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2" r:id="rId3"/>
    <p:sldId id="258" r:id="rId4"/>
    <p:sldId id="304" r:id="rId5"/>
    <p:sldId id="281" r:id="rId6"/>
    <p:sldId id="287" r:id="rId7"/>
    <p:sldId id="305" r:id="rId8"/>
    <p:sldId id="293" r:id="rId9"/>
    <p:sldId id="303" r:id="rId10"/>
    <p:sldId id="288" r:id="rId11"/>
    <p:sldId id="306" r:id="rId12"/>
    <p:sldId id="290" r:id="rId13"/>
    <p:sldId id="307" r:id="rId14"/>
    <p:sldId id="311" r:id="rId15"/>
    <p:sldId id="301" r:id="rId16"/>
    <p:sldId id="308" r:id="rId17"/>
    <p:sldId id="31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996"/>
    <a:srgbClr val="C1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70873-354C-AB4D-9A45-B00ED21F624C}" v="22" dt="2023-01-20T12:56:28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ger Andres" userId="dceafac5-b36b-4d46-b085-901f570d4634" providerId="ADAL" clId="{C5470873-354C-AB4D-9A45-B00ED21F624C}"/>
    <pc:docChg chg="undo custSel addSld delSld modSld sldOrd">
      <pc:chgData name="Egger Andres" userId="dceafac5-b36b-4d46-b085-901f570d4634" providerId="ADAL" clId="{C5470873-354C-AB4D-9A45-B00ED21F624C}" dt="2023-01-20T13:01:27.450" v="2302" actId="20577"/>
      <pc:docMkLst>
        <pc:docMk/>
      </pc:docMkLst>
      <pc:sldChg chg="addSp delSp modSp mod setBg">
        <pc:chgData name="Egger Andres" userId="dceafac5-b36b-4d46-b085-901f570d4634" providerId="ADAL" clId="{C5470873-354C-AB4D-9A45-B00ED21F624C}" dt="2023-01-19T19:54:33.531" v="153" actId="1076"/>
        <pc:sldMkLst>
          <pc:docMk/>
          <pc:sldMk cId="2614105476" sldId="256"/>
        </pc:sldMkLst>
        <pc:spChg chg="mod">
          <ac:chgData name="Egger Andres" userId="dceafac5-b36b-4d46-b085-901f570d4634" providerId="ADAL" clId="{C5470873-354C-AB4D-9A45-B00ED21F624C}" dt="2023-01-19T19:53:42.772" v="146" actId="26606"/>
          <ac:spMkLst>
            <pc:docMk/>
            <pc:sldMk cId="2614105476" sldId="256"/>
            <ac:spMk id="2" creationId="{DB107B70-FE87-ED4A-BBF7-64A030CCDDCD}"/>
          </ac:spMkLst>
        </pc:spChg>
        <pc:spChg chg="mod">
          <ac:chgData name="Egger Andres" userId="dceafac5-b36b-4d46-b085-901f570d4634" providerId="ADAL" clId="{C5470873-354C-AB4D-9A45-B00ED21F624C}" dt="2023-01-19T19:53:42.772" v="146" actId="26606"/>
          <ac:spMkLst>
            <pc:docMk/>
            <pc:sldMk cId="2614105476" sldId="256"/>
            <ac:spMk id="3" creationId="{5396F1B8-B2F4-A34D-937A-9EA5B712D49D}"/>
          </ac:spMkLst>
        </pc:spChg>
        <pc:spChg chg="del">
          <ac:chgData name="Egger Andres" userId="dceafac5-b36b-4d46-b085-901f570d4634" providerId="ADAL" clId="{C5470873-354C-AB4D-9A45-B00ED21F624C}" dt="2023-01-19T19:52:18.872" v="25" actId="478"/>
          <ac:spMkLst>
            <pc:docMk/>
            <pc:sldMk cId="2614105476" sldId="256"/>
            <ac:spMk id="5" creationId="{BFB8A29E-E17B-F487-A1D1-5CDC6CFCA02B}"/>
          </ac:spMkLst>
        </pc:spChg>
        <pc:spChg chg="add del">
          <ac:chgData name="Egger Andres" userId="dceafac5-b36b-4d46-b085-901f570d4634" providerId="ADAL" clId="{C5470873-354C-AB4D-9A45-B00ED21F624C}" dt="2023-01-19T19:53:42.772" v="146" actId="26606"/>
          <ac:spMkLst>
            <pc:docMk/>
            <pc:sldMk cId="2614105476" sldId="256"/>
            <ac:spMk id="15" creationId="{87CC2527-562A-4F69-B487-4371E5B243E7}"/>
          </ac:spMkLst>
        </pc:spChg>
        <pc:spChg chg="add del">
          <ac:chgData name="Egger Andres" userId="dceafac5-b36b-4d46-b085-901f570d4634" providerId="ADAL" clId="{C5470873-354C-AB4D-9A45-B00ED21F624C}" dt="2023-01-19T19:54:25.266" v="151" actId="26606"/>
          <ac:spMkLst>
            <pc:docMk/>
            <pc:sldMk cId="2614105476" sldId="256"/>
            <ac:spMk id="22" creationId="{87CC2527-562A-4F69-B487-4371E5B243E7}"/>
          </ac:spMkLst>
        </pc:spChg>
        <pc:spChg chg="add">
          <ac:chgData name="Egger Andres" userId="dceafac5-b36b-4d46-b085-901f570d4634" providerId="ADAL" clId="{C5470873-354C-AB4D-9A45-B00ED21F624C}" dt="2023-01-19T19:54:25.266" v="151" actId="26606"/>
          <ac:spMkLst>
            <pc:docMk/>
            <pc:sldMk cId="2614105476" sldId="256"/>
            <ac:spMk id="29" creationId="{87CC2527-562A-4F69-B487-4371E5B243E7}"/>
          </ac:spMkLst>
        </pc:spChg>
        <pc:picChg chg="add del mod">
          <ac:chgData name="Egger Andres" userId="dceafac5-b36b-4d46-b085-901f570d4634" providerId="ADAL" clId="{C5470873-354C-AB4D-9A45-B00ED21F624C}" dt="2023-01-19T19:51:36.516" v="21" actId="478"/>
          <ac:picMkLst>
            <pc:docMk/>
            <pc:sldMk cId="2614105476" sldId="256"/>
            <ac:picMk id="6" creationId="{445EE9B1-760D-8AB2-0097-58F962B19567}"/>
          </ac:picMkLst>
        </pc:picChg>
        <pc:picChg chg="add del mod">
          <ac:chgData name="Egger Andres" userId="dceafac5-b36b-4d46-b085-901f570d4634" providerId="ADAL" clId="{C5470873-354C-AB4D-9A45-B00ED21F624C}" dt="2023-01-19T19:51:53.202" v="23" actId="478"/>
          <ac:picMkLst>
            <pc:docMk/>
            <pc:sldMk cId="2614105476" sldId="256"/>
            <ac:picMk id="8" creationId="{B05F2671-7F20-F400-9943-A4B9CFF584E8}"/>
          </ac:picMkLst>
        </pc:picChg>
        <pc:picChg chg="add del mod ord">
          <ac:chgData name="Egger Andres" userId="dceafac5-b36b-4d46-b085-901f570d4634" providerId="ADAL" clId="{C5470873-354C-AB4D-9A45-B00ED21F624C}" dt="2023-01-19T19:53:39.354" v="145" actId="478"/>
          <ac:picMkLst>
            <pc:docMk/>
            <pc:sldMk cId="2614105476" sldId="256"/>
            <ac:picMk id="10" creationId="{BFFD95B8-4D90-0528-C2CA-EC3039327E15}"/>
          </ac:picMkLst>
        </pc:picChg>
        <pc:picChg chg="add del mod ord">
          <ac:chgData name="Egger Andres" userId="dceafac5-b36b-4d46-b085-901f570d4634" providerId="ADAL" clId="{C5470873-354C-AB4D-9A45-B00ED21F624C}" dt="2023-01-19T19:53:47.721" v="147" actId="478"/>
          <ac:picMkLst>
            <pc:docMk/>
            <pc:sldMk cId="2614105476" sldId="256"/>
            <ac:picMk id="12" creationId="{8BC25B8D-B574-7B36-F3B5-B5D7FDF8EDB2}"/>
          </ac:picMkLst>
        </pc:picChg>
        <pc:picChg chg="add del mod">
          <ac:chgData name="Egger Andres" userId="dceafac5-b36b-4d46-b085-901f570d4634" providerId="ADAL" clId="{C5470873-354C-AB4D-9A45-B00ED21F624C}" dt="2023-01-19T19:54:10.574" v="149" actId="478"/>
          <ac:picMkLst>
            <pc:docMk/>
            <pc:sldMk cId="2614105476" sldId="256"/>
            <ac:picMk id="14" creationId="{95D713C6-ABA9-871E-D919-167F9FAEC5D7}"/>
          </ac:picMkLst>
        </pc:picChg>
        <pc:picChg chg="add mod ord">
          <ac:chgData name="Egger Andres" userId="dceafac5-b36b-4d46-b085-901f570d4634" providerId="ADAL" clId="{C5470873-354C-AB4D-9A45-B00ED21F624C}" dt="2023-01-19T19:54:33.531" v="153" actId="1076"/>
          <ac:picMkLst>
            <pc:docMk/>
            <pc:sldMk cId="2614105476" sldId="256"/>
            <ac:picMk id="18" creationId="{BE48E58D-9528-1534-F9D6-CF5183806B05}"/>
          </ac:picMkLst>
        </pc:picChg>
        <pc:cxnChg chg="add del">
          <ac:chgData name="Egger Andres" userId="dceafac5-b36b-4d46-b085-901f570d4634" providerId="ADAL" clId="{C5470873-354C-AB4D-9A45-B00ED21F624C}" dt="2023-01-19T19:53:42.772" v="146" actId="26606"/>
          <ac:cxnSpMkLst>
            <pc:docMk/>
            <pc:sldMk cId="2614105476" sldId="256"/>
            <ac:cxnSpMk id="17" creationId="{BCDAEC91-5BCE-4B55-9CC0-43EF94CB734B}"/>
          </ac:cxnSpMkLst>
        </pc:cxnChg>
        <pc:cxnChg chg="add del">
          <ac:chgData name="Egger Andres" userId="dceafac5-b36b-4d46-b085-901f570d4634" providerId="ADAL" clId="{C5470873-354C-AB4D-9A45-B00ED21F624C}" dt="2023-01-19T19:54:25.266" v="151" actId="26606"/>
          <ac:cxnSpMkLst>
            <pc:docMk/>
            <pc:sldMk cId="2614105476" sldId="256"/>
            <ac:cxnSpMk id="24" creationId="{BCDAEC91-5BCE-4B55-9CC0-43EF94CB734B}"/>
          </ac:cxnSpMkLst>
        </pc:cxnChg>
        <pc:cxnChg chg="add">
          <ac:chgData name="Egger Andres" userId="dceafac5-b36b-4d46-b085-901f570d4634" providerId="ADAL" clId="{C5470873-354C-AB4D-9A45-B00ED21F624C}" dt="2023-01-19T19:54:25.266" v="151" actId="26606"/>
          <ac:cxnSpMkLst>
            <pc:docMk/>
            <pc:sldMk cId="2614105476" sldId="256"/>
            <ac:cxnSpMk id="31" creationId="{BCDAEC91-5BCE-4B55-9CC0-43EF94CB734B}"/>
          </ac:cxnSpMkLst>
        </pc:cxnChg>
      </pc:sldChg>
      <pc:sldChg chg="addSp modSp mod">
        <pc:chgData name="Egger Andres" userId="dceafac5-b36b-4d46-b085-901f570d4634" providerId="ADAL" clId="{C5470873-354C-AB4D-9A45-B00ED21F624C}" dt="2023-01-20T07:48:02.958" v="1806" actId="1076"/>
        <pc:sldMkLst>
          <pc:docMk/>
          <pc:sldMk cId="4019762366" sldId="258"/>
        </pc:sldMkLst>
        <pc:spChg chg="add mod">
          <ac:chgData name="Egger Andres" userId="dceafac5-b36b-4d46-b085-901f570d4634" providerId="ADAL" clId="{C5470873-354C-AB4D-9A45-B00ED21F624C}" dt="2023-01-20T07:06:55.596" v="1266" actId="1076"/>
          <ac:spMkLst>
            <pc:docMk/>
            <pc:sldMk cId="4019762366" sldId="258"/>
            <ac:spMk id="2" creationId="{70BFF1B9-46FF-A602-B518-0B39FEF65540}"/>
          </ac:spMkLst>
        </pc:spChg>
        <pc:spChg chg="mod">
          <ac:chgData name="Egger Andres" userId="dceafac5-b36b-4d46-b085-901f570d4634" providerId="ADAL" clId="{C5470873-354C-AB4D-9A45-B00ED21F624C}" dt="2023-01-20T07:06:55.596" v="1266" actId="1076"/>
          <ac:spMkLst>
            <pc:docMk/>
            <pc:sldMk cId="4019762366" sldId="258"/>
            <ac:spMk id="6" creationId="{C1A5A96F-2652-8551-0BBC-743A4B4D2FB4}"/>
          </ac:spMkLst>
        </pc:spChg>
        <pc:spChg chg="mod">
          <ac:chgData name="Egger Andres" userId="dceafac5-b36b-4d46-b085-901f570d4634" providerId="ADAL" clId="{C5470873-354C-AB4D-9A45-B00ED21F624C}" dt="2023-01-20T07:06:55.596" v="1266" actId="1076"/>
          <ac:spMkLst>
            <pc:docMk/>
            <pc:sldMk cId="4019762366" sldId="258"/>
            <ac:spMk id="7" creationId="{AEEC65B8-BBDC-7987-4E29-8D2EFC5F3A26}"/>
          </ac:spMkLst>
        </pc:spChg>
        <pc:spChg chg="mod">
          <ac:chgData name="Egger Andres" userId="dceafac5-b36b-4d46-b085-901f570d4634" providerId="ADAL" clId="{C5470873-354C-AB4D-9A45-B00ED21F624C}" dt="2023-01-20T07:48:02.958" v="1806" actId="1076"/>
          <ac:spMkLst>
            <pc:docMk/>
            <pc:sldMk cId="4019762366" sldId="258"/>
            <ac:spMk id="8" creationId="{638F0938-79DD-1D2E-8627-CFBFEF911CF0}"/>
          </ac:spMkLst>
        </pc:spChg>
        <pc:spChg chg="mod">
          <ac:chgData name="Egger Andres" userId="dceafac5-b36b-4d46-b085-901f570d4634" providerId="ADAL" clId="{C5470873-354C-AB4D-9A45-B00ED21F624C}" dt="2023-01-20T07:06:55.596" v="1266" actId="1076"/>
          <ac:spMkLst>
            <pc:docMk/>
            <pc:sldMk cId="4019762366" sldId="258"/>
            <ac:spMk id="10" creationId="{EAE247DE-4EEE-A530-AA38-0154E6824B8A}"/>
          </ac:spMkLst>
        </pc:spChg>
        <pc:spChg chg="mod">
          <ac:chgData name="Egger Andres" userId="dceafac5-b36b-4d46-b085-901f570d4634" providerId="ADAL" clId="{C5470873-354C-AB4D-9A45-B00ED21F624C}" dt="2023-01-20T07:18:58.235" v="1584" actId="20577"/>
          <ac:spMkLst>
            <pc:docMk/>
            <pc:sldMk cId="4019762366" sldId="258"/>
            <ac:spMk id="11" creationId="{98E01D0F-50E4-8EB6-C905-D09D425B9EC6}"/>
          </ac:spMkLst>
        </pc:spChg>
        <pc:picChg chg="mod">
          <ac:chgData name="Egger Andres" userId="dceafac5-b36b-4d46-b085-901f570d4634" providerId="ADAL" clId="{C5470873-354C-AB4D-9A45-B00ED21F624C}" dt="2023-01-20T07:06:55.596" v="1266" actId="1076"/>
          <ac:picMkLst>
            <pc:docMk/>
            <pc:sldMk cId="4019762366" sldId="258"/>
            <ac:picMk id="4" creationId="{D8E94A2C-BDDA-4B6B-B31A-D60D89443ABD}"/>
          </ac:picMkLst>
        </pc:picChg>
      </pc:sldChg>
      <pc:sldChg chg="del ord">
        <pc:chgData name="Egger Andres" userId="dceafac5-b36b-4d46-b085-901f570d4634" providerId="ADAL" clId="{C5470873-354C-AB4D-9A45-B00ED21F624C}" dt="2023-01-19T20:20:26.599" v="1186" actId="2696"/>
        <pc:sldMkLst>
          <pc:docMk/>
          <pc:sldMk cId="2493964062" sldId="278"/>
        </pc:sldMkLst>
      </pc:sldChg>
      <pc:sldChg chg="delSp modSp mod ord">
        <pc:chgData name="Egger Andres" userId="dceafac5-b36b-4d46-b085-901f570d4634" providerId="ADAL" clId="{C5470873-354C-AB4D-9A45-B00ED21F624C}" dt="2023-01-20T07:48:38.358" v="1812" actId="1076"/>
        <pc:sldMkLst>
          <pc:docMk/>
          <pc:sldMk cId="915739843" sldId="281"/>
        </pc:sldMkLst>
        <pc:spChg chg="mod">
          <ac:chgData name="Egger Andres" userId="dceafac5-b36b-4d46-b085-901f570d4634" providerId="ADAL" clId="{C5470873-354C-AB4D-9A45-B00ED21F624C}" dt="2023-01-20T07:25:40.724" v="1738" actId="20577"/>
          <ac:spMkLst>
            <pc:docMk/>
            <pc:sldMk cId="915739843" sldId="281"/>
            <ac:spMk id="5" creationId="{7B6AD50E-90FD-0915-520B-15364C0EAD0C}"/>
          </ac:spMkLst>
        </pc:spChg>
        <pc:spChg chg="mod">
          <ac:chgData name="Egger Andres" userId="dceafac5-b36b-4d46-b085-901f570d4634" providerId="ADAL" clId="{C5470873-354C-AB4D-9A45-B00ED21F624C}" dt="2023-01-20T07:24:08.320" v="1676" actId="404"/>
          <ac:spMkLst>
            <pc:docMk/>
            <pc:sldMk cId="915739843" sldId="281"/>
            <ac:spMk id="14" creationId="{4034F7A8-9CEE-13EB-F2B3-117C5626F978}"/>
          </ac:spMkLst>
        </pc:spChg>
        <pc:spChg chg="mod">
          <ac:chgData name="Egger Andres" userId="dceafac5-b36b-4d46-b085-901f570d4634" providerId="ADAL" clId="{C5470873-354C-AB4D-9A45-B00ED21F624C}" dt="2023-01-20T07:24:12.754" v="1677" actId="404"/>
          <ac:spMkLst>
            <pc:docMk/>
            <pc:sldMk cId="915739843" sldId="281"/>
            <ac:spMk id="15" creationId="{3217133F-345A-07EC-FD40-1AA3F8E3070D}"/>
          </ac:spMkLst>
        </pc:spChg>
        <pc:spChg chg="del">
          <ac:chgData name="Egger Andres" userId="dceafac5-b36b-4d46-b085-901f570d4634" providerId="ADAL" clId="{C5470873-354C-AB4D-9A45-B00ED21F624C}" dt="2023-01-20T07:24:19.893" v="1678" actId="478"/>
          <ac:spMkLst>
            <pc:docMk/>
            <pc:sldMk cId="915739843" sldId="281"/>
            <ac:spMk id="16" creationId="{612DEDF4-DB4D-AAE8-BBDC-AF9DFDE4A181}"/>
          </ac:spMkLst>
        </pc:spChg>
        <pc:spChg chg="del">
          <ac:chgData name="Egger Andres" userId="dceafac5-b36b-4d46-b085-901f570d4634" providerId="ADAL" clId="{C5470873-354C-AB4D-9A45-B00ED21F624C}" dt="2023-01-19T19:55:43.909" v="154" actId="478"/>
          <ac:spMkLst>
            <pc:docMk/>
            <pc:sldMk cId="915739843" sldId="281"/>
            <ac:spMk id="18" creationId="{55DF6573-1BBA-C66D-B1DF-FEE4EE51D7EE}"/>
          </ac:spMkLst>
        </pc:spChg>
        <pc:spChg chg="mod">
          <ac:chgData name="Egger Andres" userId="dceafac5-b36b-4d46-b085-901f570d4634" providerId="ADAL" clId="{C5470873-354C-AB4D-9A45-B00ED21F624C}" dt="2023-01-20T07:48:38.358" v="1812" actId="1076"/>
          <ac:spMkLst>
            <pc:docMk/>
            <pc:sldMk cId="915739843" sldId="281"/>
            <ac:spMk id="21" creationId="{5B61B2F5-1AE3-6429-62C0-1B68735CC3E7}"/>
          </ac:spMkLst>
        </pc:spChg>
        <pc:grpChg chg="mod">
          <ac:chgData name="Egger Andres" userId="dceafac5-b36b-4d46-b085-901f570d4634" providerId="ADAL" clId="{C5470873-354C-AB4D-9A45-B00ED21F624C}" dt="2023-01-20T07:25:09.419" v="1713" actId="1076"/>
          <ac:grpSpMkLst>
            <pc:docMk/>
            <pc:sldMk cId="915739843" sldId="281"/>
            <ac:grpSpMk id="20" creationId="{8A1BD87D-91E7-AEE6-D0B8-76240B46FAF1}"/>
          </ac:grpSpMkLst>
        </pc:grpChg>
      </pc:sldChg>
      <pc:sldChg chg="modSp mod ord">
        <pc:chgData name="Egger Andres" userId="dceafac5-b36b-4d46-b085-901f570d4634" providerId="ADAL" clId="{C5470873-354C-AB4D-9A45-B00ED21F624C}" dt="2023-01-20T12:19:34.136" v="1929" actId="20577"/>
        <pc:sldMkLst>
          <pc:docMk/>
          <pc:sldMk cId="3143135495" sldId="287"/>
        </pc:sldMkLst>
        <pc:spChg chg="mod">
          <ac:chgData name="Egger Andres" userId="dceafac5-b36b-4d46-b085-901f570d4634" providerId="ADAL" clId="{C5470873-354C-AB4D-9A45-B00ED21F624C}" dt="2023-01-20T12:19:34.136" v="1929" actId="20577"/>
          <ac:spMkLst>
            <pc:docMk/>
            <pc:sldMk cId="3143135495" sldId="287"/>
            <ac:spMk id="2" creationId="{C8E3AB22-7DB2-1072-BF13-D97BF5BCAD34}"/>
          </ac:spMkLst>
        </pc:spChg>
        <pc:spChg chg="mod">
          <ac:chgData name="Egger Andres" userId="dceafac5-b36b-4d46-b085-901f570d4634" providerId="ADAL" clId="{C5470873-354C-AB4D-9A45-B00ED21F624C}" dt="2023-01-20T07:25:57.086" v="1740" actId="1076"/>
          <ac:spMkLst>
            <pc:docMk/>
            <pc:sldMk cId="3143135495" sldId="287"/>
            <ac:spMk id="3" creationId="{97A0F645-ABA7-1B74-A58F-00AD4369864A}"/>
          </ac:spMkLst>
        </pc:spChg>
        <pc:spChg chg="mod">
          <ac:chgData name="Egger Andres" userId="dceafac5-b36b-4d46-b085-901f570d4634" providerId="ADAL" clId="{C5470873-354C-AB4D-9A45-B00ED21F624C}" dt="2023-01-20T07:26:04.257" v="1743" actId="404"/>
          <ac:spMkLst>
            <pc:docMk/>
            <pc:sldMk cId="3143135495" sldId="287"/>
            <ac:spMk id="7" creationId="{67B89A3D-6C45-A5A6-085D-53E8747D4059}"/>
          </ac:spMkLst>
        </pc:spChg>
        <pc:picChg chg="mod">
          <ac:chgData name="Egger Andres" userId="dceafac5-b36b-4d46-b085-901f570d4634" providerId="ADAL" clId="{C5470873-354C-AB4D-9A45-B00ED21F624C}" dt="2023-01-20T07:25:57.086" v="1740" actId="1076"/>
          <ac:picMkLst>
            <pc:docMk/>
            <pc:sldMk cId="3143135495" sldId="287"/>
            <ac:picMk id="5" creationId="{723F0296-71DC-D918-DC03-AB548AF60A0D}"/>
          </ac:picMkLst>
        </pc:picChg>
      </pc:sldChg>
      <pc:sldChg chg="modSp mod">
        <pc:chgData name="Egger Andres" userId="dceafac5-b36b-4d46-b085-901f570d4634" providerId="ADAL" clId="{C5470873-354C-AB4D-9A45-B00ED21F624C}" dt="2023-01-20T07:50:12.724" v="1830" actId="1076"/>
        <pc:sldMkLst>
          <pc:docMk/>
          <pc:sldMk cId="4126317830" sldId="288"/>
        </pc:sldMkLst>
        <pc:spChg chg="mod">
          <ac:chgData name="Egger Andres" userId="dceafac5-b36b-4d46-b085-901f570d4634" providerId="ADAL" clId="{C5470873-354C-AB4D-9A45-B00ED21F624C}" dt="2023-01-20T07:50:12.724" v="1830" actId="1076"/>
          <ac:spMkLst>
            <pc:docMk/>
            <pc:sldMk cId="4126317830" sldId="288"/>
            <ac:spMk id="2" creationId="{6A0E9E96-E44B-EDB7-66FE-D2FC1571ACC4}"/>
          </ac:spMkLst>
        </pc:spChg>
        <pc:spChg chg="mod">
          <ac:chgData name="Egger Andres" userId="dceafac5-b36b-4d46-b085-901f570d4634" providerId="ADAL" clId="{C5470873-354C-AB4D-9A45-B00ED21F624C}" dt="2023-01-20T07:11:42.068" v="1318" actId="20577"/>
          <ac:spMkLst>
            <pc:docMk/>
            <pc:sldMk cId="4126317830" sldId="288"/>
            <ac:spMk id="6" creationId="{B1F21B32-F3B3-CFA8-8791-801D3DB50007}"/>
          </ac:spMkLst>
        </pc:spChg>
        <pc:picChg chg="mod">
          <ac:chgData name="Egger Andres" userId="dceafac5-b36b-4d46-b085-901f570d4634" providerId="ADAL" clId="{C5470873-354C-AB4D-9A45-B00ED21F624C}" dt="2023-01-20T07:49:02.040" v="1816" actId="1076"/>
          <ac:picMkLst>
            <pc:docMk/>
            <pc:sldMk cId="4126317830" sldId="288"/>
            <ac:picMk id="4" creationId="{F56322CE-23DA-E25C-4D1E-FCC97B339229}"/>
          </ac:picMkLst>
        </pc:picChg>
      </pc:sldChg>
      <pc:sldChg chg="addSp modSp mod">
        <pc:chgData name="Egger Andres" userId="dceafac5-b36b-4d46-b085-901f570d4634" providerId="ADAL" clId="{C5470873-354C-AB4D-9A45-B00ED21F624C}" dt="2023-01-20T07:50:00.971" v="1827" actId="20577"/>
        <pc:sldMkLst>
          <pc:docMk/>
          <pc:sldMk cId="1852090704" sldId="290"/>
        </pc:sldMkLst>
        <pc:spChg chg="mod">
          <ac:chgData name="Egger Andres" userId="dceafac5-b36b-4d46-b085-901f570d4634" providerId="ADAL" clId="{C5470873-354C-AB4D-9A45-B00ED21F624C}" dt="2023-01-20T07:50:00.971" v="1827" actId="20577"/>
          <ac:spMkLst>
            <pc:docMk/>
            <pc:sldMk cId="1852090704" sldId="290"/>
            <ac:spMk id="2" creationId="{4F97881F-5F24-53FE-CF53-9A1C269AA213}"/>
          </ac:spMkLst>
        </pc:spChg>
        <pc:spChg chg="mod">
          <ac:chgData name="Egger Andres" userId="dceafac5-b36b-4d46-b085-901f570d4634" providerId="ADAL" clId="{C5470873-354C-AB4D-9A45-B00ED21F624C}" dt="2023-01-19T20:19:01.232" v="1181" actId="207"/>
          <ac:spMkLst>
            <pc:docMk/>
            <pc:sldMk cId="1852090704" sldId="290"/>
            <ac:spMk id="6" creationId="{36680E0C-54B3-140E-97E2-75896BED77FE}"/>
          </ac:spMkLst>
        </pc:spChg>
        <pc:spChg chg="add mod">
          <ac:chgData name="Egger Andres" userId="dceafac5-b36b-4d46-b085-901f570d4634" providerId="ADAL" clId="{C5470873-354C-AB4D-9A45-B00ED21F624C}" dt="2023-01-20T07:13:22.633" v="1358" actId="1076"/>
          <ac:spMkLst>
            <pc:docMk/>
            <pc:sldMk cId="1852090704" sldId="290"/>
            <ac:spMk id="13" creationId="{1F456D51-55C3-EA49-B9C1-6D2B62E6CA09}"/>
          </ac:spMkLst>
        </pc:spChg>
        <pc:picChg chg="mod">
          <ac:chgData name="Egger Andres" userId="dceafac5-b36b-4d46-b085-901f570d4634" providerId="ADAL" clId="{C5470873-354C-AB4D-9A45-B00ED21F624C}" dt="2023-01-19T20:19:55.116" v="1182" actId="1076"/>
          <ac:picMkLst>
            <pc:docMk/>
            <pc:sldMk cId="1852090704" sldId="290"/>
            <ac:picMk id="10" creationId="{16135559-0636-9D6F-374E-7090D0C2C769}"/>
          </ac:picMkLst>
        </pc:picChg>
      </pc:sldChg>
      <pc:sldChg chg="add del">
        <pc:chgData name="Egger Andres" userId="dceafac5-b36b-4d46-b085-901f570d4634" providerId="ADAL" clId="{C5470873-354C-AB4D-9A45-B00ED21F624C}" dt="2023-01-19T20:07:43.328" v="488" actId="2696"/>
        <pc:sldMkLst>
          <pc:docMk/>
          <pc:sldMk cId="833552561" sldId="292"/>
        </pc:sldMkLst>
      </pc:sldChg>
      <pc:sldChg chg="delSp modSp mod">
        <pc:chgData name="Egger Andres" userId="dceafac5-b36b-4d46-b085-901f570d4634" providerId="ADAL" clId="{C5470873-354C-AB4D-9A45-B00ED21F624C}" dt="2023-01-20T07:50:26.652" v="1831" actId="1035"/>
        <pc:sldMkLst>
          <pc:docMk/>
          <pc:sldMk cId="995010050" sldId="293"/>
        </pc:sldMkLst>
        <pc:spChg chg="mod">
          <ac:chgData name="Egger Andres" userId="dceafac5-b36b-4d46-b085-901f570d4634" providerId="ADAL" clId="{C5470873-354C-AB4D-9A45-B00ED21F624C}" dt="2023-01-20T07:50:26.652" v="1831" actId="1035"/>
          <ac:spMkLst>
            <pc:docMk/>
            <pc:sldMk cId="995010050" sldId="293"/>
            <ac:spMk id="19" creationId="{F3929436-E361-33B3-0912-4529250929EE}"/>
          </ac:spMkLst>
        </pc:spChg>
        <pc:spChg chg="mod">
          <ac:chgData name="Egger Andres" userId="dceafac5-b36b-4d46-b085-901f570d4634" providerId="ADAL" clId="{C5470873-354C-AB4D-9A45-B00ED21F624C}" dt="2023-01-20T07:10:45.481" v="1311" actId="14100"/>
          <ac:spMkLst>
            <pc:docMk/>
            <pc:sldMk cId="995010050" sldId="293"/>
            <ac:spMk id="22" creationId="{85BF321A-7A8B-DE9D-C317-DABD12503E2C}"/>
          </ac:spMkLst>
        </pc:spChg>
        <pc:spChg chg="mod">
          <ac:chgData name="Egger Andres" userId="dceafac5-b36b-4d46-b085-901f570d4634" providerId="ADAL" clId="{C5470873-354C-AB4D-9A45-B00ED21F624C}" dt="2023-01-20T07:10:43.064" v="1310" actId="1076"/>
          <ac:spMkLst>
            <pc:docMk/>
            <pc:sldMk cId="995010050" sldId="293"/>
            <ac:spMk id="23" creationId="{7BBC85EE-7D73-014A-9CC0-DB3E08548398}"/>
          </ac:spMkLst>
        </pc:spChg>
        <pc:picChg chg="del">
          <ac:chgData name="Egger Andres" userId="dceafac5-b36b-4d46-b085-901f570d4634" providerId="ADAL" clId="{C5470873-354C-AB4D-9A45-B00ED21F624C}" dt="2023-01-20T07:10:21.188" v="1304" actId="478"/>
          <ac:picMkLst>
            <pc:docMk/>
            <pc:sldMk cId="995010050" sldId="293"/>
            <ac:picMk id="21" creationId="{B6BD381A-193A-580F-364A-B73EC8D8C0F2}"/>
          </ac:picMkLst>
        </pc:picChg>
      </pc:sldChg>
      <pc:sldChg chg="modSp mod">
        <pc:chgData name="Egger Andres" userId="dceafac5-b36b-4d46-b085-901f570d4634" providerId="ADAL" clId="{C5470873-354C-AB4D-9A45-B00ED21F624C}" dt="2023-01-20T07:49:44.785" v="1824" actId="1076"/>
        <pc:sldMkLst>
          <pc:docMk/>
          <pc:sldMk cId="3095370159" sldId="301"/>
        </pc:sldMkLst>
        <pc:spChg chg="mod">
          <ac:chgData name="Egger Andres" userId="dceafac5-b36b-4d46-b085-901f570d4634" providerId="ADAL" clId="{C5470873-354C-AB4D-9A45-B00ED21F624C}" dt="2023-01-20T07:49:44.785" v="1824" actId="1076"/>
          <ac:spMkLst>
            <pc:docMk/>
            <pc:sldMk cId="3095370159" sldId="301"/>
            <ac:spMk id="17" creationId="{BC0CE69C-E778-04FD-EF5F-9764818005E4}"/>
          </ac:spMkLst>
        </pc:spChg>
        <pc:spChg chg="mod">
          <ac:chgData name="Egger Andres" userId="dceafac5-b36b-4d46-b085-901f570d4634" providerId="ADAL" clId="{C5470873-354C-AB4D-9A45-B00ED21F624C}" dt="2023-01-20T07:16:01.669" v="1468" actId="1076"/>
          <ac:spMkLst>
            <pc:docMk/>
            <pc:sldMk cId="3095370159" sldId="301"/>
            <ac:spMk id="18" creationId="{8778871D-506D-0189-B003-F898EAD012CD}"/>
          </ac:spMkLst>
        </pc:spChg>
        <pc:spChg chg="mod">
          <ac:chgData name="Egger Andres" userId="dceafac5-b36b-4d46-b085-901f570d4634" providerId="ADAL" clId="{C5470873-354C-AB4D-9A45-B00ED21F624C}" dt="2023-01-20T07:16:01.669" v="1468" actId="1076"/>
          <ac:spMkLst>
            <pc:docMk/>
            <pc:sldMk cId="3095370159" sldId="301"/>
            <ac:spMk id="19" creationId="{3223860C-59F4-7FAF-7DFD-92842EC153C1}"/>
          </ac:spMkLst>
        </pc:spChg>
        <pc:spChg chg="mod">
          <ac:chgData name="Egger Andres" userId="dceafac5-b36b-4d46-b085-901f570d4634" providerId="ADAL" clId="{C5470873-354C-AB4D-9A45-B00ED21F624C}" dt="2023-01-20T07:16:13.868" v="1471" actId="1076"/>
          <ac:spMkLst>
            <pc:docMk/>
            <pc:sldMk cId="3095370159" sldId="301"/>
            <ac:spMk id="20" creationId="{F95B922D-3D29-81A6-EB46-FB60C2936E54}"/>
          </ac:spMkLst>
        </pc:spChg>
        <pc:spChg chg="mod">
          <ac:chgData name="Egger Andres" userId="dceafac5-b36b-4d46-b085-901f570d4634" providerId="ADAL" clId="{C5470873-354C-AB4D-9A45-B00ED21F624C}" dt="2023-01-20T07:16:01.669" v="1468" actId="1076"/>
          <ac:spMkLst>
            <pc:docMk/>
            <pc:sldMk cId="3095370159" sldId="301"/>
            <ac:spMk id="21" creationId="{26B0FD50-0415-B78F-E92C-95C350CCC5C4}"/>
          </ac:spMkLst>
        </pc:spChg>
        <pc:spChg chg="mod">
          <ac:chgData name="Egger Andres" userId="dceafac5-b36b-4d46-b085-901f570d4634" providerId="ADAL" clId="{C5470873-354C-AB4D-9A45-B00ED21F624C}" dt="2023-01-20T07:16:23.735" v="1474" actId="1076"/>
          <ac:spMkLst>
            <pc:docMk/>
            <pc:sldMk cId="3095370159" sldId="301"/>
            <ac:spMk id="22" creationId="{36F292D5-CAE2-E01B-F981-92E5F8A29D65}"/>
          </ac:spMkLst>
        </pc:spChg>
        <pc:spChg chg="mod">
          <ac:chgData name="Egger Andres" userId="dceafac5-b36b-4d46-b085-901f570d4634" providerId="ADAL" clId="{C5470873-354C-AB4D-9A45-B00ED21F624C}" dt="2023-01-20T07:16:56.786" v="1499" actId="1076"/>
          <ac:spMkLst>
            <pc:docMk/>
            <pc:sldMk cId="3095370159" sldId="301"/>
            <ac:spMk id="23" creationId="{5674E631-3446-9BF7-2FB6-1B6BA049BB98}"/>
          </ac:spMkLst>
        </pc:spChg>
      </pc:sldChg>
      <pc:sldChg chg="delSp modSp mod">
        <pc:chgData name="Egger Andres" userId="dceafac5-b36b-4d46-b085-901f570d4634" providerId="ADAL" clId="{C5470873-354C-AB4D-9A45-B00ED21F624C}" dt="2023-01-20T07:11:24.042" v="1314" actId="478"/>
        <pc:sldMkLst>
          <pc:docMk/>
          <pc:sldMk cId="780203570" sldId="303"/>
        </pc:sldMkLst>
        <pc:spChg chg="del">
          <ac:chgData name="Egger Andres" userId="dceafac5-b36b-4d46-b085-901f570d4634" providerId="ADAL" clId="{C5470873-354C-AB4D-9A45-B00ED21F624C}" dt="2023-01-20T07:11:24.042" v="1314" actId="478"/>
          <ac:spMkLst>
            <pc:docMk/>
            <pc:sldMk cId="780203570" sldId="303"/>
            <ac:spMk id="19" creationId="{B2FD347B-3A00-6920-4CD4-B3BF051901E1}"/>
          </ac:spMkLst>
        </pc:spChg>
        <pc:picChg chg="mod">
          <ac:chgData name="Egger Andres" userId="dceafac5-b36b-4d46-b085-901f570d4634" providerId="ADAL" clId="{C5470873-354C-AB4D-9A45-B00ED21F624C}" dt="2023-01-20T07:11:22.517" v="1313" actId="1076"/>
          <ac:picMkLst>
            <pc:docMk/>
            <pc:sldMk cId="780203570" sldId="303"/>
            <ac:picMk id="4" creationId="{DE6DFB7A-E01C-719B-9FA9-3EB600BED92E}"/>
          </ac:picMkLst>
        </pc:picChg>
      </pc:sldChg>
      <pc:sldChg chg="delSp modSp mod">
        <pc:chgData name="Egger Andres" userId="dceafac5-b36b-4d46-b085-901f570d4634" providerId="ADAL" clId="{C5470873-354C-AB4D-9A45-B00ED21F624C}" dt="2023-01-20T12:19:14.161" v="1894" actId="1038"/>
        <pc:sldMkLst>
          <pc:docMk/>
          <pc:sldMk cId="3725181469" sldId="304"/>
        </pc:sldMkLst>
        <pc:spChg chg="mod">
          <ac:chgData name="Egger Andres" userId="dceafac5-b36b-4d46-b085-901f570d4634" providerId="ADAL" clId="{C5470873-354C-AB4D-9A45-B00ED21F624C}" dt="2023-01-20T12:19:14.161" v="1894" actId="1038"/>
          <ac:spMkLst>
            <pc:docMk/>
            <pc:sldMk cId="3725181469" sldId="304"/>
            <ac:spMk id="13" creationId="{ADE3E6F2-9BB1-B7FB-EF32-A857B86CE391}"/>
          </ac:spMkLst>
        </pc:spChg>
        <pc:spChg chg="mod">
          <ac:chgData name="Egger Andres" userId="dceafac5-b36b-4d46-b085-901f570d4634" providerId="ADAL" clId="{C5470873-354C-AB4D-9A45-B00ED21F624C}" dt="2023-01-20T07:07:40.161" v="1277" actId="1076"/>
          <ac:spMkLst>
            <pc:docMk/>
            <pc:sldMk cId="3725181469" sldId="304"/>
            <ac:spMk id="18" creationId="{51BC8B8D-6CA6-67F2-50AB-C6091891C2B2}"/>
          </ac:spMkLst>
        </pc:spChg>
        <pc:spChg chg="mod">
          <ac:chgData name="Egger Andres" userId="dceafac5-b36b-4d46-b085-901f570d4634" providerId="ADAL" clId="{C5470873-354C-AB4D-9A45-B00ED21F624C}" dt="2023-01-20T07:07:40.161" v="1277" actId="1076"/>
          <ac:spMkLst>
            <pc:docMk/>
            <pc:sldMk cId="3725181469" sldId="304"/>
            <ac:spMk id="19" creationId="{4F78AE79-09C1-99D5-3C29-4F2376132785}"/>
          </ac:spMkLst>
        </pc:spChg>
        <pc:picChg chg="del">
          <ac:chgData name="Egger Andres" userId="dceafac5-b36b-4d46-b085-901f570d4634" providerId="ADAL" clId="{C5470873-354C-AB4D-9A45-B00ED21F624C}" dt="2023-01-20T07:07:05.155" v="1267" actId="478"/>
          <ac:picMkLst>
            <pc:docMk/>
            <pc:sldMk cId="3725181469" sldId="304"/>
            <ac:picMk id="4" creationId="{DE6DFB7A-E01C-719B-9FA9-3EB600BED92E}"/>
          </ac:picMkLst>
        </pc:picChg>
      </pc:sldChg>
      <pc:sldChg chg="addSp delSp modSp mod">
        <pc:chgData name="Egger Andres" userId="dceafac5-b36b-4d46-b085-901f570d4634" providerId="ADAL" clId="{C5470873-354C-AB4D-9A45-B00ED21F624C}" dt="2023-01-20T12:44:30.373" v="2130" actId="207"/>
        <pc:sldMkLst>
          <pc:docMk/>
          <pc:sldMk cId="2647513834" sldId="305"/>
        </pc:sldMkLst>
        <pc:spChg chg="add mod">
          <ac:chgData name="Egger Andres" userId="dceafac5-b36b-4d46-b085-901f570d4634" providerId="ADAL" clId="{C5470873-354C-AB4D-9A45-B00ED21F624C}" dt="2023-01-20T07:26:33.111" v="1768" actId="20577"/>
          <ac:spMkLst>
            <pc:docMk/>
            <pc:sldMk cId="2647513834" sldId="305"/>
            <ac:spMk id="2" creationId="{C0778510-4D7C-EFFC-4E37-CBD5A919EBAB}"/>
          </ac:spMkLst>
        </pc:spChg>
        <pc:spChg chg="add del mod">
          <ac:chgData name="Egger Andres" userId="dceafac5-b36b-4d46-b085-901f570d4634" providerId="ADAL" clId="{C5470873-354C-AB4D-9A45-B00ED21F624C}" dt="2023-01-20T12:41:28.988" v="2113" actId="478"/>
          <ac:spMkLst>
            <pc:docMk/>
            <pc:sldMk cId="2647513834" sldId="305"/>
            <ac:spMk id="3" creationId="{1B9E9D25-5DDA-5C5A-95D9-E352D7AFA63D}"/>
          </ac:spMkLst>
        </pc:spChg>
        <pc:spChg chg="add mod">
          <ac:chgData name="Egger Andres" userId="dceafac5-b36b-4d46-b085-901f570d4634" providerId="ADAL" clId="{C5470873-354C-AB4D-9A45-B00ED21F624C}" dt="2023-01-20T12:44:30.373" v="2130" actId="207"/>
          <ac:spMkLst>
            <pc:docMk/>
            <pc:sldMk cId="2647513834" sldId="305"/>
            <ac:spMk id="5" creationId="{720F781D-CC47-306D-719B-23AA1E91E8F4}"/>
          </ac:spMkLst>
        </pc:spChg>
        <pc:spChg chg="del">
          <ac:chgData name="Egger Andres" userId="dceafac5-b36b-4d46-b085-901f570d4634" providerId="ADAL" clId="{C5470873-354C-AB4D-9A45-B00ED21F624C}" dt="2023-01-19T20:11:02.138" v="763" actId="478"/>
          <ac:spMkLst>
            <pc:docMk/>
            <pc:sldMk cId="2647513834" sldId="305"/>
            <ac:spMk id="8" creationId="{3835B4C9-72A0-45A1-90F9-2FE92BB8AE8E}"/>
          </ac:spMkLst>
        </pc:spChg>
        <pc:spChg chg="mod">
          <ac:chgData name="Egger Andres" userId="dceafac5-b36b-4d46-b085-901f570d4634" providerId="ADAL" clId="{C5470873-354C-AB4D-9A45-B00ED21F624C}" dt="2023-01-19T20:11:32.992" v="904" actId="313"/>
          <ac:spMkLst>
            <pc:docMk/>
            <pc:sldMk cId="2647513834" sldId="305"/>
            <ac:spMk id="9" creationId="{CB792968-9820-D6D0-2C53-B898DE53008D}"/>
          </ac:spMkLst>
        </pc:spChg>
        <pc:spChg chg="del">
          <ac:chgData name="Egger Andres" userId="dceafac5-b36b-4d46-b085-901f570d4634" providerId="ADAL" clId="{C5470873-354C-AB4D-9A45-B00ED21F624C}" dt="2023-01-19T20:10:59.126" v="762" actId="478"/>
          <ac:spMkLst>
            <pc:docMk/>
            <pc:sldMk cId="2647513834" sldId="305"/>
            <ac:spMk id="10" creationId="{EB720101-2AE2-A6DE-5E84-B9D7D23600EE}"/>
          </ac:spMkLst>
        </pc:spChg>
        <pc:spChg chg="mod">
          <ac:chgData name="Egger Andres" userId="dceafac5-b36b-4d46-b085-901f570d4634" providerId="ADAL" clId="{C5470873-354C-AB4D-9A45-B00ED21F624C}" dt="2023-01-20T12:43:24.210" v="2129" actId="14100"/>
          <ac:spMkLst>
            <pc:docMk/>
            <pc:sldMk cId="2647513834" sldId="305"/>
            <ac:spMk id="11" creationId="{0CE9088A-6679-A68B-A822-E738C2AEEEE0}"/>
          </ac:spMkLst>
        </pc:spChg>
        <pc:spChg chg="mod">
          <ac:chgData name="Egger Andres" userId="dceafac5-b36b-4d46-b085-901f570d4634" providerId="ADAL" clId="{C5470873-354C-AB4D-9A45-B00ED21F624C}" dt="2023-01-20T12:42:55.616" v="2126" actId="20577"/>
          <ac:spMkLst>
            <pc:docMk/>
            <pc:sldMk cId="2647513834" sldId="305"/>
            <ac:spMk id="12" creationId="{D38A7DB1-6B97-A42A-DF65-AC2F24C3FD09}"/>
          </ac:spMkLst>
        </pc:spChg>
      </pc:sldChg>
      <pc:sldChg chg="addSp delSp modSp mod">
        <pc:chgData name="Egger Andres" userId="dceafac5-b36b-4d46-b085-901f570d4634" providerId="ADAL" clId="{C5470873-354C-AB4D-9A45-B00ED21F624C}" dt="2023-01-20T07:49:12.241" v="1818" actId="1076"/>
        <pc:sldMkLst>
          <pc:docMk/>
          <pc:sldMk cId="2983427279" sldId="306"/>
        </pc:sldMkLst>
        <pc:spChg chg="add mod">
          <ac:chgData name="Egger Andres" userId="dceafac5-b36b-4d46-b085-901f570d4634" providerId="ADAL" clId="{C5470873-354C-AB4D-9A45-B00ED21F624C}" dt="2023-01-20T07:49:12.241" v="1818" actId="1076"/>
          <ac:spMkLst>
            <pc:docMk/>
            <pc:sldMk cId="2983427279" sldId="306"/>
            <ac:spMk id="4" creationId="{C5693691-2752-F1B7-2728-23A9414ADBAF}"/>
          </ac:spMkLst>
        </pc:spChg>
        <pc:spChg chg="mod">
          <ac:chgData name="Egger Andres" userId="dceafac5-b36b-4d46-b085-901f570d4634" providerId="ADAL" clId="{C5470873-354C-AB4D-9A45-B00ED21F624C}" dt="2023-01-20T07:49:06.724" v="1817" actId="1076"/>
          <ac:spMkLst>
            <pc:docMk/>
            <pc:sldMk cId="2983427279" sldId="306"/>
            <ac:spMk id="21" creationId="{F5E8790E-5906-5A11-4B72-07B1159142FB}"/>
          </ac:spMkLst>
        </pc:spChg>
        <pc:spChg chg="mod">
          <ac:chgData name="Egger Andres" userId="dceafac5-b36b-4d46-b085-901f570d4634" providerId="ADAL" clId="{C5470873-354C-AB4D-9A45-B00ED21F624C}" dt="2023-01-20T07:49:12.241" v="1818" actId="1076"/>
          <ac:spMkLst>
            <pc:docMk/>
            <pc:sldMk cId="2983427279" sldId="306"/>
            <ac:spMk id="24" creationId="{DDBCD3FD-103D-C80A-A8D2-3FE730EF7A4D}"/>
          </ac:spMkLst>
        </pc:spChg>
        <pc:spChg chg="mod">
          <ac:chgData name="Egger Andres" userId="dceafac5-b36b-4d46-b085-901f570d4634" providerId="ADAL" clId="{C5470873-354C-AB4D-9A45-B00ED21F624C}" dt="2023-01-20T07:49:12.241" v="1818" actId="1076"/>
          <ac:spMkLst>
            <pc:docMk/>
            <pc:sldMk cId="2983427279" sldId="306"/>
            <ac:spMk id="25" creationId="{75E27DA9-75CF-AF28-72DC-3A34EB310775}"/>
          </ac:spMkLst>
        </pc:spChg>
        <pc:picChg chg="del">
          <ac:chgData name="Egger Andres" userId="dceafac5-b36b-4d46-b085-901f570d4634" providerId="ADAL" clId="{C5470873-354C-AB4D-9A45-B00ED21F624C}" dt="2023-01-20T07:11:52.049" v="1319" actId="478"/>
          <ac:picMkLst>
            <pc:docMk/>
            <pc:sldMk cId="2983427279" sldId="306"/>
            <ac:picMk id="20" creationId="{09AC727E-A514-7620-BB3E-9A1B14122A32}"/>
          </ac:picMkLst>
        </pc:picChg>
      </pc:sldChg>
      <pc:sldChg chg="delSp modSp mod">
        <pc:chgData name="Egger Andres" userId="dceafac5-b36b-4d46-b085-901f570d4634" providerId="ADAL" clId="{C5470873-354C-AB4D-9A45-B00ED21F624C}" dt="2023-01-20T07:49:34.474" v="1822" actId="1076"/>
        <pc:sldMkLst>
          <pc:docMk/>
          <pc:sldMk cId="3684987032" sldId="307"/>
        </pc:sldMkLst>
        <pc:spChg chg="mod">
          <ac:chgData name="Egger Andres" userId="dceafac5-b36b-4d46-b085-901f570d4634" providerId="ADAL" clId="{C5470873-354C-AB4D-9A45-B00ED21F624C}" dt="2023-01-20T07:49:30.257" v="1821" actId="1076"/>
          <ac:spMkLst>
            <pc:docMk/>
            <pc:sldMk cId="3684987032" sldId="307"/>
            <ac:spMk id="18" creationId="{0C84B2C6-B41F-B7AE-A2EA-0471A9ED81B0}"/>
          </ac:spMkLst>
        </pc:spChg>
        <pc:spChg chg="mod">
          <ac:chgData name="Egger Andres" userId="dceafac5-b36b-4d46-b085-901f570d4634" providerId="ADAL" clId="{C5470873-354C-AB4D-9A45-B00ED21F624C}" dt="2023-01-20T07:49:34.474" v="1822" actId="1076"/>
          <ac:spMkLst>
            <pc:docMk/>
            <pc:sldMk cId="3684987032" sldId="307"/>
            <ac:spMk id="20" creationId="{76768D5E-B911-3478-BEED-30699C80D1E1}"/>
          </ac:spMkLst>
        </pc:spChg>
        <pc:spChg chg="mod">
          <ac:chgData name="Egger Andres" userId="dceafac5-b36b-4d46-b085-901f570d4634" providerId="ADAL" clId="{C5470873-354C-AB4D-9A45-B00ED21F624C}" dt="2023-01-20T07:49:34.474" v="1822" actId="1076"/>
          <ac:spMkLst>
            <pc:docMk/>
            <pc:sldMk cId="3684987032" sldId="307"/>
            <ac:spMk id="22" creationId="{A5B757A8-A4D9-8B8D-988D-601DCFCEA4D1}"/>
          </ac:spMkLst>
        </pc:spChg>
        <pc:picChg chg="del">
          <ac:chgData name="Egger Andres" userId="dceafac5-b36b-4d46-b085-901f570d4634" providerId="ADAL" clId="{C5470873-354C-AB4D-9A45-B00ED21F624C}" dt="2023-01-20T07:13:52.156" v="1360" actId="478"/>
          <ac:picMkLst>
            <pc:docMk/>
            <pc:sldMk cId="3684987032" sldId="307"/>
            <ac:picMk id="7" creationId="{94535B47-D1AC-ABCF-BF30-EAC5C27A8278}"/>
          </ac:picMkLst>
        </pc:picChg>
      </pc:sldChg>
      <pc:sldChg chg="modSp mod">
        <pc:chgData name="Egger Andres" userId="dceafac5-b36b-4d46-b085-901f570d4634" providerId="ADAL" clId="{C5470873-354C-AB4D-9A45-B00ED21F624C}" dt="2023-01-20T07:18:41.037" v="1574" actId="20577"/>
        <pc:sldMkLst>
          <pc:docMk/>
          <pc:sldMk cId="1232679689" sldId="308"/>
        </pc:sldMkLst>
        <pc:spChg chg="mod">
          <ac:chgData name="Egger Andres" userId="dceafac5-b36b-4d46-b085-901f570d4634" providerId="ADAL" clId="{C5470873-354C-AB4D-9A45-B00ED21F624C}" dt="2023-01-20T07:18:08.721" v="1507" actId="1076"/>
          <ac:spMkLst>
            <pc:docMk/>
            <pc:sldMk cId="1232679689" sldId="308"/>
            <ac:spMk id="4" creationId="{199B783C-F23D-A61B-FB63-26BBD8B57C6D}"/>
          </ac:spMkLst>
        </pc:spChg>
        <pc:spChg chg="mod">
          <ac:chgData name="Egger Andres" userId="dceafac5-b36b-4d46-b085-901f570d4634" providerId="ADAL" clId="{C5470873-354C-AB4D-9A45-B00ED21F624C}" dt="2023-01-20T07:18:08.721" v="1507" actId="1076"/>
          <ac:spMkLst>
            <pc:docMk/>
            <pc:sldMk cId="1232679689" sldId="308"/>
            <ac:spMk id="7" creationId="{FE79D589-AC84-F777-EB4A-8F83EBF6A301}"/>
          </ac:spMkLst>
        </pc:spChg>
        <pc:spChg chg="mod">
          <ac:chgData name="Egger Andres" userId="dceafac5-b36b-4d46-b085-901f570d4634" providerId="ADAL" clId="{C5470873-354C-AB4D-9A45-B00ED21F624C}" dt="2023-01-20T07:18:41.037" v="1574" actId="20577"/>
          <ac:spMkLst>
            <pc:docMk/>
            <pc:sldMk cId="1232679689" sldId="308"/>
            <ac:spMk id="17" creationId="{BC0CE69C-E778-04FD-EF5F-9764818005E4}"/>
          </ac:spMkLst>
        </pc:spChg>
        <pc:spChg chg="mod">
          <ac:chgData name="Egger Andres" userId="dceafac5-b36b-4d46-b085-901f570d4634" providerId="ADAL" clId="{C5470873-354C-AB4D-9A45-B00ED21F624C}" dt="2023-01-20T07:17:15.276" v="1501" actId="1076"/>
          <ac:spMkLst>
            <pc:docMk/>
            <pc:sldMk cId="1232679689" sldId="308"/>
            <ac:spMk id="24" creationId="{B6A22CF7-FE1B-F2C0-2F35-02F3EFD28529}"/>
          </ac:spMkLst>
        </pc:spChg>
        <pc:spChg chg="mod">
          <ac:chgData name="Egger Andres" userId="dceafac5-b36b-4d46-b085-901f570d4634" providerId="ADAL" clId="{C5470873-354C-AB4D-9A45-B00ED21F624C}" dt="2023-01-20T07:17:56.846" v="1506" actId="20577"/>
          <ac:spMkLst>
            <pc:docMk/>
            <pc:sldMk cId="1232679689" sldId="308"/>
            <ac:spMk id="25" creationId="{2B0D5ED3-CF5C-A3DA-7090-D2E8493C7D27}"/>
          </ac:spMkLst>
        </pc:spChg>
        <pc:spChg chg="mod">
          <ac:chgData name="Egger Andres" userId="dceafac5-b36b-4d46-b085-901f570d4634" providerId="ADAL" clId="{C5470873-354C-AB4D-9A45-B00ED21F624C}" dt="2023-01-20T07:17:25.030" v="1503" actId="1076"/>
          <ac:spMkLst>
            <pc:docMk/>
            <pc:sldMk cId="1232679689" sldId="308"/>
            <ac:spMk id="27" creationId="{F90993A6-4146-A618-555D-2AFEA55B25B5}"/>
          </ac:spMkLst>
        </pc:spChg>
      </pc:sldChg>
      <pc:sldChg chg="addSp delSp modSp add del mod ord">
        <pc:chgData name="Egger Andres" userId="dceafac5-b36b-4d46-b085-901f570d4634" providerId="ADAL" clId="{C5470873-354C-AB4D-9A45-B00ED21F624C}" dt="2023-01-20T07:25:00.336" v="1711" actId="2696"/>
        <pc:sldMkLst>
          <pc:docMk/>
          <pc:sldMk cId="901347024" sldId="309"/>
        </pc:sldMkLst>
        <pc:spChg chg="mod">
          <ac:chgData name="Egger Andres" userId="dceafac5-b36b-4d46-b085-901f570d4634" providerId="ADAL" clId="{C5470873-354C-AB4D-9A45-B00ED21F624C}" dt="2023-01-20T07:09:12.899" v="1296" actId="1076"/>
          <ac:spMkLst>
            <pc:docMk/>
            <pc:sldMk cId="901347024" sldId="309"/>
            <ac:spMk id="2" creationId="{07AA54B7-3670-6F27-0527-6B9027F6DB38}"/>
          </ac:spMkLst>
        </pc:spChg>
        <pc:spChg chg="mod">
          <ac:chgData name="Egger Andres" userId="dceafac5-b36b-4d46-b085-901f570d4634" providerId="ADAL" clId="{C5470873-354C-AB4D-9A45-B00ED21F624C}" dt="2023-01-20T07:24:57.508" v="1710" actId="20577"/>
          <ac:spMkLst>
            <pc:docMk/>
            <pc:sldMk cId="901347024" sldId="309"/>
            <ac:spMk id="3" creationId="{3A7D00D5-EDE8-0C47-BBE2-76BCF03FD822}"/>
          </ac:spMkLst>
        </pc:spChg>
        <pc:spChg chg="del mod">
          <ac:chgData name="Egger Andres" userId="dceafac5-b36b-4d46-b085-901f570d4634" providerId="ADAL" clId="{C5470873-354C-AB4D-9A45-B00ED21F624C}" dt="2023-01-20T07:09:15.782" v="1297" actId="478"/>
          <ac:spMkLst>
            <pc:docMk/>
            <pc:sldMk cId="901347024" sldId="309"/>
            <ac:spMk id="20" creationId="{DA55BDE5-DC78-E2D8-743A-77B27C21829E}"/>
          </ac:spMkLst>
        </pc:spChg>
        <pc:spChg chg="del mod">
          <ac:chgData name="Egger Andres" userId="dceafac5-b36b-4d46-b085-901f570d4634" providerId="ADAL" clId="{C5470873-354C-AB4D-9A45-B00ED21F624C}" dt="2023-01-20T07:09:15.782" v="1297" actId="478"/>
          <ac:spMkLst>
            <pc:docMk/>
            <pc:sldMk cId="901347024" sldId="309"/>
            <ac:spMk id="21" creationId="{0C28ABA2-E638-93C2-4DBD-62485A67BA32}"/>
          </ac:spMkLst>
        </pc:spChg>
        <pc:spChg chg="del mod">
          <ac:chgData name="Egger Andres" userId="dceafac5-b36b-4d46-b085-901f570d4634" providerId="ADAL" clId="{C5470873-354C-AB4D-9A45-B00ED21F624C}" dt="2023-01-19T19:58:08.934" v="230" actId="478"/>
          <ac:spMkLst>
            <pc:docMk/>
            <pc:sldMk cId="901347024" sldId="309"/>
            <ac:spMk id="26" creationId="{548D2479-DFE8-1253-990B-FF143969D1FC}"/>
          </ac:spMkLst>
        </pc:spChg>
        <pc:spChg chg="del">
          <ac:chgData name="Egger Andres" userId="dceafac5-b36b-4d46-b085-901f570d4634" providerId="ADAL" clId="{C5470873-354C-AB4D-9A45-B00ED21F624C}" dt="2023-01-19T19:58:08.934" v="230" actId="478"/>
          <ac:spMkLst>
            <pc:docMk/>
            <pc:sldMk cId="901347024" sldId="309"/>
            <ac:spMk id="27" creationId="{13E0A0BB-D6A4-C4DD-38CC-BEF5CF1DAF9E}"/>
          </ac:spMkLst>
        </pc:spChg>
        <pc:cxnChg chg="del mod">
          <ac:chgData name="Egger Andres" userId="dceafac5-b36b-4d46-b085-901f570d4634" providerId="ADAL" clId="{C5470873-354C-AB4D-9A45-B00ED21F624C}" dt="2023-01-20T07:09:15.782" v="1297" actId="478"/>
          <ac:cxnSpMkLst>
            <pc:docMk/>
            <pc:sldMk cId="901347024" sldId="309"/>
            <ac:cxnSpMk id="22" creationId="{946B5836-12BA-DDE6-3837-CFD5F15E25C4}"/>
          </ac:cxnSpMkLst>
        </pc:cxnChg>
        <pc:cxnChg chg="del mod">
          <ac:chgData name="Egger Andres" userId="dceafac5-b36b-4d46-b085-901f570d4634" providerId="ADAL" clId="{C5470873-354C-AB4D-9A45-B00ED21F624C}" dt="2023-01-20T07:09:15.782" v="1297" actId="478"/>
          <ac:cxnSpMkLst>
            <pc:docMk/>
            <pc:sldMk cId="901347024" sldId="309"/>
            <ac:cxnSpMk id="23" creationId="{0C28D62D-E5A3-5CA9-9CCA-BF0476DD7F9F}"/>
          </ac:cxnSpMkLst>
        </pc:cxnChg>
        <pc:cxnChg chg="add del mod">
          <ac:chgData name="Egger Andres" userId="dceafac5-b36b-4d46-b085-901f570d4634" providerId="ADAL" clId="{C5470873-354C-AB4D-9A45-B00ED21F624C}" dt="2023-01-19T19:58:40.613" v="249" actId="478"/>
          <ac:cxnSpMkLst>
            <pc:docMk/>
            <pc:sldMk cId="901347024" sldId="309"/>
            <ac:cxnSpMk id="24" creationId="{3436DD90-656B-0CFF-ACB7-20F99B2BAB5E}"/>
          </ac:cxnSpMkLst>
        </pc:cxnChg>
        <pc:cxnChg chg="del">
          <ac:chgData name="Egger Andres" userId="dceafac5-b36b-4d46-b085-901f570d4634" providerId="ADAL" clId="{C5470873-354C-AB4D-9A45-B00ED21F624C}" dt="2023-01-19T19:58:08.934" v="230" actId="478"/>
          <ac:cxnSpMkLst>
            <pc:docMk/>
            <pc:sldMk cId="901347024" sldId="309"/>
            <ac:cxnSpMk id="25" creationId="{C74DD279-2983-FB6A-5AF6-3EC1CD716F49}"/>
          </ac:cxnSpMkLst>
        </pc:cxnChg>
        <pc:cxnChg chg="del">
          <ac:chgData name="Egger Andres" userId="dceafac5-b36b-4d46-b085-901f570d4634" providerId="ADAL" clId="{C5470873-354C-AB4D-9A45-B00ED21F624C}" dt="2023-01-19T19:58:08.934" v="230" actId="478"/>
          <ac:cxnSpMkLst>
            <pc:docMk/>
            <pc:sldMk cId="901347024" sldId="309"/>
            <ac:cxnSpMk id="28" creationId="{AC6AF00A-F747-ABD5-8574-E5EFEC0F6E36}"/>
          </ac:cxnSpMkLst>
        </pc:cxnChg>
      </pc:sldChg>
      <pc:sldChg chg="modSp add del mod ord">
        <pc:chgData name="Egger Andres" userId="dceafac5-b36b-4d46-b085-901f570d4634" providerId="ADAL" clId="{C5470873-354C-AB4D-9A45-B00ED21F624C}" dt="2023-01-20T07:13:48.551" v="1359" actId="2696"/>
        <pc:sldMkLst>
          <pc:docMk/>
          <pc:sldMk cId="3415956780" sldId="310"/>
        </pc:sldMkLst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2" creationId="{0A511E6F-AAA9-3068-3306-BE41A52940F5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3" creationId="{D1BFF3DD-14B6-3668-FB07-7A40D002EDC0}"/>
          </ac:spMkLst>
        </pc:spChg>
        <pc:spChg chg="mod">
          <ac:chgData name="Egger Andres" userId="dceafac5-b36b-4d46-b085-901f570d4634" providerId="ADAL" clId="{C5470873-354C-AB4D-9A45-B00ED21F624C}" dt="2023-01-19T20:20:16.063" v="1185" actId="207"/>
          <ac:spMkLst>
            <pc:docMk/>
            <pc:sldMk cId="3415956780" sldId="310"/>
            <ac:spMk id="4" creationId="{A5D386D9-CE91-68BC-FA5D-A0BC3E1AB8F8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6" creationId="{96853FDE-9D5D-9B59-3501-EB5EDC11F09F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7" creationId="{E03A31EE-487C-A606-9A85-85F0E409B780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8" creationId="{E64E5DFE-640A-0F74-F3B6-7B11AFB53B4B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9" creationId="{C422AB98-F26F-BAF3-6A49-F7CD03D72665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10" creationId="{FDAA6E8A-E4A0-A8D8-F4BA-A9135488B40C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11" creationId="{47B72328-2FA4-D06B-A609-D4102BC9F581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13" creationId="{86414C1D-348D-AF59-2E66-137ACB877195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14" creationId="{3F0D5E44-BAF1-0A33-0E51-935FCAFE6E27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19" creationId="{CE54ADA0-DE23-91D4-BB0B-6D833ADF6D0A}"/>
          </ac:spMkLst>
        </pc:spChg>
        <pc:spChg chg="mod">
          <ac:chgData name="Egger Andres" userId="dceafac5-b36b-4d46-b085-901f570d4634" providerId="ADAL" clId="{C5470873-354C-AB4D-9A45-B00ED21F624C}" dt="2023-01-19T20:20:04.351" v="1183" actId="1076"/>
          <ac:spMkLst>
            <pc:docMk/>
            <pc:sldMk cId="3415956780" sldId="310"/>
            <ac:spMk id="20" creationId="{99DCA292-87E3-AF09-C8EF-0DACDAF0D020}"/>
          </ac:spMkLst>
        </pc:spChg>
        <pc:cxnChg chg="mod">
          <ac:chgData name="Egger Andres" userId="dceafac5-b36b-4d46-b085-901f570d4634" providerId="ADAL" clId="{C5470873-354C-AB4D-9A45-B00ED21F624C}" dt="2023-01-19T20:20:04.351" v="1183" actId="1076"/>
          <ac:cxnSpMkLst>
            <pc:docMk/>
            <pc:sldMk cId="3415956780" sldId="310"/>
            <ac:cxnSpMk id="15" creationId="{DB5A113F-7BF6-1C6C-BA3E-7310E0B1F643}"/>
          </ac:cxnSpMkLst>
        </pc:cxnChg>
        <pc:cxnChg chg="mod">
          <ac:chgData name="Egger Andres" userId="dceafac5-b36b-4d46-b085-901f570d4634" providerId="ADAL" clId="{C5470873-354C-AB4D-9A45-B00ED21F624C}" dt="2023-01-19T20:20:04.351" v="1183" actId="1076"/>
          <ac:cxnSpMkLst>
            <pc:docMk/>
            <pc:sldMk cId="3415956780" sldId="310"/>
            <ac:cxnSpMk id="16" creationId="{A9FD9995-60AC-5F42-018A-40DE76DB1A9A}"/>
          </ac:cxnSpMkLst>
        </pc:cxnChg>
        <pc:cxnChg chg="mod">
          <ac:chgData name="Egger Andres" userId="dceafac5-b36b-4d46-b085-901f570d4634" providerId="ADAL" clId="{C5470873-354C-AB4D-9A45-B00ED21F624C}" dt="2023-01-19T20:20:04.351" v="1183" actId="1076"/>
          <ac:cxnSpMkLst>
            <pc:docMk/>
            <pc:sldMk cId="3415956780" sldId="310"/>
            <ac:cxnSpMk id="17" creationId="{AA2631CC-733A-3863-B7BB-2385E467C4E1}"/>
          </ac:cxnSpMkLst>
        </pc:cxnChg>
        <pc:cxnChg chg="mod">
          <ac:chgData name="Egger Andres" userId="dceafac5-b36b-4d46-b085-901f570d4634" providerId="ADAL" clId="{C5470873-354C-AB4D-9A45-B00ED21F624C}" dt="2023-01-19T20:20:04.351" v="1183" actId="1076"/>
          <ac:cxnSpMkLst>
            <pc:docMk/>
            <pc:sldMk cId="3415956780" sldId="310"/>
            <ac:cxnSpMk id="18" creationId="{55E6894A-2497-DFDD-A6BD-9CD174342ADA}"/>
          </ac:cxnSpMkLst>
        </pc:cxnChg>
        <pc:cxnChg chg="mod">
          <ac:chgData name="Egger Andres" userId="dceafac5-b36b-4d46-b085-901f570d4634" providerId="ADAL" clId="{C5470873-354C-AB4D-9A45-B00ED21F624C}" dt="2023-01-19T20:20:04.351" v="1183" actId="1076"/>
          <ac:cxnSpMkLst>
            <pc:docMk/>
            <pc:sldMk cId="3415956780" sldId="310"/>
            <ac:cxnSpMk id="21" creationId="{EC0FEF0E-08C7-0196-03E4-9B34E359DA85}"/>
          </ac:cxnSpMkLst>
        </pc:cxnChg>
      </pc:sldChg>
      <pc:sldChg chg="addSp modSp add mod ord">
        <pc:chgData name="Egger Andres" userId="dceafac5-b36b-4d46-b085-901f570d4634" providerId="ADAL" clId="{C5470873-354C-AB4D-9A45-B00ED21F624C}" dt="2023-01-20T13:01:27.450" v="2302" actId="20577"/>
        <pc:sldMkLst>
          <pc:docMk/>
          <pc:sldMk cId="2017519462" sldId="311"/>
        </pc:sldMkLst>
        <pc:spChg chg="add mod">
          <ac:chgData name="Egger Andres" userId="dceafac5-b36b-4d46-b085-901f570d4634" providerId="ADAL" clId="{C5470873-354C-AB4D-9A45-B00ED21F624C}" dt="2023-01-20T07:20:31.286" v="1615" actId="2711"/>
          <ac:spMkLst>
            <pc:docMk/>
            <pc:sldMk cId="2017519462" sldId="311"/>
            <ac:spMk id="2" creationId="{580B127D-12F8-AB07-E66E-BCF71EE2EE6D}"/>
          </ac:spMkLst>
        </pc:spChg>
        <pc:spChg chg="mod">
          <ac:chgData name="Egger Andres" userId="dceafac5-b36b-4d46-b085-901f570d4634" providerId="ADAL" clId="{C5470873-354C-AB4D-9A45-B00ED21F624C}" dt="2023-01-20T12:21:25.999" v="1942" actId="1076"/>
          <ac:spMkLst>
            <pc:docMk/>
            <pc:sldMk cId="2017519462" sldId="311"/>
            <ac:spMk id="8" creationId="{83A5471C-838E-9774-8F35-9CC52B0A1C62}"/>
          </ac:spMkLst>
        </pc:spChg>
        <pc:spChg chg="mod">
          <ac:chgData name="Egger Andres" userId="dceafac5-b36b-4d46-b085-901f570d4634" providerId="ADAL" clId="{C5470873-354C-AB4D-9A45-B00ED21F624C}" dt="2023-01-20T13:01:27.450" v="2302" actId="20577"/>
          <ac:spMkLst>
            <pc:docMk/>
            <pc:sldMk cId="2017519462" sldId="311"/>
            <ac:spMk id="9" creationId="{FEBADE39-B6C4-D507-9E1B-552565DE2C86}"/>
          </ac:spMkLst>
        </pc:spChg>
        <pc:picChg chg="add mod">
          <ac:chgData name="Egger Andres" userId="dceafac5-b36b-4d46-b085-901f570d4634" providerId="ADAL" clId="{C5470873-354C-AB4D-9A45-B00ED21F624C}" dt="2023-01-20T12:21:15.228" v="1940" actId="14100"/>
          <ac:picMkLst>
            <pc:docMk/>
            <pc:sldMk cId="2017519462" sldId="311"/>
            <ac:picMk id="3" creationId="{C5707DA6-2C04-38C8-735F-2E0B6F4E9889}"/>
          </ac:picMkLst>
        </pc:picChg>
        <pc:picChg chg="mod">
          <ac:chgData name="Egger Andres" userId="dceafac5-b36b-4d46-b085-901f570d4634" providerId="ADAL" clId="{C5470873-354C-AB4D-9A45-B00ED21F624C}" dt="2023-01-20T12:21:02.468" v="1936" actId="1076"/>
          <ac:picMkLst>
            <pc:docMk/>
            <pc:sldMk cId="2017519462" sldId="311"/>
            <ac:picMk id="5" creationId="{467CAB42-3F18-701B-00C8-B5E4E5957B6F}"/>
          </ac:picMkLst>
        </pc:picChg>
      </pc:sldChg>
      <pc:sldChg chg="addSp new">
        <pc:chgData name="Egger Andres" userId="dceafac5-b36b-4d46-b085-901f570d4634" providerId="ADAL" clId="{C5470873-354C-AB4D-9A45-B00ED21F624C}" dt="2023-01-20T12:22:06.864" v="1944"/>
        <pc:sldMkLst>
          <pc:docMk/>
          <pc:sldMk cId="2075318429" sldId="312"/>
        </pc:sldMkLst>
        <pc:picChg chg="add">
          <ac:chgData name="Egger Andres" userId="dceafac5-b36b-4d46-b085-901f570d4634" providerId="ADAL" clId="{C5470873-354C-AB4D-9A45-B00ED21F624C}" dt="2023-01-20T12:22:06.864" v="1944"/>
          <ac:picMkLst>
            <pc:docMk/>
            <pc:sldMk cId="2075318429" sldId="312"/>
            <ac:picMk id="2" creationId="{7F188151-BCAE-8E3D-BDB1-6E7BD0AF5A0A}"/>
          </ac:picMkLst>
        </pc:picChg>
      </pc:sldChg>
      <pc:sldChg chg="addSp delSp modSp new mod">
        <pc:chgData name="Egger Andres" userId="dceafac5-b36b-4d46-b085-901f570d4634" providerId="ADAL" clId="{C5470873-354C-AB4D-9A45-B00ED21F624C}" dt="2023-01-20T12:57:06.819" v="2186" actId="1076"/>
        <pc:sldMkLst>
          <pc:docMk/>
          <pc:sldMk cId="2215466322" sldId="313"/>
        </pc:sldMkLst>
        <pc:spChg chg="del">
          <ac:chgData name="Egger Andres" userId="dceafac5-b36b-4d46-b085-901f570d4634" providerId="ADAL" clId="{C5470873-354C-AB4D-9A45-B00ED21F624C}" dt="2023-01-20T12:54:50.278" v="2132" actId="478"/>
          <ac:spMkLst>
            <pc:docMk/>
            <pc:sldMk cId="2215466322" sldId="313"/>
            <ac:spMk id="2" creationId="{A6EE25B8-7C44-9089-BCA3-744F396ECCF1}"/>
          </ac:spMkLst>
        </pc:spChg>
        <pc:spChg chg="del">
          <ac:chgData name="Egger Andres" userId="dceafac5-b36b-4d46-b085-901f570d4634" providerId="ADAL" clId="{C5470873-354C-AB4D-9A45-B00ED21F624C}" dt="2023-01-20T12:54:50.278" v="2132" actId="478"/>
          <ac:spMkLst>
            <pc:docMk/>
            <pc:sldMk cId="2215466322" sldId="313"/>
            <ac:spMk id="3" creationId="{7EECB855-9F94-F121-1095-2A6AA3E950F0}"/>
          </ac:spMkLst>
        </pc:spChg>
        <pc:spChg chg="add mod">
          <ac:chgData name="Egger Andres" userId="dceafac5-b36b-4d46-b085-901f570d4634" providerId="ADAL" clId="{C5470873-354C-AB4D-9A45-B00ED21F624C}" dt="2023-01-20T12:57:06.819" v="2186" actId="1076"/>
          <ac:spMkLst>
            <pc:docMk/>
            <pc:sldMk cId="2215466322" sldId="313"/>
            <ac:spMk id="7" creationId="{7EE9E379-2DEB-4D68-7682-B0622C7ED7A0}"/>
          </ac:spMkLst>
        </pc:spChg>
        <pc:picChg chg="add del mod">
          <ac:chgData name="Egger Andres" userId="dceafac5-b36b-4d46-b085-901f570d4634" providerId="ADAL" clId="{C5470873-354C-AB4D-9A45-B00ED21F624C}" dt="2023-01-20T12:56:07.316" v="2137" actId="478"/>
          <ac:picMkLst>
            <pc:docMk/>
            <pc:sldMk cId="2215466322" sldId="313"/>
            <ac:picMk id="4" creationId="{3797EDE2-10CF-7A31-9F72-4930F96E69F5}"/>
          </ac:picMkLst>
        </pc:picChg>
        <pc:picChg chg="add mod">
          <ac:chgData name="Egger Andres" userId="dceafac5-b36b-4d46-b085-901f570d4634" providerId="ADAL" clId="{C5470873-354C-AB4D-9A45-B00ED21F624C}" dt="2023-01-20T12:56:27.305" v="2140" actId="1076"/>
          <ac:picMkLst>
            <pc:docMk/>
            <pc:sldMk cId="2215466322" sldId="313"/>
            <ac:picMk id="5" creationId="{5052B1B9-5648-BEBF-A673-1E4EC1C9C9C2}"/>
          </ac:picMkLst>
        </pc:picChg>
        <pc:picChg chg="add mod">
          <ac:chgData name="Egger Andres" userId="dceafac5-b36b-4d46-b085-901f570d4634" providerId="ADAL" clId="{C5470873-354C-AB4D-9A45-B00ED21F624C}" dt="2023-01-20T12:56:25.901" v="2139" actId="1076"/>
          <ac:picMkLst>
            <pc:docMk/>
            <pc:sldMk cId="2215466322" sldId="313"/>
            <ac:picMk id="6" creationId="{8A570E98-BB40-ACAC-A8FE-38D7912E54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36BAB-B5E2-9046-8E84-2CFB75C25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111" y="3709656"/>
            <a:ext cx="5851556" cy="1909763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A2D8EC-3C3D-8C45-9F86-E67B13570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6111" y="5711495"/>
            <a:ext cx="5851556" cy="52634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792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85A57-9F58-864E-8080-858D2814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593A040-B29F-8B48-A4A1-6750B69CF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AD3BB-79C7-DC4C-B82E-4FA6D742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51C71F-DD2D-AA43-B179-82E015177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D9A36E-7485-FE48-A133-D71D9BC1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83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BF31F1-0288-2442-89FD-A3F3215AC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254E2B-1D89-1B46-9F07-39D80D7B9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F18AE8-4C32-234E-84E4-96F114F3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7B6860-86BD-B24F-86DC-4E8708F3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FF1408-6AA2-FC49-A1DA-67ED8F5A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9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58B5E-4E4D-3B47-B76C-CFE36230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22" y="419447"/>
            <a:ext cx="10515600" cy="77561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AF62B5-9E86-3F45-A6CB-927E9B19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22" y="1391058"/>
            <a:ext cx="10515600" cy="435133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09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1D2DA-7E80-AB4A-B748-E79B6DA7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480" y="505627"/>
            <a:ext cx="5435537" cy="51490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7DD5A9-C7D8-7742-ABEC-7B4BBC48B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6479" y="1258432"/>
            <a:ext cx="5435537" cy="511520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07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215FC-E385-E844-90A2-CF704169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0E9F56-B038-4F4A-AA76-9B99C1673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3F1B6D-351B-A144-BCC4-5FCDB66D9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648480-87AA-FC4F-A825-12205ED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53A8BE-F2E8-B24C-BF2B-5C517742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2E3189-591B-FA4D-8578-84F38BC6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97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BE8B8-363B-9D4F-B6F7-D8D55F6E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E4885F-EF3B-E548-B599-671F31D4B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16FF95-8DBB-7548-9ADD-240BD4CCF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905FA2-796B-DB4D-8DC7-2B6F8E7DE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6B68CD1-345E-A54B-8B6D-CD8DD7507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EB0996-B364-1D41-AF96-6E920A83B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ED9FC2-9A2C-7243-882A-C9F305C7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A8A90DB-EE88-7F42-96E7-F68FB093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08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40BDB-7F00-3A46-BA28-230341BC6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630BAB-C17B-2F47-9B11-EBBF4B4D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29DA64-E1AB-9243-B6FB-D187CB9E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41751E-C113-3B4A-B9DD-5DA3AFED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74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86CFB6-61BA-8042-89E1-AE23EB804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C91C44-DBB6-FD47-AF28-3934ED92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8148A0-7895-2547-B761-0D80AEFC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70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F4963-443A-0A48-A780-03F016F1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D333D6-293C-E942-9428-8F2431745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02BB72-905F-9F4B-9C79-4A0F03F6E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8EECB1-A47D-AF4E-A234-53028921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E5274C-59A1-274F-B158-C429BDCC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1144F3-3448-FC45-8313-350E62FA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6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129FA-CE09-144E-9994-470D7BF3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5479B2-AAEC-9046-80A9-918BC0148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A9D0A2-2E16-AE40-89A9-99D838798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587BA7-5E76-9243-B515-2D452007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5833-09FA-8A49-8F8B-5DA2B551992A}" type="datetimeFigureOut">
              <a:rPr lang="de-DE" smtClean="0"/>
              <a:t>20.01.23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DAA26F-B572-B140-88BB-599EED69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40FB41-674A-3749-85A2-935D4576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72F54-35D5-074C-B1A1-99CF7A9DA5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5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55636C-A429-1F47-8DE9-2DBEECC7C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4458E8-BF84-D645-9A6B-35B499897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F6DC7B-8094-D74F-8C63-3534D6538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chin" panose="02000603020000020003" pitchFamily="2" charset="0"/>
              </a:defRPr>
            </a:lvl1pPr>
          </a:lstStyle>
          <a:p>
            <a:fld id="{8E285833-09FA-8A49-8F8B-5DA2B551992A}" type="datetimeFigureOut">
              <a:rPr lang="de-DE" smtClean="0"/>
              <a:pPr/>
              <a:t>20.01.23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BFDEEA-ED57-8E4E-B606-C9AC22EE9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chin" panose="02000603020000020003" pitchFamily="2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CE04F1-9ACB-AA46-BB79-B39B19FC1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chin" panose="02000603020000020003" pitchFamily="2" charset="0"/>
              </a:defRPr>
            </a:lvl1pPr>
          </a:lstStyle>
          <a:p>
            <a:fld id="{B1772F54-35D5-074C-B1A1-99CF7A9DA5E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39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chin" panose="020006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chin" panose="020006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chin" panose="020006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chin" panose="020006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chin" panose="020006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chin" panose="020006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Taschenrechner und Mathematikgerätschaften auf einer Fläche">
            <a:extLst>
              <a:ext uri="{FF2B5EF4-FFF2-40B4-BE49-F238E27FC236}">
                <a16:creationId xmlns:a16="http://schemas.microsoft.com/office/drawing/2014/main" id="{BE48E58D-9528-1534-F9D6-CF518380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107B70-FE87-ED4A-BBF7-64A030CCD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DE" sz="3100"/>
              <a:t>Sprachbewusster Mathematikunterricht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96F1B8-B2F4-A34D-937A-9EA5B712D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de-DE" sz="2000"/>
              <a:t>Textdiaktisierung</a:t>
            </a:r>
            <a:endParaRPr lang="de-DE" sz="2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10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E9E96-E44B-EDB7-66FE-D2FC1571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7" y="148047"/>
            <a:ext cx="5562372" cy="626212"/>
          </a:xfrm>
        </p:spPr>
        <p:txBody>
          <a:bodyPr>
            <a:normAutofit/>
          </a:bodyPr>
          <a:lstStyle/>
          <a:p>
            <a:r>
              <a:rPr lang="de-DE" dirty="0"/>
              <a:t>2a. Fragen zum Nachschauen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322CE-23DA-E25C-4D1E-FCC97B33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979627"/>
            <a:ext cx="5878286" cy="470442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1F21B32-F3B3-CFA8-8791-801D3DB50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4382" y="979627"/>
            <a:ext cx="5809661" cy="34488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dirty="0"/>
              <a:t>Wie viel kostet ein Euro zu Beginn des Jahres 2010?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Muss im Jahr 2008 mehr für einen Euro bezahlt werden als im Jahr 2012?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Um wie viel CHF teurer ist 1 Euro im Jahr 2007 im Vergleich zum Jahr 2006?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Um wie viel Prozent hat der Preis für 1 Euro von 2008 zu 2009 abgenommen?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In welchem Jahr ist 1 Euro am teuersten/am billigsten? </a:t>
            </a:r>
          </a:p>
        </p:txBody>
      </p:sp>
    </p:spTree>
    <p:extLst>
      <p:ext uri="{BB962C8B-B14F-4D97-AF65-F5344CB8AC3E}">
        <p14:creationId xmlns:p14="http://schemas.microsoft.com/office/powerpoint/2010/main" val="412631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FFA00917-EFFA-5788-ED82-D69AD00DA47F}"/>
              </a:ext>
            </a:extLst>
          </p:cNvPr>
          <p:cNvSpPr/>
          <p:nvPr/>
        </p:nvSpPr>
        <p:spPr>
          <a:xfrm>
            <a:off x="6454702" y="4480983"/>
            <a:ext cx="2506815" cy="22371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5625C6-4E83-DF8B-4750-C7596F48FA5B}"/>
              </a:ext>
            </a:extLst>
          </p:cNvPr>
          <p:cNvSpPr/>
          <p:nvPr/>
        </p:nvSpPr>
        <p:spPr>
          <a:xfrm>
            <a:off x="881111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9253585-8D6C-57FD-49D7-6627C388AB8B}"/>
              </a:ext>
            </a:extLst>
          </p:cNvPr>
          <p:cNvCxnSpPr>
            <a:cxnSpLocks/>
          </p:cNvCxnSpPr>
          <p:nvPr/>
        </p:nvCxnSpPr>
        <p:spPr>
          <a:xfrm>
            <a:off x="715755" y="6017878"/>
            <a:ext cx="10886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Gehirn im Kopf Silhouette">
            <a:extLst>
              <a:ext uri="{FF2B5EF4-FFF2-40B4-BE49-F238E27FC236}">
                <a16:creationId xmlns:a16="http://schemas.microsoft.com/office/drawing/2014/main" id="{8E9D7400-A5B8-9633-B686-5C47285D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786" y="4834962"/>
            <a:ext cx="706916" cy="7069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5A8F0A-9AE7-EB92-A938-610BA87D178B}"/>
              </a:ext>
            </a:extLst>
          </p:cNvPr>
          <p:cNvSpPr/>
          <p:nvPr/>
        </p:nvSpPr>
        <p:spPr>
          <a:xfrm>
            <a:off x="7159795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5DF522-A908-A6F5-442C-0619F704D89A}"/>
              </a:ext>
            </a:extLst>
          </p:cNvPr>
          <p:cNvSpPr/>
          <p:nvPr/>
        </p:nvSpPr>
        <p:spPr>
          <a:xfrm>
            <a:off x="4020453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Schlüssel Silhouette">
            <a:extLst>
              <a:ext uri="{FF2B5EF4-FFF2-40B4-BE49-F238E27FC236}">
                <a16:creationId xmlns:a16="http://schemas.microsoft.com/office/drawing/2014/main" id="{4ACF52F8-5A0F-3DA2-F511-94F69CD29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554" y="4831501"/>
            <a:ext cx="768068" cy="768068"/>
          </a:xfrm>
          <a:prstGeom prst="rect">
            <a:avLst/>
          </a:prstGeom>
        </p:spPr>
      </p:pic>
      <p:pic>
        <p:nvPicPr>
          <p:cNvPr id="10" name="Grafik 9" descr="Netzplandiagramm Silhouette">
            <a:extLst>
              <a:ext uri="{FF2B5EF4-FFF2-40B4-BE49-F238E27FC236}">
                <a16:creationId xmlns:a16="http://schemas.microsoft.com/office/drawing/2014/main" id="{A35C49A4-8847-67F8-68A7-2F46A5BA5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156" y="4831501"/>
            <a:ext cx="779910" cy="77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863955-2A40-A216-7073-C8A678D6E76C}"/>
              </a:ext>
            </a:extLst>
          </p:cNvPr>
          <p:cNvSpPr/>
          <p:nvPr/>
        </p:nvSpPr>
        <p:spPr>
          <a:xfrm>
            <a:off x="10372637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Gedanken Silhouette">
            <a:extLst>
              <a:ext uri="{FF2B5EF4-FFF2-40B4-BE49-F238E27FC236}">
                <a16:creationId xmlns:a16="http://schemas.microsoft.com/office/drawing/2014/main" id="{0BCB1921-5AF1-BF15-A0F0-AD4FE94C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3532" y="4863397"/>
            <a:ext cx="710377" cy="7103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DE3E6F2-9BB1-B7FB-EF32-A857B86CE391}"/>
              </a:ext>
            </a:extLst>
          </p:cNvPr>
          <p:cNvSpPr txBox="1"/>
          <p:nvPr/>
        </p:nvSpPr>
        <p:spPr>
          <a:xfrm>
            <a:off x="76587" y="6160373"/>
            <a:ext cx="243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Vorwissen/Überblick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B053F8-D516-E52C-D773-722A39D0DBA9}"/>
              </a:ext>
            </a:extLst>
          </p:cNvPr>
          <p:cNvSpPr txBox="1"/>
          <p:nvPr/>
        </p:nvSpPr>
        <p:spPr>
          <a:xfrm>
            <a:off x="3890904" y="6160373"/>
            <a:ext cx="124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D3551-BE69-D78B-E330-AE96DAE00B8E}"/>
              </a:ext>
            </a:extLst>
          </p:cNvPr>
          <p:cNvSpPr txBox="1"/>
          <p:nvPr/>
        </p:nvSpPr>
        <p:spPr>
          <a:xfrm>
            <a:off x="6984034" y="6160373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Verknüpfen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4DD2E9-91C4-215F-2C26-44D7BCA6C794}"/>
              </a:ext>
            </a:extLst>
          </p:cNvPr>
          <p:cNvSpPr txBox="1"/>
          <p:nvPr/>
        </p:nvSpPr>
        <p:spPr>
          <a:xfrm>
            <a:off x="10163253" y="6160373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Nachdenken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F5E8790E-5906-5A11-4B72-07B11591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282465"/>
            <a:ext cx="6673316" cy="514907"/>
          </a:xfrm>
        </p:spPr>
        <p:txBody>
          <a:bodyPr>
            <a:normAutofit fontScale="90000"/>
          </a:bodyPr>
          <a:lstStyle/>
          <a:p>
            <a:r>
              <a:rPr lang="de-DE" dirty="0"/>
              <a:t>3. Entlastung während dem Lesen II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DDBCD3FD-103D-C80A-A8D2-3FE730EF7A4D}"/>
              </a:ext>
            </a:extLst>
          </p:cNvPr>
          <p:cNvSpPr txBox="1">
            <a:spLocks/>
          </p:cNvSpPr>
          <p:nvPr/>
        </p:nvSpPr>
        <p:spPr>
          <a:xfrm>
            <a:off x="397070" y="1074754"/>
            <a:ext cx="11165529" cy="1233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de-DE" sz="2000" dirty="0"/>
              <a:t>Fragen zum Verstehen formulieren</a:t>
            </a:r>
          </a:p>
          <a:p>
            <a:pPr marL="342900" indent="-342900">
              <a:lnSpc>
                <a:spcPct val="100000"/>
              </a:lnSpc>
            </a:pPr>
            <a:r>
              <a:rPr lang="de-DE" sz="2000" dirty="0"/>
              <a:t>Randnotizen zu Abschnitten schreiben (</a:t>
            </a:r>
            <a:r>
              <a:rPr lang="de-DE" sz="2000" dirty="0" err="1"/>
              <a:t>SuS</a:t>
            </a:r>
            <a:r>
              <a:rPr lang="de-DE" sz="2000" dirty="0"/>
              <a:t> selber schreiben, zuordnen, verbessern, …) </a:t>
            </a:r>
          </a:p>
          <a:p>
            <a:pPr marL="342900" indent="-342900">
              <a:lnSpc>
                <a:spcPct val="100000"/>
              </a:lnSpc>
            </a:pPr>
            <a:r>
              <a:rPr lang="de-DE" sz="2000" dirty="0"/>
              <a:t>Struktur vorgeben, in welche Form die </a:t>
            </a:r>
            <a:r>
              <a:rPr lang="de-DE" sz="2000" dirty="0" err="1"/>
              <a:t>SuS</a:t>
            </a:r>
            <a:r>
              <a:rPr lang="de-DE" sz="2000" dirty="0"/>
              <a:t> den Text überführen (Mind-Map, Zeichnung, Grafik…) 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5E27DA9-75CF-AF28-72DC-3A34EB310775}"/>
              </a:ext>
            </a:extLst>
          </p:cNvPr>
          <p:cNvSpPr/>
          <p:nvPr/>
        </p:nvSpPr>
        <p:spPr>
          <a:xfrm>
            <a:off x="690361" y="1843974"/>
            <a:ext cx="10811277" cy="464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5693691-2752-F1B7-2728-23A9414ADBAF}"/>
              </a:ext>
            </a:extLst>
          </p:cNvPr>
          <p:cNvSpPr/>
          <p:nvPr/>
        </p:nvSpPr>
        <p:spPr>
          <a:xfrm>
            <a:off x="690362" y="1062789"/>
            <a:ext cx="3879254" cy="3579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42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E7AC7DF-7384-BF4C-8992-2AD8AB98BFFC}"/>
              </a:ext>
            </a:extLst>
          </p:cNvPr>
          <p:cNvSpPr/>
          <p:nvPr/>
        </p:nvSpPr>
        <p:spPr>
          <a:xfrm>
            <a:off x="1511927" y="1346312"/>
            <a:ext cx="383822" cy="4301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Cochin" panose="02000603020000020003" pitchFamily="2" charset="0"/>
              </a:rPr>
              <a:t>100 %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919172D-1B6E-0BB2-93E6-BF16059C7EB9}"/>
              </a:ext>
            </a:extLst>
          </p:cNvPr>
          <p:cNvSpPr/>
          <p:nvPr/>
        </p:nvSpPr>
        <p:spPr>
          <a:xfrm>
            <a:off x="2430419" y="1041513"/>
            <a:ext cx="383822" cy="46058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latin typeface="Cochin" panose="02000603020000020003" pitchFamily="2" charset="0"/>
              </a:rPr>
              <a:t>107.6%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680E0C-54B3-140E-97E2-75896BED77FE}"/>
              </a:ext>
            </a:extLst>
          </p:cNvPr>
          <p:cNvSpPr/>
          <p:nvPr/>
        </p:nvSpPr>
        <p:spPr>
          <a:xfrm>
            <a:off x="1511927" y="1041513"/>
            <a:ext cx="383822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800" dirty="0">
                <a:solidFill>
                  <a:schemeClr val="tx1"/>
                </a:solidFill>
                <a:latin typeface="Cochin" panose="02000603020000020003" pitchFamily="2" charset="0"/>
              </a:rPr>
              <a:t>7.6%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9A5F4A-22E2-1662-10A8-DEB60E16C09E}"/>
              </a:ext>
            </a:extLst>
          </p:cNvPr>
          <p:cNvSpPr txBox="1"/>
          <p:nvPr/>
        </p:nvSpPr>
        <p:spPr>
          <a:xfrm>
            <a:off x="346317" y="334444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chin" panose="02000603020000020003" pitchFamily="2" charset="0"/>
              </a:rPr>
              <a:t>1.45 CHF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3C6C27-17D3-4D22-3137-02028ADCA3BE}"/>
              </a:ext>
            </a:extLst>
          </p:cNvPr>
          <p:cNvSpPr txBox="1"/>
          <p:nvPr/>
        </p:nvSpPr>
        <p:spPr>
          <a:xfrm>
            <a:off x="333676" y="100924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chin" panose="02000603020000020003" pitchFamily="2" charset="0"/>
              </a:rPr>
              <a:t>0.11 CHF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CCB92D3-9ACF-55A1-6CE6-2B4C90859D78}"/>
              </a:ext>
            </a:extLst>
          </p:cNvPr>
          <p:cNvSpPr txBox="1"/>
          <p:nvPr/>
        </p:nvSpPr>
        <p:spPr>
          <a:xfrm>
            <a:off x="2926710" y="334444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chin" panose="02000603020000020003" pitchFamily="2" charset="0"/>
              </a:rPr>
              <a:t>1.56 CHF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135559-0636-9D6F-374E-7090D0C2C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916" y="458056"/>
            <a:ext cx="6602449" cy="528397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97881F-5F24-53FE-CF53-9A1C269AA213}"/>
              </a:ext>
            </a:extLst>
          </p:cNvPr>
          <p:cNvSpPr txBox="1"/>
          <p:nvPr/>
        </p:nvSpPr>
        <p:spPr>
          <a:xfrm>
            <a:off x="346317" y="264684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Cochin" panose="02000603020000020003" pitchFamily="2" charset="0"/>
              </a:rPr>
              <a:t>3. Struktur vorgeben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3D6B4C-5034-8A0C-BC3D-B509BC893637}"/>
              </a:ext>
            </a:extLst>
          </p:cNvPr>
          <p:cNvSpPr txBox="1"/>
          <p:nvPr/>
        </p:nvSpPr>
        <p:spPr>
          <a:xfrm>
            <a:off x="333676" y="6261444"/>
            <a:ext cx="766267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Eine Zunahme von 0.11 CHF (absolut), dies entspricht 7.6 % (relativ).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860C354-4FCE-91FB-F63E-57DC7293AD19}"/>
              </a:ext>
            </a:extLst>
          </p:cNvPr>
          <p:cNvSpPr txBox="1"/>
          <p:nvPr/>
        </p:nvSpPr>
        <p:spPr>
          <a:xfrm>
            <a:off x="1380672" y="57535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chin" panose="02000603020000020003" pitchFamily="2" charset="0"/>
              </a:rPr>
              <a:t>2003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9EBF165-770D-874B-E60C-1F4B5AD1F36E}"/>
              </a:ext>
            </a:extLst>
          </p:cNvPr>
          <p:cNvSpPr txBox="1"/>
          <p:nvPr/>
        </p:nvSpPr>
        <p:spPr>
          <a:xfrm>
            <a:off x="2299164" y="57535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chin" panose="02000603020000020003" pitchFamily="2" charset="0"/>
              </a:rPr>
              <a:t>2004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F456D51-55C3-EA49-B9C1-6D2B62E6CA09}"/>
              </a:ext>
            </a:extLst>
          </p:cNvPr>
          <p:cNvSpPr/>
          <p:nvPr/>
        </p:nvSpPr>
        <p:spPr>
          <a:xfrm>
            <a:off x="5355543" y="1781256"/>
            <a:ext cx="1828800" cy="312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090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FFA00917-EFFA-5788-ED82-D69AD00DA47F}"/>
              </a:ext>
            </a:extLst>
          </p:cNvPr>
          <p:cNvSpPr/>
          <p:nvPr/>
        </p:nvSpPr>
        <p:spPr>
          <a:xfrm>
            <a:off x="9588364" y="4480983"/>
            <a:ext cx="2506815" cy="22371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5625C6-4E83-DF8B-4750-C7596F48FA5B}"/>
              </a:ext>
            </a:extLst>
          </p:cNvPr>
          <p:cNvSpPr/>
          <p:nvPr/>
        </p:nvSpPr>
        <p:spPr>
          <a:xfrm>
            <a:off x="881111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9253585-8D6C-57FD-49D7-6627C388AB8B}"/>
              </a:ext>
            </a:extLst>
          </p:cNvPr>
          <p:cNvCxnSpPr>
            <a:cxnSpLocks/>
          </p:cNvCxnSpPr>
          <p:nvPr/>
        </p:nvCxnSpPr>
        <p:spPr>
          <a:xfrm>
            <a:off x="715755" y="6017878"/>
            <a:ext cx="10886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Gehirn im Kopf Silhouette">
            <a:extLst>
              <a:ext uri="{FF2B5EF4-FFF2-40B4-BE49-F238E27FC236}">
                <a16:creationId xmlns:a16="http://schemas.microsoft.com/office/drawing/2014/main" id="{8E9D7400-A5B8-9633-B686-5C47285D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786" y="4834962"/>
            <a:ext cx="706916" cy="7069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5A8F0A-9AE7-EB92-A938-610BA87D178B}"/>
              </a:ext>
            </a:extLst>
          </p:cNvPr>
          <p:cNvSpPr/>
          <p:nvPr/>
        </p:nvSpPr>
        <p:spPr>
          <a:xfrm>
            <a:off x="7159795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5DF522-A908-A6F5-442C-0619F704D89A}"/>
              </a:ext>
            </a:extLst>
          </p:cNvPr>
          <p:cNvSpPr/>
          <p:nvPr/>
        </p:nvSpPr>
        <p:spPr>
          <a:xfrm>
            <a:off x="4020453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Schlüssel Silhouette">
            <a:extLst>
              <a:ext uri="{FF2B5EF4-FFF2-40B4-BE49-F238E27FC236}">
                <a16:creationId xmlns:a16="http://schemas.microsoft.com/office/drawing/2014/main" id="{4ACF52F8-5A0F-3DA2-F511-94F69CD29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554" y="4831501"/>
            <a:ext cx="768068" cy="768068"/>
          </a:xfrm>
          <a:prstGeom prst="rect">
            <a:avLst/>
          </a:prstGeom>
        </p:spPr>
      </p:pic>
      <p:pic>
        <p:nvPicPr>
          <p:cNvPr id="10" name="Grafik 9" descr="Netzplandiagramm Silhouette">
            <a:extLst>
              <a:ext uri="{FF2B5EF4-FFF2-40B4-BE49-F238E27FC236}">
                <a16:creationId xmlns:a16="http://schemas.microsoft.com/office/drawing/2014/main" id="{A35C49A4-8847-67F8-68A7-2F46A5BA5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156" y="4831501"/>
            <a:ext cx="779910" cy="77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863955-2A40-A216-7073-C8A678D6E76C}"/>
              </a:ext>
            </a:extLst>
          </p:cNvPr>
          <p:cNvSpPr/>
          <p:nvPr/>
        </p:nvSpPr>
        <p:spPr>
          <a:xfrm>
            <a:off x="10372637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Gedanken Silhouette">
            <a:extLst>
              <a:ext uri="{FF2B5EF4-FFF2-40B4-BE49-F238E27FC236}">
                <a16:creationId xmlns:a16="http://schemas.microsoft.com/office/drawing/2014/main" id="{0BCB1921-5AF1-BF15-A0F0-AD4FE94C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3532" y="4863397"/>
            <a:ext cx="710377" cy="7103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DE3E6F2-9BB1-B7FB-EF32-A857B86CE391}"/>
              </a:ext>
            </a:extLst>
          </p:cNvPr>
          <p:cNvSpPr txBox="1"/>
          <p:nvPr/>
        </p:nvSpPr>
        <p:spPr>
          <a:xfrm>
            <a:off x="76587" y="6160373"/>
            <a:ext cx="243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Vorwissen/Überblick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B053F8-D516-E52C-D773-722A39D0DBA9}"/>
              </a:ext>
            </a:extLst>
          </p:cNvPr>
          <p:cNvSpPr txBox="1"/>
          <p:nvPr/>
        </p:nvSpPr>
        <p:spPr>
          <a:xfrm>
            <a:off x="3890904" y="6160373"/>
            <a:ext cx="124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D3551-BE69-D78B-E330-AE96DAE00B8E}"/>
              </a:ext>
            </a:extLst>
          </p:cNvPr>
          <p:cNvSpPr txBox="1"/>
          <p:nvPr/>
        </p:nvSpPr>
        <p:spPr>
          <a:xfrm>
            <a:off x="6984034" y="6160373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Verknüpfen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4DD2E9-91C4-215F-2C26-44D7BCA6C794}"/>
              </a:ext>
            </a:extLst>
          </p:cNvPr>
          <p:cNvSpPr txBox="1"/>
          <p:nvPr/>
        </p:nvSpPr>
        <p:spPr>
          <a:xfrm>
            <a:off x="10163253" y="6160373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Nachdenken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0C84B2C6-B41F-B7AE-A2EA-0471A9ED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43" y="325214"/>
            <a:ext cx="5299969" cy="514907"/>
          </a:xfrm>
        </p:spPr>
        <p:txBody>
          <a:bodyPr>
            <a:normAutofit fontScale="90000"/>
          </a:bodyPr>
          <a:lstStyle/>
          <a:p>
            <a:r>
              <a:rPr lang="de-DE" dirty="0"/>
              <a:t>4. Entlasten nach dem Lesen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76768D5E-B911-3478-BEED-30699C80D1E1}"/>
              </a:ext>
            </a:extLst>
          </p:cNvPr>
          <p:cNvSpPr txBox="1">
            <a:spLocks/>
          </p:cNvSpPr>
          <p:nvPr/>
        </p:nvSpPr>
        <p:spPr>
          <a:xfrm>
            <a:off x="394296" y="1105538"/>
            <a:ext cx="10540162" cy="18265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000" dirty="0"/>
              <a:t>Wurde das Wesentliche erfasst?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Ist ein globales Textverstehen gelungen?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Informationsgehalt mit eigenen Erwartungen, Vorstellungen und Wissen in Verbindung setzen.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Fragen zum Nachdenken formulieren.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5B757A8-A4D9-8B8D-988D-601DCFCEA4D1}"/>
              </a:ext>
            </a:extLst>
          </p:cNvPr>
          <p:cNvSpPr/>
          <p:nvPr/>
        </p:nvSpPr>
        <p:spPr>
          <a:xfrm>
            <a:off x="650650" y="2427091"/>
            <a:ext cx="4174324" cy="408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98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3A5471C-838E-9774-8F35-9CC52B0A1C62}"/>
              </a:ext>
            </a:extLst>
          </p:cNvPr>
          <p:cNvSpPr txBox="1"/>
          <p:nvPr/>
        </p:nvSpPr>
        <p:spPr>
          <a:xfrm>
            <a:off x="3392904" y="62412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Cochin" panose="02000603020000020003" pitchFamily="2" charset="0"/>
              </a:rPr>
              <a:t>Erweiterte Aufgabe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EBADE39-B6C4-D507-9E1B-552565DE2C86}"/>
              </a:ext>
            </a:extLst>
          </p:cNvPr>
          <p:cNvSpPr txBox="1"/>
          <p:nvPr/>
        </p:nvSpPr>
        <p:spPr>
          <a:xfrm>
            <a:off x="3392904" y="1452781"/>
            <a:ext cx="7965467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rabicPeriod"/>
            </a:pPr>
            <a:r>
              <a:rPr lang="de-DE" sz="2000" dirty="0">
                <a:latin typeface="Cochin" panose="02000603020000020003" pitchFamily="2" charset="0"/>
              </a:rPr>
              <a:t>Wie hat sich der Eurokurs seit 2013 verändert?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de-DE" sz="2000" dirty="0">
                <a:latin typeface="Cochin" panose="02000603020000020003" pitchFamily="2" charset="0"/>
              </a:rPr>
              <a:t>Stelle ein ausgewähltes Beispiel aus der Tabelle in einem Säulendiagramm dar.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de-DE" sz="2000" dirty="0">
                <a:latin typeface="Cochin" panose="02000603020000020003" pitchFamily="2" charset="0"/>
              </a:rPr>
              <a:t>Wird es für dich billiger im Ausland Ferien zu machen?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de-DE" sz="2000" dirty="0">
                <a:latin typeface="Cochin" panose="02000603020000020003" pitchFamily="2" charset="0"/>
              </a:rPr>
              <a:t>Wenn ja, wie viel weniger zahlst du absolut und prozentual gesehen im Jahr 2023 gegenüber dem Jahr 2013 für einen Euro?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de-DE" sz="2000" dirty="0">
                <a:latin typeface="Cochin" panose="02000603020000020003" pitchFamily="2" charset="0"/>
              </a:rPr>
              <a:t>Was bedeutet dies für Leute aus dem Ausland, welche in der Schweiz Ferien machen möchten? Werden diese für sie teurer oder billiger? Begründe!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7CAB42-3F18-701B-00C8-B5E4E595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542"/>
            <a:ext cx="2575714" cy="64952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0B127D-12F8-AB07-E66E-BCF71EE2EE6D}"/>
              </a:ext>
            </a:extLst>
          </p:cNvPr>
          <p:cNvSpPr txBox="1"/>
          <p:nvPr/>
        </p:nvSpPr>
        <p:spPr>
          <a:xfrm>
            <a:off x="3143794" y="6357257"/>
            <a:ext cx="672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ochin" panose="02000603020000020003" pitchFamily="2" charset="0"/>
              </a:rPr>
              <a:t>https://</a:t>
            </a:r>
            <a:r>
              <a:rPr lang="de-DE" dirty="0" err="1">
                <a:latin typeface="Cochin" panose="02000603020000020003" pitchFamily="2" charset="0"/>
              </a:rPr>
              <a:t>www.boerse.de</a:t>
            </a:r>
            <a:r>
              <a:rPr lang="de-DE" dirty="0">
                <a:latin typeface="Cochin" panose="02000603020000020003" pitchFamily="2" charset="0"/>
              </a:rPr>
              <a:t>/historische-kurse/EUR-CHF/EU0009654078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707DA6-2C04-38C8-735F-2E0B6F4E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1" y="36219"/>
            <a:ext cx="3218243" cy="3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9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C5625C6-4E83-DF8B-4750-C7596F48FA5B}"/>
              </a:ext>
            </a:extLst>
          </p:cNvPr>
          <p:cNvSpPr/>
          <p:nvPr/>
        </p:nvSpPr>
        <p:spPr>
          <a:xfrm>
            <a:off x="881111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9253585-8D6C-57FD-49D7-6627C388AB8B}"/>
              </a:ext>
            </a:extLst>
          </p:cNvPr>
          <p:cNvCxnSpPr>
            <a:cxnSpLocks/>
          </p:cNvCxnSpPr>
          <p:nvPr/>
        </p:nvCxnSpPr>
        <p:spPr>
          <a:xfrm>
            <a:off x="715755" y="6017878"/>
            <a:ext cx="10886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Gehirn im Kopf Silhouette">
            <a:extLst>
              <a:ext uri="{FF2B5EF4-FFF2-40B4-BE49-F238E27FC236}">
                <a16:creationId xmlns:a16="http://schemas.microsoft.com/office/drawing/2014/main" id="{8E9D7400-A5B8-9633-B686-5C47285D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786" y="4834962"/>
            <a:ext cx="706916" cy="7069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5A8F0A-9AE7-EB92-A938-610BA87D178B}"/>
              </a:ext>
            </a:extLst>
          </p:cNvPr>
          <p:cNvSpPr/>
          <p:nvPr/>
        </p:nvSpPr>
        <p:spPr>
          <a:xfrm>
            <a:off x="7159795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5DF522-A908-A6F5-442C-0619F704D89A}"/>
              </a:ext>
            </a:extLst>
          </p:cNvPr>
          <p:cNvSpPr/>
          <p:nvPr/>
        </p:nvSpPr>
        <p:spPr>
          <a:xfrm>
            <a:off x="4020453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Schlüssel Silhouette">
            <a:extLst>
              <a:ext uri="{FF2B5EF4-FFF2-40B4-BE49-F238E27FC236}">
                <a16:creationId xmlns:a16="http://schemas.microsoft.com/office/drawing/2014/main" id="{4ACF52F8-5A0F-3DA2-F511-94F69CD29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554" y="4831501"/>
            <a:ext cx="768068" cy="768068"/>
          </a:xfrm>
          <a:prstGeom prst="rect">
            <a:avLst/>
          </a:prstGeom>
        </p:spPr>
      </p:pic>
      <p:pic>
        <p:nvPicPr>
          <p:cNvPr id="10" name="Grafik 9" descr="Netzplandiagramm Silhouette">
            <a:extLst>
              <a:ext uri="{FF2B5EF4-FFF2-40B4-BE49-F238E27FC236}">
                <a16:creationId xmlns:a16="http://schemas.microsoft.com/office/drawing/2014/main" id="{A35C49A4-8847-67F8-68A7-2F46A5BA5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156" y="4831501"/>
            <a:ext cx="779910" cy="77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863955-2A40-A216-7073-C8A678D6E76C}"/>
              </a:ext>
            </a:extLst>
          </p:cNvPr>
          <p:cNvSpPr/>
          <p:nvPr/>
        </p:nvSpPr>
        <p:spPr>
          <a:xfrm>
            <a:off x="10372637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Gedanken Silhouette">
            <a:extLst>
              <a:ext uri="{FF2B5EF4-FFF2-40B4-BE49-F238E27FC236}">
                <a16:creationId xmlns:a16="http://schemas.microsoft.com/office/drawing/2014/main" id="{0BCB1921-5AF1-BF15-A0F0-AD4FE94C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3532" y="4863397"/>
            <a:ext cx="710377" cy="7103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DE3E6F2-9BB1-B7FB-EF32-A857B86CE391}"/>
              </a:ext>
            </a:extLst>
          </p:cNvPr>
          <p:cNvSpPr txBox="1"/>
          <p:nvPr/>
        </p:nvSpPr>
        <p:spPr>
          <a:xfrm>
            <a:off x="76587" y="6160373"/>
            <a:ext cx="243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Vorwissen/Überblick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B053F8-D516-E52C-D773-722A39D0DBA9}"/>
              </a:ext>
            </a:extLst>
          </p:cNvPr>
          <p:cNvSpPr txBox="1"/>
          <p:nvPr/>
        </p:nvSpPr>
        <p:spPr>
          <a:xfrm>
            <a:off x="3890904" y="6160373"/>
            <a:ext cx="124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D3551-BE69-D78B-E330-AE96DAE00B8E}"/>
              </a:ext>
            </a:extLst>
          </p:cNvPr>
          <p:cNvSpPr txBox="1"/>
          <p:nvPr/>
        </p:nvSpPr>
        <p:spPr>
          <a:xfrm>
            <a:off x="6984034" y="6160373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Verknüpfen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4DD2E9-91C4-215F-2C26-44D7BCA6C794}"/>
              </a:ext>
            </a:extLst>
          </p:cNvPr>
          <p:cNvSpPr txBox="1"/>
          <p:nvPr/>
        </p:nvSpPr>
        <p:spPr>
          <a:xfrm>
            <a:off x="10163253" y="6160373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Nachdenken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C0CE69C-E778-04FD-EF5F-9764818005E4}"/>
              </a:ext>
            </a:extLst>
          </p:cNvPr>
          <p:cNvSpPr txBox="1"/>
          <p:nvPr/>
        </p:nvSpPr>
        <p:spPr>
          <a:xfrm>
            <a:off x="277107" y="255346"/>
            <a:ext cx="8597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Cochin" panose="02000603020000020003" pitchFamily="2" charset="0"/>
              </a:rPr>
              <a:t>Zusammenfassung – 4 Schritte Textverständnis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778871D-506D-0189-B003-F898EAD012CD}"/>
              </a:ext>
            </a:extLst>
          </p:cNvPr>
          <p:cNvSpPr txBox="1"/>
          <p:nvPr/>
        </p:nvSpPr>
        <p:spPr>
          <a:xfrm>
            <a:off x="76587" y="1874279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Cochin" panose="02000603020000020003" pitchFamily="2" charset="0"/>
              </a:rPr>
              <a:t>Vorwissen/Fachbegriffe</a:t>
            </a:r>
          </a:p>
          <a:p>
            <a:r>
              <a:rPr lang="de-DE" dirty="0">
                <a:latin typeface="Cochin" panose="02000603020000020003" pitchFamily="2" charset="0"/>
              </a:rPr>
              <a:t>Absolute / relative Häufigkeit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223860C-59F4-7FAF-7DFD-92842EC153C1}"/>
              </a:ext>
            </a:extLst>
          </p:cNvPr>
          <p:cNvSpPr txBox="1"/>
          <p:nvPr/>
        </p:nvSpPr>
        <p:spPr>
          <a:xfrm>
            <a:off x="76587" y="2809184"/>
            <a:ext cx="348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chin" panose="02000603020000020003" pitchFamily="2" charset="0"/>
              </a:rPr>
              <a:t>Aktivierender Einstieg</a:t>
            </a:r>
          </a:p>
          <a:p>
            <a:r>
              <a:rPr lang="de-DE" dirty="0">
                <a:latin typeface="Cochin" panose="02000603020000020003" pitchFamily="2" charset="0"/>
              </a:rPr>
              <a:t>Ferien im Ausland billiger / teurer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95B922D-3D29-81A6-EB46-FB60C2936E54}"/>
              </a:ext>
            </a:extLst>
          </p:cNvPr>
          <p:cNvSpPr txBox="1"/>
          <p:nvPr/>
        </p:nvSpPr>
        <p:spPr>
          <a:xfrm>
            <a:off x="3151752" y="3744089"/>
            <a:ext cx="272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chin" panose="02000603020000020003" pitchFamily="2" charset="0"/>
              </a:rPr>
              <a:t>Fragen zum Nachschauen</a:t>
            </a:r>
          </a:p>
          <a:p>
            <a:r>
              <a:rPr lang="de-DE" dirty="0">
                <a:latin typeface="Cochin" panose="02000603020000020003" pitchFamily="2" charset="0"/>
              </a:rPr>
              <a:t>Informationen in Tabelle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6B0FD50-0415-B78F-E92C-95C350CCC5C4}"/>
              </a:ext>
            </a:extLst>
          </p:cNvPr>
          <p:cNvSpPr txBox="1"/>
          <p:nvPr/>
        </p:nvSpPr>
        <p:spPr>
          <a:xfrm>
            <a:off x="76588" y="3744090"/>
            <a:ext cx="32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Cochin" panose="02000603020000020003" pitchFamily="2" charset="0"/>
              </a:rPr>
              <a:t>Advanced</a:t>
            </a:r>
            <a:r>
              <a:rPr lang="de-DE" b="1" dirty="0">
                <a:latin typeface="Cochin" panose="02000603020000020003" pitchFamily="2" charset="0"/>
              </a:rPr>
              <a:t> Organizer</a:t>
            </a:r>
          </a:p>
          <a:p>
            <a:r>
              <a:rPr lang="de-DE" dirty="0">
                <a:latin typeface="Cochin" panose="02000603020000020003" pitchFamily="2" charset="0"/>
              </a:rPr>
              <a:t>Überblick Inhalte/Aufgabe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6F292D5-CAE2-E01B-F981-92E5F8A29D65}"/>
              </a:ext>
            </a:extLst>
          </p:cNvPr>
          <p:cNvSpPr txBox="1"/>
          <p:nvPr/>
        </p:nvSpPr>
        <p:spPr>
          <a:xfrm>
            <a:off x="6004788" y="2963175"/>
            <a:ext cx="324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chin" panose="02000603020000020003" pitchFamily="2" charset="0"/>
              </a:rPr>
              <a:t>Struktur vorgeben</a:t>
            </a:r>
          </a:p>
          <a:p>
            <a:r>
              <a:rPr lang="de-DE" dirty="0">
                <a:latin typeface="Cochin" panose="02000603020000020003" pitchFamily="2" charset="0"/>
              </a:rPr>
              <a:t>Balkendiagramm Zu-/Abnahme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674E631-3446-9BF7-2FB6-1B6BA049BB98}"/>
              </a:ext>
            </a:extLst>
          </p:cNvPr>
          <p:cNvSpPr txBox="1"/>
          <p:nvPr/>
        </p:nvSpPr>
        <p:spPr>
          <a:xfrm>
            <a:off x="9109461" y="3744089"/>
            <a:ext cx="300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chin" panose="02000603020000020003" pitchFamily="2" charset="0"/>
              </a:rPr>
              <a:t>Fragen zum Nachdenken</a:t>
            </a:r>
          </a:p>
          <a:p>
            <a:r>
              <a:rPr lang="de-DE" dirty="0">
                <a:latin typeface="Cochin" panose="02000603020000020003" pitchFamily="2" charset="0"/>
              </a:rPr>
              <a:t>Vor-/Nachteile Wechselkurse</a:t>
            </a:r>
          </a:p>
        </p:txBody>
      </p:sp>
    </p:spTree>
    <p:extLst>
      <p:ext uri="{BB962C8B-B14F-4D97-AF65-F5344CB8AC3E}">
        <p14:creationId xmlns:p14="http://schemas.microsoft.com/office/powerpoint/2010/main" val="309537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C5625C6-4E83-DF8B-4750-C7596F48FA5B}"/>
              </a:ext>
            </a:extLst>
          </p:cNvPr>
          <p:cNvSpPr/>
          <p:nvPr/>
        </p:nvSpPr>
        <p:spPr>
          <a:xfrm>
            <a:off x="881111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9253585-8D6C-57FD-49D7-6627C388AB8B}"/>
              </a:ext>
            </a:extLst>
          </p:cNvPr>
          <p:cNvCxnSpPr>
            <a:cxnSpLocks/>
          </p:cNvCxnSpPr>
          <p:nvPr/>
        </p:nvCxnSpPr>
        <p:spPr>
          <a:xfrm>
            <a:off x="715755" y="6017878"/>
            <a:ext cx="10886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Gehirn im Kopf Silhouette">
            <a:extLst>
              <a:ext uri="{FF2B5EF4-FFF2-40B4-BE49-F238E27FC236}">
                <a16:creationId xmlns:a16="http://schemas.microsoft.com/office/drawing/2014/main" id="{8E9D7400-A5B8-9633-B686-5C47285D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786" y="4834962"/>
            <a:ext cx="706916" cy="7069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5A8F0A-9AE7-EB92-A938-610BA87D178B}"/>
              </a:ext>
            </a:extLst>
          </p:cNvPr>
          <p:cNvSpPr/>
          <p:nvPr/>
        </p:nvSpPr>
        <p:spPr>
          <a:xfrm>
            <a:off x="7159795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5DF522-A908-A6F5-442C-0619F704D89A}"/>
              </a:ext>
            </a:extLst>
          </p:cNvPr>
          <p:cNvSpPr/>
          <p:nvPr/>
        </p:nvSpPr>
        <p:spPr>
          <a:xfrm>
            <a:off x="4020453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Schlüssel Silhouette">
            <a:extLst>
              <a:ext uri="{FF2B5EF4-FFF2-40B4-BE49-F238E27FC236}">
                <a16:creationId xmlns:a16="http://schemas.microsoft.com/office/drawing/2014/main" id="{4ACF52F8-5A0F-3DA2-F511-94F69CD29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5554" y="4831501"/>
            <a:ext cx="768068" cy="768068"/>
          </a:xfrm>
          <a:prstGeom prst="rect">
            <a:avLst/>
          </a:prstGeom>
        </p:spPr>
      </p:pic>
      <p:pic>
        <p:nvPicPr>
          <p:cNvPr id="10" name="Grafik 9" descr="Netzplandiagramm Silhouette">
            <a:extLst>
              <a:ext uri="{FF2B5EF4-FFF2-40B4-BE49-F238E27FC236}">
                <a16:creationId xmlns:a16="http://schemas.microsoft.com/office/drawing/2014/main" id="{A35C49A4-8847-67F8-68A7-2F46A5BA5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8156" y="4831501"/>
            <a:ext cx="779910" cy="77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863955-2A40-A216-7073-C8A678D6E76C}"/>
              </a:ext>
            </a:extLst>
          </p:cNvPr>
          <p:cNvSpPr/>
          <p:nvPr/>
        </p:nvSpPr>
        <p:spPr>
          <a:xfrm>
            <a:off x="10372637" y="4746400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Gedanken Silhouette">
            <a:extLst>
              <a:ext uri="{FF2B5EF4-FFF2-40B4-BE49-F238E27FC236}">
                <a16:creationId xmlns:a16="http://schemas.microsoft.com/office/drawing/2014/main" id="{0BCB1921-5AF1-BF15-A0F0-AD4FE94C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3532" y="4863397"/>
            <a:ext cx="710377" cy="7103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DE3E6F2-9BB1-B7FB-EF32-A857B86CE391}"/>
              </a:ext>
            </a:extLst>
          </p:cNvPr>
          <p:cNvSpPr txBox="1"/>
          <p:nvPr/>
        </p:nvSpPr>
        <p:spPr>
          <a:xfrm>
            <a:off x="76587" y="6160373"/>
            <a:ext cx="243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Vorwissen/Überblick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B053F8-D516-E52C-D773-722A39D0DBA9}"/>
              </a:ext>
            </a:extLst>
          </p:cNvPr>
          <p:cNvSpPr txBox="1"/>
          <p:nvPr/>
        </p:nvSpPr>
        <p:spPr>
          <a:xfrm>
            <a:off x="3890904" y="6160373"/>
            <a:ext cx="124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D3551-BE69-D78B-E330-AE96DAE00B8E}"/>
              </a:ext>
            </a:extLst>
          </p:cNvPr>
          <p:cNvSpPr txBox="1"/>
          <p:nvPr/>
        </p:nvSpPr>
        <p:spPr>
          <a:xfrm>
            <a:off x="6984034" y="6160373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Verknüpfen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4DD2E9-91C4-215F-2C26-44D7BCA6C794}"/>
              </a:ext>
            </a:extLst>
          </p:cNvPr>
          <p:cNvSpPr txBox="1"/>
          <p:nvPr/>
        </p:nvSpPr>
        <p:spPr>
          <a:xfrm>
            <a:off x="10163253" y="6160373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Nachdenken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C0CE69C-E778-04FD-EF5F-9764818005E4}"/>
              </a:ext>
            </a:extLst>
          </p:cNvPr>
          <p:cNvSpPr txBox="1"/>
          <p:nvPr/>
        </p:nvSpPr>
        <p:spPr>
          <a:xfrm>
            <a:off x="320650" y="290737"/>
            <a:ext cx="932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Cochin" panose="02000603020000020003" pitchFamily="2" charset="0"/>
              </a:rPr>
              <a:t>4 Schritte der </a:t>
            </a:r>
            <a:r>
              <a:rPr lang="de-DE" sz="3200" b="1" dirty="0" err="1">
                <a:latin typeface="Cochin" panose="02000603020000020003" pitchFamily="2" charset="0"/>
              </a:rPr>
              <a:t>Textdidaktisierung</a:t>
            </a:r>
            <a:r>
              <a:rPr lang="de-DE" sz="3200" b="1" dirty="0">
                <a:latin typeface="Cochin" panose="02000603020000020003" pitchFamily="2" charset="0"/>
              </a:rPr>
              <a:t> aus Schülersicht</a:t>
            </a:r>
          </a:p>
        </p:txBody>
      </p:sp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199B783C-F23D-A61B-FB63-26BBD8B57C6D}"/>
              </a:ext>
            </a:extLst>
          </p:cNvPr>
          <p:cNvSpPr/>
          <p:nvPr/>
        </p:nvSpPr>
        <p:spPr>
          <a:xfrm>
            <a:off x="213240" y="2359744"/>
            <a:ext cx="3735079" cy="757900"/>
          </a:xfrm>
          <a:prstGeom prst="wedgeRectCallout">
            <a:avLst>
              <a:gd name="adj1" fmla="val -48621"/>
              <a:gd name="adj2" fmla="val 620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„Aha, Ferien im Ausland sind je nach Wechselkurs teurer oder billiger.“</a:t>
            </a:r>
          </a:p>
        </p:txBody>
      </p:sp>
      <p:sp>
        <p:nvSpPr>
          <p:cNvPr id="7" name="Rechteckige Legende 6">
            <a:extLst>
              <a:ext uri="{FF2B5EF4-FFF2-40B4-BE49-F238E27FC236}">
                <a16:creationId xmlns:a16="http://schemas.microsoft.com/office/drawing/2014/main" id="{FE79D589-AC84-F777-EB4A-8F83EBF6A301}"/>
              </a:ext>
            </a:extLst>
          </p:cNvPr>
          <p:cNvSpPr/>
          <p:nvPr/>
        </p:nvSpPr>
        <p:spPr>
          <a:xfrm>
            <a:off x="213240" y="3490749"/>
            <a:ext cx="3494250" cy="1047090"/>
          </a:xfrm>
          <a:prstGeom prst="wedgeRectCallout">
            <a:avLst>
              <a:gd name="adj1" fmla="val -50131"/>
              <a:gd name="adj2" fmla="val 570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„Ok, Zunahme </a:t>
            </a:r>
            <a:r>
              <a:rPr lang="de-DE" dirty="0" err="1">
                <a:solidFill>
                  <a:schemeClr val="tx1"/>
                </a:solidFill>
                <a:latin typeface="Cochin" panose="02000603020000020003" pitchFamily="2" charset="0"/>
              </a:rPr>
              <a:t>heisst</a:t>
            </a:r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, es wird teurer, Abnahme es wird billiger. CHF ist absolut, % ist relativ.“</a:t>
            </a:r>
          </a:p>
        </p:txBody>
      </p:sp>
      <p:sp>
        <p:nvSpPr>
          <p:cNvPr id="24" name="Rechteckige Legende 23">
            <a:extLst>
              <a:ext uri="{FF2B5EF4-FFF2-40B4-BE49-F238E27FC236}">
                <a16:creationId xmlns:a16="http://schemas.microsoft.com/office/drawing/2014/main" id="{B6A22CF7-FE1B-F2C0-2F35-02F3EFD28529}"/>
              </a:ext>
            </a:extLst>
          </p:cNvPr>
          <p:cNvSpPr/>
          <p:nvPr/>
        </p:nvSpPr>
        <p:spPr>
          <a:xfrm>
            <a:off x="2767667" y="1277454"/>
            <a:ext cx="3494250" cy="757900"/>
          </a:xfrm>
          <a:prstGeom prst="wedgeRectCallout">
            <a:avLst>
              <a:gd name="adj1" fmla="val -48621"/>
              <a:gd name="adj2" fmla="val 620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„Ah ok, da finde ich die Infos in der Tabelle.“</a:t>
            </a:r>
          </a:p>
        </p:txBody>
      </p:sp>
      <p:sp>
        <p:nvSpPr>
          <p:cNvPr id="25" name="Rechteckige Legende 24">
            <a:extLst>
              <a:ext uri="{FF2B5EF4-FFF2-40B4-BE49-F238E27FC236}">
                <a16:creationId xmlns:a16="http://schemas.microsoft.com/office/drawing/2014/main" id="{2B0D5ED3-CF5C-A3DA-7090-D2E8493C7D27}"/>
              </a:ext>
            </a:extLst>
          </p:cNvPr>
          <p:cNvSpPr/>
          <p:nvPr/>
        </p:nvSpPr>
        <p:spPr>
          <a:xfrm>
            <a:off x="5940476" y="2213404"/>
            <a:ext cx="3150938" cy="1241295"/>
          </a:xfrm>
          <a:prstGeom prst="wedgeRectCallout">
            <a:avLst>
              <a:gd name="adj1" fmla="val -49179"/>
              <a:gd name="adj2" fmla="val 556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„Ah, ich kann die Zu- und Abnahme am Balkendiagramm darstellen, das hilft mir es zu verstehen.“</a:t>
            </a:r>
          </a:p>
        </p:txBody>
      </p:sp>
      <p:sp>
        <p:nvSpPr>
          <p:cNvPr id="27" name="Rechteckige Legende 26">
            <a:extLst>
              <a:ext uri="{FF2B5EF4-FFF2-40B4-BE49-F238E27FC236}">
                <a16:creationId xmlns:a16="http://schemas.microsoft.com/office/drawing/2014/main" id="{F90993A6-4146-A618-555D-2AFEA55B25B5}"/>
              </a:ext>
            </a:extLst>
          </p:cNvPr>
          <p:cNvSpPr/>
          <p:nvPr/>
        </p:nvSpPr>
        <p:spPr>
          <a:xfrm>
            <a:off x="8365645" y="3902264"/>
            <a:ext cx="3613115" cy="757900"/>
          </a:xfrm>
          <a:prstGeom prst="wedgeRectCallout">
            <a:avLst>
              <a:gd name="adj1" fmla="val -48621"/>
              <a:gd name="adj2" fmla="val 620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„</a:t>
            </a:r>
            <a:r>
              <a:rPr lang="de-DE" dirty="0" err="1">
                <a:solidFill>
                  <a:schemeClr val="tx1"/>
                </a:solidFill>
                <a:latin typeface="Cochin" panose="02000603020000020003" pitchFamily="2" charset="0"/>
              </a:rPr>
              <a:t>Hmm</a:t>
            </a:r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, was </a:t>
            </a:r>
            <a:r>
              <a:rPr lang="de-DE" dirty="0" err="1">
                <a:solidFill>
                  <a:schemeClr val="tx1"/>
                </a:solidFill>
                <a:latin typeface="Cochin" panose="02000603020000020003" pitchFamily="2" charset="0"/>
              </a:rPr>
              <a:t>heisst</a:t>
            </a:r>
            <a:r>
              <a:rPr lang="de-DE" dirty="0">
                <a:solidFill>
                  <a:schemeClr val="tx1"/>
                </a:solidFill>
                <a:latin typeface="Cochin" panose="02000603020000020003" pitchFamily="2" charset="0"/>
              </a:rPr>
              <a:t> das jetzt für mich oder für andere im Alltag?“</a:t>
            </a:r>
          </a:p>
        </p:txBody>
      </p:sp>
    </p:spTree>
    <p:extLst>
      <p:ext uri="{BB962C8B-B14F-4D97-AF65-F5344CB8AC3E}">
        <p14:creationId xmlns:p14="http://schemas.microsoft.com/office/powerpoint/2010/main" val="123267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052B1B9-5648-BEBF-A673-1E4EC1C9C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920" y="0"/>
            <a:ext cx="4590107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570E98-BB40-ACAC-A8FE-38D7912E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6292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EE9E379-2DEB-4D68-7682-B0622C7ED7A0}"/>
              </a:ext>
            </a:extLst>
          </p:cNvPr>
          <p:cNvSpPr txBox="1"/>
          <p:nvPr/>
        </p:nvSpPr>
        <p:spPr>
          <a:xfrm>
            <a:off x="8545085" y="5410199"/>
            <a:ext cx="3514104" cy="1141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err="1">
                <a:latin typeface="Cochin" panose="02000603020000020003" pitchFamily="2" charset="0"/>
              </a:rPr>
              <a:t>Mathbuch</a:t>
            </a:r>
            <a:r>
              <a:rPr lang="de-DE" sz="2400" b="1" dirty="0">
                <a:latin typeface="Cochin" panose="02000603020000020003" pitchFamily="2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de-DE" sz="2400" b="1" dirty="0">
                <a:latin typeface="Cochin" panose="02000603020000020003" pitchFamily="2" charset="0"/>
              </a:rPr>
              <a:t>LU 15 Kosten berechnen</a:t>
            </a:r>
          </a:p>
        </p:txBody>
      </p:sp>
    </p:spTree>
    <p:extLst>
      <p:ext uri="{BB962C8B-B14F-4D97-AF65-F5344CB8AC3E}">
        <p14:creationId xmlns:p14="http://schemas.microsoft.com/office/powerpoint/2010/main" val="221546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F188151-BCAE-8E3D-BDB1-6E7BD0AF5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96" y="0"/>
            <a:ext cx="749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8E94A2C-BDDA-4B6B-B31A-D60D89443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6"/>
          <a:stretch/>
        </p:blipFill>
        <p:spPr>
          <a:xfrm>
            <a:off x="2276672" y="0"/>
            <a:ext cx="8168880" cy="661673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A5A96F-2652-8551-0BBC-743A4B4D2FB4}"/>
              </a:ext>
            </a:extLst>
          </p:cNvPr>
          <p:cNvSpPr txBox="1"/>
          <p:nvPr/>
        </p:nvSpPr>
        <p:spPr>
          <a:xfrm>
            <a:off x="10479992" y="3456171"/>
            <a:ext cx="94795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Tabelle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EC65B8-BBDC-7987-4E29-8D2EFC5F3A26}"/>
              </a:ext>
            </a:extLst>
          </p:cNvPr>
          <p:cNvSpPr txBox="1"/>
          <p:nvPr/>
        </p:nvSpPr>
        <p:spPr>
          <a:xfrm>
            <a:off x="10479992" y="5323673"/>
            <a:ext cx="65941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Text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8F0938-79DD-1D2E-8627-CFBFEF911CF0}"/>
              </a:ext>
            </a:extLst>
          </p:cNvPr>
          <p:cNvSpPr txBox="1"/>
          <p:nvPr/>
        </p:nvSpPr>
        <p:spPr>
          <a:xfrm>
            <a:off x="516732" y="3429000"/>
            <a:ext cx="1976823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Säulendiagramm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E247DE-4EEE-A530-AA38-0154E6824B8A}"/>
              </a:ext>
            </a:extLst>
          </p:cNvPr>
          <p:cNvSpPr txBox="1"/>
          <p:nvPr/>
        </p:nvSpPr>
        <p:spPr>
          <a:xfrm>
            <a:off x="10479992" y="1196446"/>
            <a:ext cx="15359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Fachbegriffe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E01D0F-50E4-8EB6-C905-D09D425B9EC6}"/>
              </a:ext>
            </a:extLst>
          </p:cNvPr>
          <p:cNvSpPr txBox="1"/>
          <p:nvPr/>
        </p:nvSpPr>
        <p:spPr>
          <a:xfrm>
            <a:off x="176010" y="6128581"/>
            <a:ext cx="35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ochin" panose="02000603020000020003" pitchFamily="2" charset="0"/>
              </a:rPr>
              <a:t>Übersicht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BFF1B9-46FF-A602-B518-0B39FEF65540}"/>
              </a:ext>
            </a:extLst>
          </p:cNvPr>
          <p:cNvSpPr txBox="1"/>
          <p:nvPr/>
        </p:nvSpPr>
        <p:spPr>
          <a:xfrm>
            <a:off x="6934045" y="6462845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ochin" panose="02000603020000020003" pitchFamily="2" charset="0"/>
              </a:rPr>
              <a:t>Mathbuch</a:t>
            </a:r>
            <a:r>
              <a:rPr lang="de-DE" sz="1400" dirty="0">
                <a:latin typeface="Cochin" panose="02000603020000020003" pitchFamily="2" charset="0"/>
              </a:rPr>
              <a:t> 2, LU 20+ Geldgeschäfte</a:t>
            </a:r>
          </a:p>
        </p:txBody>
      </p:sp>
    </p:spTree>
    <p:extLst>
      <p:ext uri="{BB962C8B-B14F-4D97-AF65-F5344CB8AC3E}">
        <p14:creationId xmlns:p14="http://schemas.microsoft.com/office/powerpoint/2010/main" val="401976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20B0F448-315C-9925-E987-5167E476983A}"/>
              </a:ext>
            </a:extLst>
          </p:cNvPr>
          <p:cNvSpPr/>
          <p:nvPr/>
        </p:nvSpPr>
        <p:spPr>
          <a:xfrm>
            <a:off x="271896" y="4462493"/>
            <a:ext cx="2506815" cy="22371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5625C6-4E83-DF8B-4750-C7596F48FA5B}"/>
              </a:ext>
            </a:extLst>
          </p:cNvPr>
          <p:cNvSpPr/>
          <p:nvPr/>
        </p:nvSpPr>
        <p:spPr>
          <a:xfrm>
            <a:off x="1076420" y="4681281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9253585-8D6C-57FD-49D7-6627C388AB8B}"/>
              </a:ext>
            </a:extLst>
          </p:cNvPr>
          <p:cNvCxnSpPr>
            <a:cxnSpLocks/>
          </p:cNvCxnSpPr>
          <p:nvPr/>
        </p:nvCxnSpPr>
        <p:spPr>
          <a:xfrm>
            <a:off x="911064" y="5952759"/>
            <a:ext cx="10886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Gehirn im Kopf Silhouette">
            <a:extLst>
              <a:ext uri="{FF2B5EF4-FFF2-40B4-BE49-F238E27FC236}">
                <a16:creationId xmlns:a16="http://schemas.microsoft.com/office/drawing/2014/main" id="{8E9D7400-A5B8-9633-B686-5C47285D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2095" y="4769843"/>
            <a:ext cx="706916" cy="7069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5A8F0A-9AE7-EB92-A938-610BA87D178B}"/>
              </a:ext>
            </a:extLst>
          </p:cNvPr>
          <p:cNvSpPr/>
          <p:nvPr/>
        </p:nvSpPr>
        <p:spPr>
          <a:xfrm>
            <a:off x="7355104" y="4681281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5DF522-A908-A6F5-442C-0619F704D89A}"/>
              </a:ext>
            </a:extLst>
          </p:cNvPr>
          <p:cNvSpPr/>
          <p:nvPr/>
        </p:nvSpPr>
        <p:spPr>
          <a:xfrm>
            <a:off x="4215762" y="4681281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Schlüssel Silhouette">
            <a:extLst>
              <a:ext uri="{FF2B5EF4-FFF2-40B4-BE49-F238E27FC236}">
                <a16:creationId xmlns:a16="http://schemas.microsoft.com/office/drawing/2014/main" id="{4ACF52F8-5A0F-3DA2-F511-94F69CD29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0863" y="4766382"/>
            <a:ext cx="768068" cy="768068"/>
          </a:xfrm>
          <a:prstGeom prst="rect">
            <a:avLst/>
          </a:prstGeom>
        </p:spPr>
      </p:pic>
      <p:pic>
        <p:nvPicPr>
          <p:cNvPr id="10" name="Grafik 9" descr="Netzplandiagramm Silhouette">
            <a:extLst>
              <a:ext uri="{FF2B5EF4-FFF2-40B4-BE49-F238E27FC236}">
                <a16:creationId xmlns:a16="http://schemas.microsoft.com/office/drawing/2014/main" id="{A35C49A4-8847-67F8-68A7-2F46A5BA5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3465" y="4766382"/>
            <a:ext cx="779910" cy="77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863955-2A40-A216-7073-C8A678D6E76C}"/>
              </a:ext>
            </a:extLst>
          </p:cNvPr>
          <p:cNvSpPr/>
          <p:nvPr/>
        </p:nvSpPr>
        <p:spPr>
          <a:xfrm>
            <a:off x="10567946" y="4681281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Gedanken Silhouette">
            <a:extLst>
              <a:ext uri="{FF2B5EF4-FFF2-40B4-BE49-F238E27FC236}">
                <a16:creationId xmlns:a16="http://schemas.microsoft.com/office/drawing/2014/main" id="{0BCB1921-5AF1-BF15-A0F0-AD4FE94C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48841" y="4798278"/>
            <a:ext cx="710377" cy="7103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DE3E6F2-9BB1-B7FB-EF32-A857B86CE391}"/>
              </a:ext>
            </a:extLst>
          </p:cNvPr>
          <p:cNvSpPr txBox="1"/>
          <p:nvPr/>
        </p:nvSpPr>
        <p:spPr>
          <a:xfrm>
            <a:off x="310627" y="6109192"/>
            <a:ext cx="243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Vorwissen/Überblick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B053F8-D516-E52C-D773-722A39D0DBA9}"/>
              </a:ext>
            </a:extLst>
          </p:cNvPr>
          <p:cNvSpPr txBox="1"/>
          <p:nvPr/>
        </p:nvSpPr>
        <p:spPr>
          <a:xfrm>
            <a:off x="4086213" y="6095254"/>
            <a:ext cx="124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D3551-BE69-D78B-E330-AE96DAE00B8E}"/>
              </a:ext>
            </a:extLst>
          </p:cNvPr>
          <p:cNvSpPr txBox="1"/>
          <p:nvPr/>
        </p:nvSpPr>
        <p:spPr>
          <a:xfrm>
            <a:off x="7179343" y="6095254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Verknüpfen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4DD2E9-91C4-215F-2C26-44D7BCA6C794}"/>
              </a:ext>
            </a:extLst>
          </p:cNvPr>
          <p:cNvSpPr txBox="1"/>
          <p:nvPr/>
        </p:nvSpPr>
        <p:spPr>
          <a:xfrm>
            <a:off x="10358562" y="6095254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Nachdenken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1BC8B8D-6CA6-67F2-50AB-C6091891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69" y="371343"/>
            <a:ext cx="5435537" cy="514907"/>
          </a:xfrm>
        </p:spPr>
        <p:txBody>
          <a:bodyPr>
            <a:normAutofit fontScale="90000"/>
          </a:bodyPr>
          <a:lstStyle/>
          <a:p>
            <a:r>
              <a:rPr lang="de-DE" dirty="0"/>
              <a:t>1. Entlastung vor dem Lesen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F78AE79-09C1-99D5-3C29-4F2376132785}"/>
              </a:ext>
            </a:extLst>
          </p:cNvPr>
          <p:cNvSpPr txBox="1">
            <a:spLocks/>
          </p:cNvSpPr>
          <p:nvPr/>
        </p:nvSpPr>
        <p:spPr>
          <a:xfrm>
            <a:off x="340365" y="1033148"/>
            <a:ext cx="7491696" cy="21459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de-DE" sz="2000" b="1" dirty="0"/>
              <a:t>Wichtigste Schritte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</a:pPr>
            <a:r>
              <a:rPr lang="de-DE" sz="2000" dirty="0"/>
              <a:t>Leseerwartung aufbauen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</a:pPr>
            <a:r>
              <a:rPr lang="de-DE" sz="2000" dirty="0"/>
              <a:t>Leseziele klären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</a:pPr>
            <a:r>
              <a:rPr lang="de-DE" sz="2000" dirty="0"/>
              <a:t>Relevantes Vorwissen aktivieren &amp; Fachbegriffe klären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</a:pPr>
            <a:r>
              <a:rPr lang="de-DE" sz="2000" dirty="0"/>
              <a:t>Orientierung über Inhalt / Struktur geben – </a:t>
            </a:r>
            <a:r>
              <a:rPr lang="de-DE" sz="2000" dirty="0" err="1"/>
              <a:t>Advanced</a:t>
            </a:r>
            <a:r>
              <a:rPr lang="de-DE" sz="2000" dirty="0"/>
              <a:t> Organizer</a:t>
            </a:r>
          </a:p>
        </p:txBody>
      </p:sp>
    </p:spTree>
    <p:extLst>
      <p:ext uri="{BB962C8B-B14F-4D97-AF65-F5344CB8AC3E}">
        <p14:creationId xmlns:p14="http://schemas.microsoft.com/office/powerpoint/2010/main" val="372518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B6AD50E-90FD-0915-520B-15364C0EAD0C}"/>
              </a:ext>
            </a:extLst>
          </p:cNvPr>
          <p:cNvSpPr txBox="1"/>
          <p:nvPr/>
        </p:nvSpPr>
        <p:spPr>
          <a:xfrm>
            <a:off x="7772002" y="1112701"/>
            <a:ext cx="3314010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>
                <a:latin typeface="Cochin" panose="02000603020000020003" pitchFamily="2" charset="0"/>
              </a:rPr>
              <a:t>Fachbegriffe/Abkürzungen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ochin" panose="02000603020000020003" pitchFamily="2" charset="0"/>
              </a:rPr>
              <a:t>Euro (€), CHF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ochin" panose="02000603020000020003" pitchFamily="2" charset="0"/>
              </a:rPr>
              <a:t>Absolut/relativ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ochin" panose="02000603020000020003" pitchFamily="2" charset="0"/>
              </a:rPr>
              <a:t>Zunahme/Abnahme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000" dirty="0">
              <a:latin typeface="Cochin" panose="020006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de-DE" sz="2000" b="1" dirty="0">
                <a:latin typeface="Cochin" panose="02000603020000020003" pitchFamily="2" charset="0"/>
              </a:rPr>
              <a:t>Vorwissen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ochin" panose="02000603020000020003" pitchFamily="2" charset="0"/>
              </a:rPr>
              <a:t>Absolute Häufigkeit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ochin" panose="02000603020000020003" pitchFamily="2" charset="0"/>
              </a:rPr>
              <a:t>Relative Häufigkeit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Cochin" panose="02000603020000020003" pitchFamily="2" charset="0"/>
              </a:rPr>
              <a:t>Rechnen mit Dreisatz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A1BD87D-91E7-AEE6-D0B8-76240B46FAF1}"/>
              </a:ext>
            </a:extLst>
          </p:cNvPr>
          <p:cNvGrpSpPr/>
          <p:nvPr/>
        </p:nvGrpSpPr>
        <p:grpSpPr>
          <a:xfrm>
            <a:off x="182880" y="1112701"/>
            <a:ext cx="7019109" cy="5528868"/>
            <a:chOff x="0" y="0"/>
            <a:chExt cx="8562834" cy="685287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E6DFB7A-E01C-719B-9FA9-3EB600BED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62834" cy="6852877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923BA75-5DE9-C84C-3DFF-2E7961D2C023}"/>
                </a:ext>
              </a:extLst>
            </p:cNvPr>
            <p:cNvSpPr/>
            <p:nvPr/>
          </p:nvSpPr>
          <p:spPr>
            <a:xfrm>
              <a:off x="2731325" y="1816925"/>
              <a:ext cx="3364675" cy="285007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334F97B-44FA-6510-4EE7-6081D344DEEE}"/>
                </a:ext>
              </a:extLst>
            </p:cNvPr>
            <p:cNvSpPr/>
            <p:nvPr/>
          </p:nvSpPr>
          <p:spPr>
            <a:xfrm>
              <a:off x="2883725" y="2218706"/>
              <a:ext cx="4728358" cy="35625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034F7A8-9CEE-13EB-F2B3-117C5626F978}"/>
                </a:ext>
              </a:extLst>
            </p:cNvPr>
            <p:cNvSpPr/>
            <p:nvPr/>
          </p:nvSpPr>
          <p:spPr>
            <a:xfrm>
              <a:off x="2859593" y="1410819"/>
              <a:ext cx="2358079" cy="368136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Cochin" panose="02000603020000020003" pitchFamily="2" charset="0"/>
                </a:rPr>
                <a:t>Absolute Häufigkeit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217133F-345A-07EC-FD40-1AA3F8E3070D}"/>
                </a:ext>
              </a:extLst>
            </p:cNvPr>
            <p:cNvSpPr/>
            <p:nvPr/>
          </p:nvSpPr>
          <p:spPr>
            <a:xfrm>
              <a:off x="5423124" y="1402279"/>
              <a:ext cx="2358079" cy="368135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Cochin" panose="02000603020000020003" pitchFamily="2" charset="0"/>
                </a:rPr>
                <a:t>Relative Häufigkeit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5B61B2F5-1AE3-6429-62C0-1B68735CC3E7}"/>
              </a:ext>
            </a:extLst>
          </p:cNvPr>
          <p:cNvSpPr txBox="1"/>
          <p:nvPr/>
        </p:nvSpPr>
        <p:spPr>
          <a:xfrm>
            <a:off x="344050" y="303543"/>
            <a:ext cx="6505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Cochin" panose="02000603020000020003" pitchFamily="2" charset="0"/>
              </a:rPr>
              <a:t>1a. Fachbegriffe / Vorwissen klären</a:t>
            </a:r>
          </a:p>
        </p:txBody>
      </p:sp>
    </p:spTree>
    <p:extLst>
      <p:ext uri="{BB962C8B-B14F-4D97-AF65-F5344CB8AC3E}">
        <p14:creationId xmlns:p14="http://schemas.microsoft.com/office/powerpoint/2010/main" val="91573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23F0296-71DC-D918-DC03-AB548AF6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83" y="881831"/>
            <a:ext cx="10150578" cy="34161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E3AB22-7DB2-1072-BF13-D97BF5BC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23" y="174172"/>
            <a:ext cx="8516149" cy="707660"/>
          </a:xfrm>
        </p:spPr>
        <p:txBody>
          <a:bodyPr>
            <a:normAutofit/>
          </a:bodyPr>
          <a:lstStyle/>
          <a:p>
            <a:r>
              <a:rPr lang="de-DE" dirty="0"/>
              <a:t>1b. Aufgaben situieren – Interesse wecken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A0F645-ABA7-1B74-A58F-00AD43698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864" y="4682027"/>
            <a:ext cx="10012397" cy="78022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de-DE" sz="2000" dirty="0"/>
              <a:t>Im Jahr 2010 hättest du für eine Woche Ferien in diesem Hotel 1369 CHF bezahlt (878 €). </a:t>
            </a:r>
          </a:p>
          <a:p>
            <a:r>
              <a:rPr lang="de-DE" sz="2000" dirty="0"/>
              <a:t>Im Jahr 2022 hättest du für eine Woche Ferien in diesem Hotel 870 CHF bezahlt (878 €).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B89A3D-6C45-A5A6-085D-53E8747D4059}"/>
              </a:ext>
            </a:extLst>
          </p:cNvPr>
          <p:cNvSpPr txBox="1"/>
          <p:nvPr/>
        </p:nvSpPr>
        <p:spPr>
          <a:xfrm>
            <a:off x="227558" y="4298008"/>
            <a:ext cx="10735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" dirty="0">
                <a:latin typeface="Cochin" panose="02000603020000020003" pitchFamily="2" charset="0"/>
              </a:rPr>
              <a:t>https://</a:t>
            </a:r>
            <a:r>
              <a:rPr lang="de-DE" sz="400" dirty="0" err="1">
                <a:latin typeface="Cochin" panose="02000603020000020003" pitchFamily="2" charset="0"/>
              </a:rPr>
              <a:t>www.booking.com</a:t>
            </a:r>
            <a:r>
              <a:rPr lang="de-DE" sz="400" dirty="0">
                <a:latin typeface="Cochin" panose="02000603020000020003" pitchFamily="2" charset="0"/>
              </a:rPr>
              <a:t>/</a:t>
            </a:r>
            <a:r>
              <a:rPr lang="de-DE" sz="400" dirty="0" err="1">
                <a:latin typeface="Cochin" panose="02000603020000020003" pitchFamily="2" charset="0"/>
              </a:rPr>
              <a:t>hotel</a:t>
            </a:r>
            <a:r>
              <a:rPr lang="de-DE" sz="400" dirty="0">
                <a:latin typeface="Cochin" panose="02000603020000020003" pitchFamily="2" charset="0"/>
              </a:rPr>
              <a:t>/es/</a:t>
            </a:r>
            <a:r>
              <a:rPr lang="de-DE" sz="400" dirty="0" err="1">
                <a:latin typeface="Cochin" panose="02000603020000020003" pitchFamily="2" charset="0"/>
              </a:rPr>
              <a:t>residencia-rest-son-floriana.de.html?aid</a:t>
            </a:r>
            <a:r>
              <a:rPr lang="de-DE" sz="400" dirty="0">
                <a:latin typeface="Cochin" panose="02000603020000020003" pitchFamily="2" charset="0"/>
              </a:rPr>
              <a:t>=304142&amp;label=gen173nr-1FCAEoggI46AdIM1gEaCyIAQGYAQe4AQfIAQ_YAQHoAQH4AQyIAgGoAgO4AvTk45oGwAIB0gIkZmNjYjJmZTktOWMyOS00YzczLWFiMmUtZmJkYjc2NjdkZDAw2AIG4AIB&amp;sid=50f9f5033dda5e8f13652d35eca4ec73&amp;all_sr_blocks=9365301_327230759_0_2_0&amp;checkin=2023-07-08&amp;checkout=2023-07-15&amp;dist=0&amp;group_adults=2&amp;group_children=0&amp;hapos=4&amp;highlighted_blocks=9365301_327230759_0_2_0&amp;hpos=4&amp;matching_block_id=9365301_327230759_0_2_0&amp;no_rooms=1&amp;req_adults=2&amp;req_children=0&amp;room1=A%2CA&amp;sb_price_type=</a:t>
            </a:r>
            <a:r>
              <a:rPr lang="de-DE" sz="400" dirty="0" err="1">
                <a:latin typeface="Cochin" panose="02000603020000020003" pitchFamily="2" charset="0"/>
              </a:rPr>
              <a:t>total&amp;sr_order</a:t>
            </a:r>
            <a:r>
              <a:rPr lang="de-DE" sz="400" dirty="0">
                <a:latin typeface="Cochin" panose="02000603020000020003" pitchFamily="2" charset="0"/>
              </a:rPr>
              <a:t>=</a:t>
            </a:r>
            <a:r>
              <a:rPr lang="de-DE" sz="400" dirty="0" err="1">
                <a:latin typeface="Cochin" panose="02000603020000020003" pitchFamily="2" charset="0"/>
              </a:rPr>
              <a:t>popularity&amp;sr_pri_blocks</a:t>
            </a:r>
            <a:r>
              <a:rPr lang="de-DE" sz="400" dirty="0">
                <a:latin typeface="Cochin" panose="02000603020000020003" pitchFamily="2" charset="0"/>
              </a:rPr>
              <a:t>=9365301_327230759_0_2_0__87780&amp;srepoch=1666773845&amp;srpvid=e0503d69de53006e&amp;type=</a:t>
            </a:r>
            <a:r>
              <a:rPr lang="de-DE" sz="400" dirty="0" err="1">
                <a:latin typeface="Cochin" panose="02000603020000020003" pitchFamily="2" charset="0"/>
              </a:rPr>
              <a:t>total&amp;ucfs</a:t>
            </a:r>
            <a:r>
              <a:rPr lang="de-DE" sz="400" dirty="0">
                <a:latin typeface="Cochin" panose="02000603020000020003" pitchFamily="2" charset="0"/>
              </a:rPr>
              <a:t>=1&amp;activeTab=</a:t>
            </a:r>
            <a:r>
              <a:rPr lang="de-DE" sz="400" dirty="0" err="1">
                <a:latin typeface="Cochin" panose="02000603020000020003" pitchFamily="2" charset="0"/>
              </a:rPr>
              <a:t>main</a:t>
            </a:r>
            <a:endParaRPr lang="de-DE" sz="400" dirty="0">
              <a:latin typeface="Cochin" panose="020006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3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BF629B5-11B9-AD9B-3636-9630F264D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95" y="1615283"/>
            <a:ext cx="5885895" cy="4710510"/>
          </a:xfrm>
          <a:prstGeom prst="rect">
            <a:avLst/>
          </a:prstGeom>
        </p:spPr>
      </p:pic>
      <p:sp>
        <p:nvSpPr>
          <p:cNvPr id="9" name="Rechteckige Legende 8">
            <a:extLst>
              <a:ext uri="{FF2B5EF4-FFF2-40B4-BE49-F238E27FC236}">
                <a16:creationId xmlns:a16="http://schemas.microsoft.com/office/drawing/2014/main" id="{CB792968-9820-D6D0-2C53-B898DE53008D}"/>
              </a:ext>
            </a:extLst>
          </p:cNvPr>
          <p:cNvSpPr/>
          <p:nvPr/>
        </p:nvSpPr>
        <p:spPr>
          <a:xfrm>
            <a:off x="156211" y="1149944"/>
            <a:ext cx="3927517" cy="1327068"/>
          </a:xfrm>
          <a:prstGeom prst="wedgeRectCallout">
            <a:avLst>
              <a:gd name="adj1" fmla="val -1153"/>
              <a:gd name="adj2" fmla="val 834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  <a:latin typeface="Cochin" panose="02000603020000020003" pitchFamily="2" charset="0"/>
              </a:rPr>
              <a:t>„Die Grafik, mit Ausnahme der Farbwahl, hilft euch, die Zu- und Abnahme zu veranschaulichen.“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CE9088A-6679-A68B-A822-E738C2AE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58" y="336867"/>
            <a:ext cx="5149094" cy="581663"/>
          </a:xfrm>
        </p:spPr>
        <p:txBody>
          <a:bodyPr>
            <a:normAutofit fontScale="90000"/>
          </a:bodyPr>
          <a:lstStyle/>
          <a:p>
            <a:r>
              <a:rPr lang="de-DE" dirty="0"/>
              <a:t>1c. Advance(d) Organizer</a:t>
            </a:r>
          </a:p>
        </p:txBody>
      </p:sp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D38A7DB1-6B97-A42A-DF65-AC2F24C3FD09}"/>
              </a:ext>
            </a:extLst>
          </p:cNvPr>
          <p:cNvSpPr/>
          <p:nvPr/>
        </p:nvSpPr>
        <p:spPr>
          <a:xfrm>
            <a:off x="7247731" y="239196"/>
            <a:ext cx="4307476" cy="2328157"/>
          </a:xfrm>
          <a:prstGeom prst="wedgeRectCallout">
            <a:avLst>
              <a:gd name="adj1" fmla="val -48621"/>
              <a:gd name="adj2" fmla="val 620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  <a:latin typeface="Cochin" panose="02000603020000020003" pitchFamily="2" charset="0"/>
              </a:rPr>
              <a:t>„Wir wollen in dieser Aufgabe herausfinden, wie sich der Euro-Kurs von Jahr zu Jahr verändert hat und diese Veränderung absolut und relativ beschreiben. Wurden Ferien über die Jahre dank den Wechselkursen teurer oder billiger?“</a:t>
            </a:r>
          </a:p>
        </p:txBody>
      </p:sp>
      <p:sp>
        <p:nvSpPr>
          <p:cNvPr id="2" name="Rechteckige Legende 1">
            <a:extLst>
              <a:ext uri="{FF2B5EF4-FFF2-40B4-BE49-F238E27FC236}">
                <a16:creationId xmlns:a16="http://schemas.microsoft.com/office/drawing/2014/main" id="{C0778510-4D7C-EFFC-4E37-CBD5A919EBAB}"/>
              </a:ext>
            </a:extLst>
          </p:cNvPr>
          <p:cNvSpPr/>
          <p:nvPr/>
        </p:nvSpPr>
        <p:spPr>
          <a:xfrm>
            <a:off x="7516461" y="4542038"/>
            <a:ext cx="3830808" cy="1711703"/>
          </a:xfrm>
          <a:prstGeom prst="wedgeRectCallout">
            <a:avLst>
              <a:gd name="adj1" fmla="val -58635"/>
              <a:gd name="adj2" fmla="val -637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  <a:latin typeface="Cochin" panose="02000603020000020003" pitchFamily="2" charset="0"/>
              </a:rPr>
              <a:t>„Zum Beispiel seht ihr, dass der Eurokurs im Jahr 2004 um 11 Rp. gestiegen ist gegenüber dem Vorjahr. Dies entspricht einer relativen Zunahme von 7.6 %.“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0F781D-CC47-306D-719B-23AA1E91E8F4}"/>
              </a:ext>
            </a:extLst>
          </p:cNvPr>
          <p:cNvSpPr txBox="1"/>
          <p:nvPr/>
        </p:nvSpPr>
        <p:spPr>
          <a:xfrm>
            <a:off x="266733" y="5930575"/>
            <a:ext cx="626897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tx1"/>
                </a:solidFill>
                <a:latin typeface="Cochin" panose="02000603020000020003" pitchFamily="2" charset="0"/>
              </a:rPr>
              <a:t>Lernziel: Ich kann die relative Zu- und Abnahme von Preisen berechnen 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ochin" panose="02000603020000020003" pitchFamily="2" charset="0"/>
              </a:rPr>
              <a:t>und mit Hilfe des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ochin" panose="02000603020000020003" pitchFamily="2" charset="0"/>
              </a:rPr>
              <a:t>Säulendiagamms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ochin" panose="02000603020000020003" pitchFamily="2" charset="0"/>
              </a:rPr>
              <a:t> darstellen</a:t>
            </a:r>
            <a:r>
              <a:rPr lang="de-DE" sz="1800" dirty="0">
                <a:solidFill>
                  <a:schemeClr val="tx1"/>
                </a:solidFill>
                <a:latin typeface="Cochin" panose="02000603020000020003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51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FFA00917-EFFA-5788-ED82-D69AD00DA47F}"/>
              </a:ext>
            </a:extLst>
          </p:cNvPr>
          <p:cNvSpPr/>
          <p:nvPr/>
        </p:nvSpPr>
        <p:spPr>
          <a:xfrm>
            <a:off x="3354713" y="4453239"/>
            <a:ext cx="2506815" cy="22371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5625C6-4E83-DF8B-4750-C7596F48FA5B}"/>
              </a:ext>
            </a:extLst>
          </p:cNvPr>
          <p:cNvSpPr/>
          <p:nvPr/>
        </p:nvSpPr>
        <p:spPr>
          <a:xfrm>
            <a:off x="974440" y="4633554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9253585-8D6C-57FD-49D7-6627C388AB8B}"/>
              </a:ext>
            </a:extLst>
          </p:cNvPr>
          <p:cNvCxnSpPr>
            <a:cxnSpLocks/>
          </p:cNvCxnSpPr>
          <p:nvPr/>
        </p:nvCxnSpPr>
        <p:spPr>
          <a:xfrm>
            <a:off x="809084" y="5905032"/>
            <a:ext cx="108865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Gehirn im Kopf Silhouette">
            <a:extLst>
              <a:ext uri="{FF2B5EF4-FFF2-40B4-BE49-F238E27FC236}">
                <a16:creationId xmlns:a16="http://schemas.microsoft.com/office/drawing/2014/main" id="{8E9D7400-A5B8-9633-B686-5C47285D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115" y="4722116"/>
            <a:ext cx="706916" cy="7069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5A8F0A-9AE7-EB92-A938-610BA87D178B}"/>
              </a:ext>
            </a:extLst>
          </p:cNvPr>
          <p:cNvSpPr/>
          <p:nvPr/>
        </p:nvSpPr>
        <p:spPr>
          <a:xfrm>
            <a:off x="7253124" y="4633554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5DF522-A908-A6F5-442C-0619F704D89A}"/>
              </a:ext>
            </a:extLst>
          </p:cNvPr>
          <p:cNvSpPr/>
          <p:nvPr/>
        </p:nvSpPr>
        <p:spPr>
          <a:xfrm>
            <a:off x="4113782" y="4633554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Schlüssel Silhouette">
            <a:extLst>
              <a:ext uri="{FF2B5EF4-FFF2-40B4-BE49-F238E27FC236}">
                <a16:creationId xmlns:a16="http://schemas.microsoft.com/office/drawing/2014/main" id="{4ACF52F8-5A0F-3DA2-F511-94F69CD29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8883" y="4718655"/>
            <a:ext cx="768068" cy="768068"/>
          </a:xfrm>
          <a:prstGeom prst="rect">
            <a:avLst/>
          </a:prstGeom>
        </p:spPr>
      </p:pic>
      <p:pic>
        <p:nvPicPr>
          <p:cNvPr id="10" name="Grafik 9" descr="Netzplandiagramm Silhouette">
            <a:extLst>
              <a:ext uri="{FF2B5EF4-FFF2-40B4-BE49-F238E27FC236}">
                <a16:creationId xmlns:a16="http://schemas.microsoft.com/office/drawing/2014/main" id="{A35C49A4-8847-67F8-68A7-2F46A5BA5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1485" y="4718655"/>
            <a:ext cx="779910" cy="7799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863955-2A40-A216-7073-C8A678D6E76C}"/>
              </a:ext>
            </a:extLst>
          </p:cNvPr>
          <p:cNvSpPr/>
          <p:nvPr/>
        </p:nvSpPr>
        <p:spPr>
          <a:xfrm>
            <a:off x="10465966" y="4633554"/>
            <a:ext cx="938271" cy="93827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Gedanken Silhouette">
            <a:extLst>
              <a:ext uri="{FF2B5EF4-FFF2-40B4-BE49-F238E27FC236}">
                <a16:creationId xmlns:a16="http://schemas.microsoft.com/office/drawing/2014/main" id="{0BCB1921-5AF1-BF15-A0F0-AD4FE94CB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6861" y="4750551"/>
            <a:ext cx="710377" cy="7103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DE3E6F2-9BB1-B7FB-EF32-A857B86CE391}"/>
              </a:ext>
            </a:extLst>
          </p:cNvPr>
          <p:cNvSpPr txBox="1"/>
          <p:nvPr/>
        </p:nvSpPr>
        <p:spPr>
          <a:xfrm>
            <a:off x="169916" y="6047527"/>
            <a:ext cx="243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Vorwissen/Überblick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B053F8-D516-E52C-D773-722A39D0DBA9}"/>
              </a:ext>
            </a:extLst>
          </p:cNvPr>
          <p:cNvSpPr txBox="1"/>
          <p:nvPr/>
        </p:nvSpPr>
        <p:spPr>
          <a:xfrm>
            <a:off x="3984233" y="6047527"/>
            <a:ext cx="124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1D3551-BE69-D78B-E330-AE96DAE00B8E}"/>
              </a:ext>
            </a:extLst>
          </p:cNvPr>
          <p:cNvSpPr txBox="1"/>
          <p:nvPr/>
        </p:nvSpPr>
        <p:spPr>
          <a:xfrm>
            <a:off x="7077363" y="6047527"/>
            <a:ext cx="144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Verknüpfen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4DD2E9-91C4-215F-2C26-44D7BCA6C794}"/>
              </a:ext>
            </a:extLst>
          </p:cNvPr>
          <p:cNvSpPr txBox="1"/>
          <p:nvPr/>
        </p:nvSpPr>
        <p:spPr>
          <a:xfrm>
            <a:off x="10256582" y="6047527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ochin" panose="02000603020000020003" pitchFamily="2" charset="0"/>
              </a:rPr>
              <a:t>Nachdenken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F3929436-E361-33B3-0912-45292509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429351"/>
            <a:ext cx="11881282" cy="514907"/>
          </a:xfrm>
        </p:spPr>
        <p:txBody>
          <a:bodyPr>
            <a:normAutofit fontScale="90000"/>
          </a:bodyPr>
          <a:lstStyle/>
          <a:p>
            <a:r>
              <a:rPr lang="de-DE" dirty="0"/>
              <a:t>2. Entlastung während dem Lesen I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85BF321A-7A8B-DE9D-C317-DABD12503E2C}"/>
              </a:ext>
            </a:extLst>
          </p:cNvPr>
          <p:cNvSpPr txBox="1">
            <a:spLocks/>
          </p:cNvSpPr>
          <p:nvPr/>
        </p:nvSpPr>
        <p:spPr>
          <a:xfrm>
            <a:off x="359154" y="1150672"/>
            <a:ext cx="9215594" cy="18189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chin" panose="020006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000" dirty="0"/>
              <a:t>Bearbeitungsstrategie auswählen: Markieren, schrittweises langsames Lesen, […].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Lesetext in sinnvolle Leseportionen unterteilen.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Anleitung wie der Text gelesen werden soll. 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Fragen zum Nachschauen formulieren. 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BBC85EE-7D73-014A-9CC0-DB3E08548398}"/>
              </a:ext>
            </a:extLst>
          </p:cNvPr>
          <p:cNvSpPr/>
          <p:nvPr/>
        </p:nvSpPr>
        <p:spPr>
          <a:xfrm>
            <a:off x="371588" y="2445207"/>
            <a:ext cx="4533349" cy="4034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01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E6DFB7A-E01C-719B-9FA9-3EB600BE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0" y="0"/>
            <a:ext cx="8569235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6105D4A-6099-6A43-1310-78C72FE55DBF}"/>
              </a:ext>
            </a:extLst>
          </p:cNvPr>
          <p:cNvSpPr txBox="1"/>
          <p:nvPr/>
        </p:nvSpPr>
        <p:spPr>
          <a:xfrm>
            <a:off x="902912" y="4748509"/>
            <a:ext cx="16732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>
                <a:latin typeface="Cochin" panose="02000603020000020003" pitchFamily="2" charset="0"/>
              </a:rPr>
              <a:t>Nachschauen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8AACF0C-27CA-769E-11DD-DB9E740CBE7C}"/>
              </a:ext>
            </a:extLst>
          </p:cNvPr>
          <p:cNvSpPr txBox="1"/>
          <p:nvPr/>
        </p:nvSpPr>
        <p:spPr>
          <a:xfrm>
            <a:off x="902912" y="5597127"/>
            <a:ext cx="167323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>
                <a:latin typeface="Cochin" panose="02000603020000020003" pitchFamily="2" charset="0"/>
              </a:rPr>
              <a:t>Verstehen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24BDFFE-BF06-7F4C-0C55-A4B2FC5158DE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576145" y="4835769"/>
            <a:ext cx="413239" cy="112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CC1A89E-33D4-B051-C3CB-F5FAD7882BA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576145" y="4948564"/>
            <a:ext cx="404447" cy="9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42DC118E-8B48-CFF0-31D2-4EAC248F54CC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576145" y="5424854"/>
            <a:ext cx="404447" cy="37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3D4B5A0-1423-A769-D655-CD043F37ABF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576145" y="5797182"/>
            <a:ext cx="4132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AAC6ACD-77FA-7015-54BB-9C38C15E83DB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576145" y="5797182"/>
            <a:ext cx="404447" cy="448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03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5" id="{02A99130-777D-AE45-8952-23DD0E5DD945}" vid="{ED62BEC1-68C7-A544-9229-B9E6E00A3EB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884</Words>
  <Application>Microsoft Macintosh PowerPoint</Application>
  <PresentationFormat>Breitbild</PresentationFormat>
  <Paragraphs>119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Cochin</vt:lpstr>
      <vt:lpstr>Office</vt:lpstr>
      <vt:lpstr>Sprachbewusster Mathematikunterricht</vt:lpstr>
      <vt:lpstr>PowerPoint-Präsentation</vt:lpstr>
      <vt:lpstr>PowerPoint-Präsentation</vt:lpstr>
      <vt:lpstr>1. Entlastung vor dem Lesen</vt:lpstr>
      <vt:lpstr>PowerPoint-Präsentation</vt:lpstr>
      <vt:lpstr>1b. Aufgaben situieren – Interesse wecken</vt:lpstr>
      <vt:lpstr>1c. Advance(d) Organizer</vt:lpstr>
      <vt:lpstr>2. Entlastung während dem Lesen I</vt:lpstr>
      <vt:lpstr>PowerPoint-Präsentation</vt:lpstr>
      <vt:lpstr>2a. Fragen zum Nachschauen</vt:lpstr>
      <vt:lpstr>3. Entlastung während dem Lesen II</vt:lpstr>
      <vt:lpstr>PowerPoint-Präsentation</vt:lpstr>
      <vt:lpstr>4. Entlasten nach dem Lesen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Textdidaktisierung</dc:title>
  <dc:creator>Egger Andres</dc:creator>
  <cp:lastModifiedBy>Egger Andres</cp:lastModifiedBy>
  <cp:revision>5</cp:revision>
  <dcterms:created xsi:type="dcterms:W3CDTF">2023-01-11T09:07:33Z</dcterms:created>
  <dcterms:modified xsi:type="dcterms:W3CDTF">2023-01-20T13:01:30Z</dcterms:modified>
</cp:coreProperties>
</file>