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 descr="UNF_Logo_gross.em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815206" cy="1162718"/>
          </a:xfrm>
          <a:prstGeom prst="rect">
            <a:avLst/>
          </a:prstGeom>
        </p:spPr>
      </p:pic>
      <p:pic>
        <p:nvPicPr>
          <p:cNvPr id="5" name="Grafik 6" descr="UNIFR_Background_Titleslide_PPT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/>
              <a:buChar char="−"/>
              <a:defRPr sz="2000" b="0" cap="all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 bwMode="auto"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 +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6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8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 bwMode="auto"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Insert picture</a:t>
            </a:r>
            <a:endParaRPr lang="de-CH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 lang="de-CH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Textplatzhalter 7"/>
          <p:cNvSpPr/>
          <p:nvPr/>
        </p:nvSpPr>
        <p:spPr bwMode="auto"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all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Université de fribourg / Universität Freiburg</a:t>
            </a:r>
            <a:endParaRPr/>
          </a:p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MyTools 2019</a:t>
            </a:r>
            <a:endParaRPr lang="fr-CH" sz="800" b="0" i="0" u="none" strike="noStrike" cap="all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 bwMode="auto"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E9011C8-9BF4-4E14-A6CE-7DE7D36702CC}" type="slidenum">
              <a:t>‹N°›</a:t>
            </a:fld>
            <a:endParaRPr lang="de-CH"/>
          </a:p>
        </p:txBody>
      </p:sp>
      <p:pic>
        <p:nvPicPr>
          <p:cNvPr id="10" name="Grafik 8" descr="UNF_Logo_klein.emf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522006" y="6288881"/>
            <a:ext cx="621994" cy="558360"/>
          </a:xfrm>
          <a:prstGeom prst="rect">
            <a:avLst/>
          </a:prstGeom>
        </p:spPr>
      </p:pic>
      <p:sp>
        <p:nvSpPr>
          <p:cNvPr id="11" name="Textfeld 4"/>
          <p:cNvSpPr>
            <a:spLocks noAdjustHandles="1"/>
          </p:cNvSpPr>
          <p:nvPr userDrawn="1"/>
        </p:nvSpPr>
        <p:spPr bwMode="auto">
          <a:xfrm>
            <a:off x="4191000" y="66155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  <a:defRPr/>
            </a:pPr>
            <a:endParaRPr lang="de-DE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>
        <a:lnSpc>
          <a:spcPts val="2700"/>
        </a:lnSpc>
        <a:spcBef>
          <a:spcPts val="0"/>
        </a:spcBef>
        <a:buNone/>
        <a:defRPr sz="2000" b="1" cap="all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tx1"/>
          </a:solidFill>
          <a:latin typeface="Arial"/>
          <a:ea typeface="+mn-ea"/>
          <a:cs typeface="Arial"/>
        </a:defRPr>
      </a:lvl2pPr>
      <a:lvl3pPr marL="216000" indent="-216000" algn="l" defTabSz="914400">
        <a:lnSpc>
          <a:spcPts val="2700"/>
        </a:lnSpc>
        <a:spcBef>
          <a:spcPts val="0"/>
        </a:spcBef>
        <a:buFont typeface="Wingdings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4"/>
          </a:solidFill>
          <a:latin typeface="Arial"/>
          <a:ea typeface="+mn-ea"/>
          <a:cs typeface="Arial"/>
        </a:defRPr>
      </a:lvl4pPr>
      <a:lvl5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1"/>
          </a:solidFill>
          <a:latin typeface="Arial"/>
          <a:ea typeface="+mn-ea"/>
          <a:cs typeface="Arial"/>
        </a:defRPr>
      </a:lvl5pPr>
      <a:lvl6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227319"/>
            <a:ext cx="13691358" cy="5733256"/>
          </a:xfrm>
          <a:prstGeom prst="rect">
            <a:avLst/>
          </a:prstGeom>
        </p:spPr>
      </p:pic>
      <p:sp>
        <p:nvSpPr>
          <p:cNvPr id="5" name="Textplatzhalter 1"/>
          <p:cNvSpPr>
            <a:spLocks noGrp="1"/>
          </p:cNvSpPr>
          <p:nvPr>
            <p:ph type="body" sz="quarter" idx="13"/>
          </p:nvPr>
        </p:nvSpPr>
        <p:spPr bwMode="auto">
          <a:xfrm>
            <a:off x="4427984" y="2276872"/>
            <a:ext cx="4248000" cy="424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fr-CH" sz="2200" dirty="0" smtClean="0"/>
              <a:t>12. </a:t>
            </a:r>
            <a:r>
              <a:rPr lang="fr-CH" sz="2200" dirty="0" err="1" smtClean="0"/>
              <a:t>September</a:t>
            </a:r>
            <a:r>
              <a:rPr lang="fr-CH" sz="2200" dirty="0" smtClean="0"/>
              <a:t> </a:t>
            </a:r>
            <a:r>
              <a:rPr lang="fr-CH" sz="2200" dirty="0"/>
              <a:t>2019</a:t>
            </a:r>
            <a:endParaRPr dirty="0"/>
          </a:p>
          <a:p>
            <a:pPr>
              <a:spcAft>
                <a:spcPts val="0"/>
              </a:spcAft>
              <a:defRPr/>
            </a:pPr>
            <a:endParaRPr lang="fr-CH" dirty="0"/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fr-CH" dirty="0" err="1"/>
              <a:t>MyTools</a:t>
            </a:r>
            <a:r>
              <a:rPr lang="fr-CH" dirty="0"/>
              <a:t> 2019</a:t>
            </a:r>
            <a:endParaRPr dirty="0"/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fr-CH" sz="2000" dirty="0"/>
          </a:p>
          <a:p>
            <a:pPr marL="0" lvl="3" indent="0">
              <a:buNone/>
              <a:defRPr/>
            </a:pPr>
            <a:r>
              <a:rPr lang="fr-CH" sz="2200" b="0" i="0" u="none" strike="noStrike" cap="none" spc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Zugang</a:t>
            </a:r>
            <a:r>
              <a:rPr lang="fr-CH" sz="2200" b="0" i="0" u="none" strike="noStrike" cap="none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CH" sz="2200" b="0" i="0" u="none" strike="noStrike" cap="none" spc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zur</a:t>
            </a:r>
            <a:r>
              <a:rPr lang="fr-CH" sz="2200" b="0" i="0" u="none" strike="noStrike" cap="none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CH" sz="2200" b="0" i="0" u="none" strike="noStrike" cap="none" spc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Universität</a:t>
            </a:r>
            <a:r>
              <a:rPr lang="fr-CH" sz="2200" b="0" i="0" u="none" strike="noStrike" cap="none" spc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Freiburg</a:t>
            </a:r>
            <a:endParaRPr dirty="0"/>
          </a:p>
          <a:p>
            <a:pPr lvl="3">
              <a:defRPr/>
            </a:pPr>
            <a:endParaRPr lang="fr-CH" sz="30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lvl="3" indent="0">
              <a:buNone/>
              <a:defRPr/>
            </a:pPr>
            <a:endParaRPr lang="fr-CH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38946"/>
            <a:ext cx="9900592" cy="55959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2"/>
          </p:nvPr>
        </p:nvSpPr>
        <p:spPr bwMode="auto">
          <a:xfrm>
            <a:off x="179512" y="836712"/>
            <a:ext cx="4570660" cy="40051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dirty="0" smtClean="0"/>
              <a:t>Zugehörigkeit</a:t>
            </a:r>
            <a:endParaRPr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rgbClr val="0A3859"/>
                </a:solidFill>
              </a:rPr>
              <a:t>Kompetenzen </a:t>
            </a:r>
            <a:endParaRPr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CH" dirty="0" smtClean="0"/>
              <a:t>Interesse </a:t>
            </a:r>
            <a:endParaRPr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CH" dirty="0"/>
              <a:t>Autonomie</a:t>
            </a:r>
            <a:endParaRPr lang="de-DE" dirty="0"/>
          </a:p>
        </p:txBody>
      </p:sp>
      <p:sp>
        <p:nvSpPr>
          <p:cNvPr id="7" name="Textfeld 3"/>
          <p:cNvSpPr/>
          <p:nvPr/>
        </p:nvSpPr>
        <p:spPr bwMode="auto">
          <a:xfrm>
            <a:off x="2552869" y="659560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  <a:defRPr/>
            </a:pPr>
            <a:endParaRPr lang="de-D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35638"/>
            <a:ext cx="9401411" cy="560167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4012066" y="1008063"/>
            <a:ext cx="4786684" cy="364507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 dirty="0" smtClean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Schlüssel zum Erfolg</a:t>
            </a:r>
            <a:endParaRPr b="1" dirty="0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 dirty="0" smtClean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Psychologische Studierendenberatung</a:t>
            </a:r>
            <a:endParaRPr b="1" dirty="0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 dirty="0" smtClean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Techniken und Empfehlungen, um während des </a:t>
            </a:r>
            <a:r>
              <a:rPr lang="de-CH" dirty="0" smtClean="0">
                <a:ln w="0"/>
                <a:ea typeface="Tahoma"/>
                <a:cs typeface="Tahoma"/>
              </a:rPr>
              <a:t>Studiums effizient zu lernen und Stress zu bewältigen</a:t>
            </a:r>
            <a:endParaRPr lang="fr-CH" dirty="0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455"/>
            <a:ext cx="9574061" cy="55898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7488" y="163514"/>
            <a:ext cx="8712200" cy="483942"/>
          </a:xfrm>
        </p:spPr>
        <p:txBody>
          <a:bodyPr/>
          <a:lstStyle/>
          <a:p>
            <a:pPr>
              <a:defRPr/>
            </a:pPr>
            <a:r>
              <a:rPr lang="fr-FR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5459578" y="908719"/>
            <a:ext cx="3997648" cy="35283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buNone/>
              <a:defRPr/>
            </a:pPr>
            <a:r>
              <a:rPr dirty="0"/>
              <a:t>1. </a:t>
            </a:r>
            <a:r>
              <a:rPr lang="fr-CH" dirty="0" err="1" smtClean="0"/>
              <a:t>Zugehörigkeit</a:t>
            </a:r>
            <a:endParaRPr lang="fr-C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65588"/>
            <a:ext cx="9218288" cy="557172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</a:rPr>
              <a:t>MyTools 2019</a:t>
            </a:r>
            <a:endParaRPr/>
          </a:p>
        </p:txBody>
      </p:sp>
      <p:sp>
        <p:nvSpPr>
          <p:cNvPr id="6" name="Inhaltsplatzhalter 2"/>
          <p:cNvSpPr/>
          <p:nvPr/>
        </p:nvSpPr>
        <p:spPr bwMode="auto">
          <a:xfrm>
            <a:off x="433388" y="1008064"/>
            <a:ext cx="3850580" cy="3501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​"/>
              <a:defRPr sz="2000" b="1" cap="none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0" cap="all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216000" indent="-216000" algn="l" defTabSz="914400">
              <a:lnSpc>
                <a:spcPts val="2700"/>
              </a:lnSpc>
              <a:spcBef>
                <a:spcPts val="0"/>
              </a:spcBef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1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5pPr>
            <a:lvl6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de-CH" dirty="0"/>
              <a:t>2. </a:t>
            </a:r>
            <a:r>
              <a:rPr lang="de-DE" sz="2000" b="1" i="0" u="none" strike="noStrike" cap="none" spc="0" dirty="0" smtClean="0">
                <a:solidFill>
                  <a:srgbClr val="0A3859"/>
                </a:solidFill>
                <a:latin typeface="Arial"/>
                <a:ea typeface="+mn-ea"/>
                <a:cs typeface="Arial"/>
              </a:rPr>
              <a:t>Kompetenzen </a:t>
            </a:r>
            <a:endParaRPr lang="de-CH" dirty="0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endParaRPr lang="de-CH" dirty="0"/>
          </a:p>
          <a:p>
            <a:pPr>
              <a:spcBef>
                <a:spcPts val="1200"/>
              </a:spcBef>
              <a:buFont typeface="Arial"/>
              <a:buNone/>
              <a:defRPr/>
            </a:pPr>
            <a:endParaRPr lang="fr-C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udies.unifr.ch/assets/images/matieres/detail/desktop.780.347/eco.780x34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665108" y="647699"/>
            <a:ext cx="10809108" cy="7207479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</a:rPr>
              <a:t>MyTools 2019</a:t>
            </a:r>
            <a:endParaRPr/>
          </a:p>
        </p:txBody>
      </p:sp>
      <p:sp>
        <p:nvSpPr>
          <p:cNvPr id="6" name="Inhaltsplatzhalter 2"/>
          <p:cNvSpPr/>
          <p:nvPr/>
        </p:nvSpPr>
        <p:spPr bwMode="auto">
          <a:xfrm>
            <a:off x="4246821" y="1008063"/>
            <a:ext cx="3850579" cy="35010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l" defTabSz="914400">
              <a:lnSpc>
                <a:spcPts val="26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​"/>
              <a:defRPr sz="2000" b="1" cap="none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0" cap="all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216000" indent="-216000" algn="l" defTabSz="914400">
              <a:lnSpc>
                <a:spcPts val="2699"/>
              </a:lnSpc>
              <a:spcBef>
                <a:spcPts val="0"/>
              </a:spcBef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1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5pPr>
            <a:lvl6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99"/>
              </a:spcBef>
              <a:buNone/>
              <a:defRPr/>
            </a:pPr>
            <a:r>
              <a:rPr lang="de-CH" dirty="0"/>
              <a:t>3. </a:t>
            </a:r>
            <a:r>
              <a:rPr lang="de-CH" dirty="0" smtClean="0"/>
              <a:t>Interesse</a:t>
            </a:r>
            <a:r>
              <a:rPr lang="de-DE" sz="2000" b="1" i="0" u="none" strike="noStrike" cap="none" spc="0" dirty="0" smtClean="0">
                <a:solidFill>
                  <a:srgbClr val="0A3859"/>
                </a:solidFill>
                <a:latin typeface="Arial"/>
                <a:ea typeface="+mn-ea"/>
                <a:cs typeface="Arial"/>
              </a:rPr>
              <a:t> </a:t>
            </a:r>
            <a:endParaRPr lang="de-CH" dirty="0"/>
          </a:p>
          <a:p>
            <a:pPr marL="342900" indent="-342900">
              <a:spcBef>
                <a:spcPts val="1199"/>
              </a:spcBef>
              <a:buFont typeface="Wingdings"/>
              <a:buChar char="§"/>
              <a:defRPr/>
            </a:pPr>
            <a:endParaRPr lang="de-CH" dirty="0"/>
          </a:p>
          <a:p>
            <a:pPr>
              <a:spcBef>
                <a:spcPts val="1199"/>
              </a:spcBef>
              <a:buFont typeface="Arial"/>
              <a:buNone/>
              <a:defRPr/>
            </a:pPr>
            <a:endParaRPr lang="fr-C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455"/>
            <a:ext cx="9574060" cy="558985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7487" y="163513"/>
            <a:ext cx="8712199" cy="483941"/>
          </a:xfrm>
        </p:spPr>
        <p:txBody>
          <a:bodyPr/>
          <a:lstStyle/>
          <a:p>
            <a:pPr>
              <a:defRPr/>
            </a:pPr>
            <a:r>
              <a:rPr lang="fr-FR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414468" y="1044791"/>
            <a:ext cx="3997647" cy="35283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buNone/>
              <a:defRPr/>
            </a:pPr>
            <a:r>
              <a:rPr/>
              <a:t>4. Autonomie</a:t>
            </a:r>
          </a:p>
          <a:p>
            <a:pPr>
              <a:buNone/>
              <a:defRPr/>
            </a:pPr>
            <a:endParaRPr lang="fr-CH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Affichage à l'écran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00_UNIFR_PPT_Template_Admin</vt:lpstr>
      <vt:lpstr>Présentation PowerPoint</vt:lpstr>
      <vt:lpstr>MyTools 2019</vt:lpstr>
      <vt:lpstr>MyTools 2019</vt:lpstr>
      <vt:lpstr>MyTools 2019</vt:lpstr>
      <vt:lpstr>MyTools 2019</vt:lpstr>
      <vt:lpstr>MyTools 2019</vt:lpstr>
      <vt:lpstr>MyTools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RAPPO Nathalie</dc:creator>
  <cp:lastModifiedBy>RAPPO Nathalie</cp:lastModifiedBy>
  <cp:revision>5</cp:revision>
  <dcterms:modified xsi:type="dcterms:W3CDTF">2019-08-29T13:59:09Z</dcterms:modified>
</cp:coreProperties>
</file>