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5" descr="UNF_Logo_gross.emf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815206" cy="1162718"/>
          </a:xfrm>
          <a:prstGeom prst="rect">
            <a:avLst/>
          </a:prstGeom>
        </p:spPr>
      </p:pic>
      <p:pic>
        <p:nvPicPr>
          <p:cNvPr id="5" name="Grafik 6" descr="UNIFR_Background_Titleslide_PPT.jp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1106488"/>
            <a:ext cx="9144000" cy="5751512"/>
          </a:xfrm>
          <a:prstGeom prst="rect">
            <a:avLst/>
          </a:prstGeom>
        </p:spPr>
      </p:pic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 bwMode="auto">
          <a:xfrm>
            <a:off x="433388" y="1803400"/>
            <a:ext cx="8278811" cy="4351338"/>
          </a:xfrm>
        </p:spPr>
        <p:txBody>
          <a:bodyPr/>
          <a:lstStyle>
            <a:lvl1pPr>
              <a:spcAft>
                <a:spcPts val="2700"/>
              </a:spcAft>
              <a:defRPr/>
            </a:lvl1pPr>
            <a:lvl2pPr>
              <a:lnSpc>
                <a:spcPts val="3200"/>
              </a:lnSpc>
              <a:spcAft>
                <a:spcPts val="3200"/>
              </a:spcAft>
              <a:defRPr sz="3000" b="1" cap="all">
                <a:solidFill>
                  <a:schemeClr val="accent1"/>
                </a:solidFill>
              </a:defRPr>
            </a:lvl2pPr>
            <a:lvl3pPr marL="0" indent="0">
              <a:lnSpc>
                <a:spcPts val="3200"/>
              </a:lnSpc>
              <a:spcAft>
                <a:spcPts val="3200"/>
              </a:spcAft>
              <a:buFont typeface="Arial"/>
              <a:buChar char="​"/>
              <a:defRPr sz="3000"/>
            </a:lvl3pPr>
            <a:lvl4pPr>
              <a:lnSpc>
                <a:spcPts val="2000"/>
              </a:lnSpc>
              <a:defRPr sz="1600">
                <a:solidFill>
                  <a:schemeClr val="tx1"/>
                </a:solidFill>
              </a:defRPr>
            </a:lvl4pPr>
            <a:lvl5pPr>
              <a:lnSpc>
                <a:spcPts val="2000"/>
              </a:lnSpc>
              <a:defRPr sz="1600" b="0"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</a:lstStyle>
          <a:p>
            <a:pPr lvl="0">
              <a:defRPr/>
            </a:pPr>
            <a:r>
              <a:rPr lang="de-CH"/>
              <a:t>Mastertextformat bearbeiten</a:t>
            </a:r>
            <a:endParaRPr/>
          </a:p>
          <a:p>
            <a:pPr lvl="1">
              <a:defRPr/>
            </a:pPr>
            <a:r>
              <a:rPr lang="de-CH"/>
              <a:t>Zweite Ebene</a:t>
            </a:r>
            <a:endParaRPr/>
          </a:p>
          <a:p>
            <a:pPr lvl="2">
              <a:defRPr/>
            </a:pPr>
            <a:r>
              <a:rPr lang="de-CH"/>
              <a:t>Dritte Ebene</a:t>
            </a:r>
            <a:endParaRPr/>
          </a:p>
          <a:p>
            <a:pPr lvl="3">
              <a:defRPr/>
            </a:pPr>
            <a:r>
              <a:rPr lang="de-CH"/>
              <a:t>Vierte Ebene</a:t>
            </a:r>
            <a:endParaRPr/>
          </a:p>
          <a:p>
            <a:pPr lvl="4">
              <a:defRPr/>
            </a:pPr>
            <a:r>
              <a:rPr lang="de-CH"/>
              <a:t>Fünfte Ebene</a:t>
            </a:r>
            <a:endParaRPr lang="de-DE"/>
          </a:p>
        </p:txBody>
      </p:sp>
    </p:spTree>
  </p:cSld>
  <p:clrMapOvr>
    <a:masterClrMapping/>
  </p:clrMapOvr>
  <p:hf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Agend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3" descr="UNIFR_Background_Titleslide_PPT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647700"/>
            <a:ext cx="9144000" cy="5605463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Mastertitelformat bearbeiten</a:t>
            </a:r>
            <a:endParaRPr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 bwMode="auto">
          <a:xfrm>
            <a:off x="433388" y="1008063"/>
            <a:ext cx="8278812" cy="5146675"/>
          </a:xfrm>
        </p:spPr>
        <p:txBody>
          <a:bodyPr/>
          <a:lstStyle>
            <a:lvl1pPr indent="0">
              <a:lnSpc>
                <a:spcPts val="3200"/>
              </a:lnSpc>
              <a:spcAft>
                <a:spcPts val="3200"/>
              </a:spcAft>
              <a:buFont typeface="Arial"/>
              <a:buChar char="​"/>
              <a:defRPr sz="3000" b="1" cap="all">
                <a:solidFill>
                  <a:schemeClr val="accent1"/>
                </a:solidFill>
              </a:defRPr>
            </a:lvl1pPr>
            <a:lvl2pPr indent="0">
              <a:lnSpc>
                <a:spcPts val="3200"/>
              </a:lnSpc>
              <a:spcAft>
                <a:spcPts val="3200"/>
              </a:spcAft>
              <a:buFont typeface="Arial"/>
              <a:buChar char="​"/>
              <a:defRPr sz="3000" b="1" cap="all">
                <a:solidFill>
                  <a:schemeClr val="accent1"/>
                </a:solidFill>
              </a:defRPr>
            </a:lvl2pPr>
            <a:lvl3pPr marL="0" indent="0">
              <a:lnSpc>
                <a:spcPts val="3200"/>
              </a:lnSpc>
              <a:spcAft>
                <a:spcPts val="3200"/>
              </a:spcAft>
              <a:buFont typeface="Arial"/>
              <a:buChar char="​"/>
              <a:defRPr sz="3000" b="1" cap="all">
                <a:solidFill>
                  <a:schemeClr val="accent1"/>
                </a:solidFill>
              </a:defRPr>
            </a:lvl3pPr>
            <a:lvl4pPr indent="0">
              <a:lnSpc>
                <a:spcPts val="3200"/>
              </a:lnSpc>
              <a:spcAft>
                <a:spcPts val="3200"/>
              </a:spcAft>
              <a:buFont typeface="Arial"/>
              <a:buChar char="​"/>
              <a:defRPr sz="3000" b="1" cap="all">
                <a:solidFill>
                  <a:schemeClr val="accent1"/>
                </a:solidFill>
              </a:defRPr>
            </a:lvl4pPr>
            <a:lvl5pPr indent="0">
              <a:lnSpc>
                <a:spcPts val="3200"/>
              </a:lnSpc>
              <a:spcAft>
                <a:spcPts val="3200"/>
              </a:spcAft>
              <a:buFont typeface="Arial"/>
              <a:buChar char="​"/>
              <a:defRPr sz="3000" b="1" cap="all">
                <a:solidFill>
                  <a:schemeClr val="accent1"/>
                </a:solidFill>
              </a:defRPr>
            </a:lvl5pPr>
          </a:lstStyle>
          <a:p>
            <a:pPr lvl="0">
              <a:defRPr/>
            </a:pPr>
            <a:r>
              <a:rPr lang="de-CH"/>
              <a:t>Mastertextformat bearbeiten</a:t>
            </a:r>
            <a:endParaRPr/>
          </a:p>
          <a:p>
            <a:pPr lvl="1">
              <a:defRPr/>
            </a:pPr>
            <a:r>
              <a:rPr lang="de-CH"/>
              <a:t>Zweite Ebene</a:t>
            </a:r>
            <a:endParaRPr/>
          </a:p>
          <a:p>
            <a:pPr lvl="2">
              <a:defRPr/>
            </a:pPr>
            <a:r>
              <a:rPr lang="de-CH"/>
              <a:t>Dritte Ebene</a:t>
            </a:r>
            <a:endParaRPr/>
          </a:p>
          <a:p>
            <a:pPr lvl="3">
              <a:defRPr/>
            </a:pPr>
            <a:r>
              <a:rPr lang="de-CH"/>
              <a:t>Vierte Ebene</a:t>
            </a:r>
            <a:endParaRPr/>
          </a:p>
          <a:p>
            <a:pPr lvl="4">
              <a:defRPr/>
            </a:pPr>
            <a:r>
              <a:rPr lang="de-CH"/>
              <a:t>Fünfte Ebene</a:t>
            </a:r>
            <a:endParaRPr/>
          </a:p>
        </p:txBody>
      </p:sp>
    </p:spTree>
  </p:cSld>
  <p:clrMapOvr>
    <a:masterClrMapping/>
  </p:clrMapOvr>
  <p:hf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hapter 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4" descr="UNIFR_Background_Titleslide_PPT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6253163"/>
          </a:xfrm>
          <a:prstGeom prst="rect">
            <a:avLst/>
          </a:prstGeom>
        </p:spPr>
      </p:pic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433388" y="1008063"/>
            <a:ext cx="8278812" cy="5146675"/>
          </a:xfrm>
        </p:spPr>
        <p:txBody>
          <a:bodyPr/>
          <a:lstStyle>
            <a:lvl1pPr indent="0">
              <a:lnSpc>
                <a:spcPts val="3200"/>
              </a:lnSpc>
              <a:spcAft>
                <a:spcPts val="3200"/>
              </a:spcAft>
              <a:buFont typeface="Arial"/>
              <a:buChar char="​"/>
              <a:defRPr sz="3000" b="1" cap="all">
                <a:solidFill>
                  <a:schemeClr val="accent1"/>
                </a:solidFill>
              </a:defRPr>
            </a:lvl1pPr>
            <a:lvl2pPr marL="414000" indent="-414000">
              <a:lnSpc>
                <a:spcPts val="2700"/>
              </a:lnSpc>
              <a:buFont typeface="+mj-lt"/>
              <a:buAutoNum type="arabicPeriod"/>
              <a:defRPr sz="2000" b="0" cap="all">
                <a:solidFill>
                  <a:schemeClr val="accent1"/>
                </a:solidFill>
              </a:defRPr>
            </a:lvl2pPr>
            <a:lvl3pPr marL="216000" indent="-216000">
              <a:lnSpc>
                <a:spcPts val="2700"/>
              </a:lnSpc>
              <a:buFont typeface="Arial"/>
              <a:buChar char="−"/>
              <a:defRPr sz="2000" b="0" cap="all">
                <a:solidFill>
                  <a:schemeClr val="accent1"/>
                </a:solidFill>
              </a:defRPr>
            </a:lvl3pPr>
            <a:lvl4pPr marL="0" indent="0">
              <a:lnSpc>
                <a:spcPts val="2700"/>
              </a:lnSpc>
              <a:buFont typeface="Arial"/>
              <a:buChar char="​"/>
              <a:defRPr sz="2000" b="0" cap="none">
                <a:solidFill>
                  <a:schemeClr val="tx1"/>
                </a:solidFill>
              </a:defRPr>
            </a:lvl4pPr>
            <a:lvl5pPr marL="0" indent="0">
              <a:lnSpc>
                <a:spcPts val="2700"/>
              </a:lnSpc>
              <a:buFont typeface="Arial"/>
              <a:buChar char="​"/>
              <a:defRPr sz="2000" b="0" cap="none">
                <a:solidFill>
                  <a:schemeClr val="tx1"/>
                </a:solidFill>
              </a:defRPr>
            </a:lvl5pPr>
          </a:lstStyle>
          <a:p>
            <a:pPr lvl="0">
              <a:defRPr/>
            </a:pPr>
            <a:r>
              <a:rPr lang="de-CH"/>
              <a:t>Mastertextformat bearbeiten</a:t>
            </a:r>
            <a:endParaRPr/>
          </a:p>
          <a:p>
            <a:pPr lvl="1">
              <a:defRPr/>
            </a:pPr>
            <a:r>
              <a:rPr lang="de-CH"/>
              <a:t>Zweite Ebene</a:t>
            </a:r>
            <a:endParaRPr/>
          </a:p>
          <a:p>
            <a:pPr lvl="2">
              <a:defRPr/>
            </a:pPr>
            <a:r>
              <a:rPr lang="de-CH"/>
              <a:t>Dritte Ebene</a:t>
            </a:r>
            <a:endParaRPr/>
          </a:p>
          <a:p>
            <a:pPr lvl="3">
              <a:defRPr/>
            </a:pPr>
            <a:r>
              <a:rPr lang="de-CH"/>
              <a:t>Vierte Ebene</a:t>
            </a:r>
            <a:endParaRPr/>
          </a:p>
        </p:txBody>
      </p:sp>
    </p:spTree>
  </p:cSld>
  <p:clrMapOvr>
    <a:masterClrMapping/>
  </p:clrMapOvr>
  <p:hf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t 1 colum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3" descr="UNIFR_Background_Titleslide_PPT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647700"/>
            <a:ext cx="9144000" cy="5605463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Mastertitelformat bearbeiten</a:t>
            </a:r>
            <a:endParaRPr/>
          </a:p>
        </p:txBody>
      </p:sp>
      <p:sp>
        <p:nvSpPr>
          <p:cNvPr id="6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433388" y="1008064"/>
            <a:ext cx="8278812" cy="5146674"/>
          </a:xfrm>
        </p:spPr>
        <p:txBody>
          <a:bodyPr/>
          <a:lstStyle>
            <a:lvl1pPr>
              <a:spcAft>
                <a:spcPts val="0"/>
              </a:spcAft>
              <a:defRPr sz="2000" b="1" cap="none">
                <a:solidFill>
                  <a:schemeClr val="accent1"/>
                </a:solidFill>
              </a:defRPr>
            </a:lvl1pPr>
            <a:lvl2pPr marL="0" indent="0">
              <a:buFont typeface="Arial"/>
              <a:buChar char="​"/>
              <a:defRPr sz="2000" b="0" cap="all">
                <a:solidFill>
                  <a:schemeClr val="accent1"/>
                </a:solidFill>
              </a:defRPr>
            </a:lvl2pPr>
            <a:lvl3pPr marL="216000" indent="-216000">
              <a:buFont typeface="Wingdings"/>
              <a:buChar char="§"/>
              <a:defRPr sz="2000"/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ts val="2700"/>
              </a:lnSpc>
              <a:spcBef>
                <a:spcPts val="0"/>
              </a:spcBef>
              <a:buFont typeface="Arial"/>
              <a:buNone/>
              <a:defRPr sz="2000" b="1">
                <a:latin typeface="Arial"/>
                <a:cs typeface="Arial"/>
              </a:defRPr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CH"/>
              <a:t>Mastertextformat bearbeiten</a:t>
            </a:r>
            <a:endParaRPr/>
          </a:p>
          <a:p>
            <a:pPr lvl="1">
              <a:defRPr/>
            </a:pPr>
            <a:r>
              <a:rPr lang="de-CH"/>
              <a:t>Zweite Ebene</a:t>
            </a:r>
            <a:endParaRPr/>
          </a:p>
          <a:p>
            <a:pPr lvl="2">
              <a:defRPr/>
            </a:pPr>
            <a:r>
              <a:rPr lang="de-CH"/>
              <a:t>Dritte Ebene</a:t>
            </a:r>
            <a:endParaRPr/>
          </a:p>
          <a:p>
            <a:pPr lvl="3">
              <a:defRPr/>
            </a:pPr>
            <a:r>
              <a:rPr lang="de-CH"/>
              <a:t>Vierte Ebene</a:t>
            </a:r>
            <a:endParaRPr/>
          </a:p>
          <a:p>
            <a:pPr lvl="4">
              <a:defRPr/>
            </a:pPr>
            <a:r>
              <a:rPr lang="de-CH"/>
              <a:t>Fünfte Ebene</a:t>
            </a:r>
            <a:endParaRPr lang="de-DE"/>
          </a:p>
        </p:txBody>
      </p:sp>
    </p:spTree>
  </p:cSld>
  <p:clrMapOvr>
    <a:masterClrMapping/>
  </p:clrMapOvr>
  <p:hf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t 2 column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3" descr="UNIFR_Background_Titleslide_PPT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647700"/>
            <a:ext cx="9144000" cy="5605463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Mastertitelformat bearbeiten</a:t>
            </a:r>
            <a:endParaRPr/>
          </a:p>
        </p:txBody>
      </p:sp>
      <p:sp>
        <p:nvSpPr>
          <p:cNvPr id="6" name="Inhaltsplatzhalter 3"/>
          <p:cNvSpPr>
            <a:spLocks noGrp="1"/>
          </p:cNvSpPr>
          <p:nvPr>
            <p:ph sz="half" idx="10"/>
          </p:nvPr>
        </p:nvSpPr>
        <p:spPr bwMode="auto">
          <a:xfrm>
            <a:off x="433388" y="1008064"/>
            <a:ext cx="3960812" cy="5146674"/>
          </a:xfrm>
        </p:spPr>
        <p:txBody>
          <a:bodyPr/>
          <a:lstStyle>
            <a:lvl1pPr>
              <a:spcAft>
                <a:spcPts val="0"/>
              </a:spcAft>
              <a:defRPr sz="2000" b="1" cap="none">
                <a:solidFill>
                  <a:schemeClr val="accent1"/>
                </a:solidFill>
              </a:defRPr>
            </a:lvl1pPr>
            <a:lvl2pPr marL="0" indent="0">
              <a:buFont typeface="Arial"/>
              <a:buChar char="​"/>
              <a:defRPr sz="2000" b="0" cap="all">
                <a:solidFill>
                  <a:schemeClr val="accent1"/>
                </a:solidFill>
              </a:defRPr>
            </a:lvl2pPr>
            <a:lvl3pPr marL="216000" indent="-216000">
              <a:buFont typeface="Wingdings"/>
              <a:buChar char="§"/>
              <a:defRPr sz="2000"/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ts val="2700"/>
              </a:lnSpc>
              <a:spcBef>
                <a:spcPts val="0"/>
              </a:spcBef>
              <a:buFont typeface="Arial"/>
              <a:buNone/>
              <a:defRPr sz="2000" b="1">
                <a:latin typeface="Arial"/>
                <a:cs typeface="Arial"/>
              </a:defRPr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CH"/>
              <a:t>Mastertextformat bearbeiten</a:t>
            </a:r>
            <a:endParaRPr/>
          </a:p>
          <a:p>
            <a:pPr lvl="1">
              <a:defRPr/>
            </a:pPr>
            <a:r>
              <a:rPr lang="de-CH"/>
              <a:t>Zweite Ebene</a:t>
            </a:r>
            <a:endParaRPr/>
          </a:p>
          <a:p>
            <a:pPr lvl="2">
              <a:defRPr/>
            </a:pPr>
            <a:r>
              <a:rPr lang="de-CH"/>
              <a:t>Dritte Ebene</a:t>
            </a:r>
            <a:endParaRPr/>
          </a:p>
          <a:p>
            <a:pPr lvl="3">
              <a:defRPr/>
            </a:pPr>
            <a:r>
              <a:rPr lang="de-CH"/>
              <a:t>Vierte Ebene</a:t>
            </a:r>
            <a:endParaRPr/>
          </a:p>
          <a:p>
            <a:pPr lvl="4">
              <a:defRPr/>
            </a:pPr>
            <a:r>
              <a:rPr lang="de-CH"/>
              <a:t>Fünfte Ebene</a:t>
            </a:r>
            <a:endParaRPr lang="de-DE"/>
          </a:p>
        </p:txBody>
      </p:sp>
      <p:sp>
        <p:nvSpPr>
          <p:cNvPr id="7" name="Inhaltsplatzhalter 3"/>
          <p:cNvSpPr>
            <a:spLocks noGrp="1"/>
          </p:cNvSpPr>
          <p:nvPr>
            <p:ph sz="half" idx="11"/>
          </p:nvPr>
        </p:nvSpPr>
        <p:spPr bwMode="auto">
          <a:xfrm>
            <a:off x="4751388" y="1008064"/>
            <a:ext cx="3960812" cy="5146674"/>
          </a:xfrm>
        </p:spPr>
        <p:txBody>
          <a:bodyPr/>
          <a:lstStyle>
            <a:lvl1pPr>
              <a:spcAft>
                <a:spcPts val="0"/>
              </a:spcAft>
              <a:defRPr sz="2000" b="1" cap="none">
                <a:solidFill>
                  <a:schemeClr val="accent1"/>
                </a:solidFill>
              </a:defRPr>
            </a:lvl1pPr>
            <a:lvl2pPr marL="0" indent="0">
              <a:buFont typeface="Arial"/>
              <a:buChar char="​"/>
              <a:defRPr sz="2000" b="0" cap="all">
                <a:solidFill>
                  <a:schemeClr val="accent1"/>
                </a:solidFill>
              </a:defRPr>
            </a:lvl2pPr>
            <a:lvl3pPr marL="216000" indent="-216000">
              <a:buFont typeface="Wingdings"/>
              <a:buChar char="§"/>
              <a:defRPr sz="2000"/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ts val="2700"/>
              </a:lnSpc>
              <a:spcBef>
                <a:spcPts val="0"/>
              </a:spcBef>
              <a:buFont typeface="Arial"/>
              <a:buNone/>
              <a:defRPr sz="2000" b="1">
                <a:latin typeface="Arial"/>
                <a:cs typeface="Arial"/>
              </a:defRPr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CH"/>
              <a:t>Mastertextformat bearbeiten</a:t>
            </a:r>
            <a:endParaRPr/>
          </a:p>
          <a:p>
            <a:pPr lvl="1">
              <a:defRPr/>
            </a:pPr>
            <a:r>
              <a:rPr lang="de-CH"/>
              <a:t>Zweite Ebene</a:t>
            </a:r>
            <a:endParaRPr/>
          </a:p>
          <a:p>
            <a:pPr lvl="2">
              <a:defRPr/>
            </a:pPr>
            <a:r>
              <a:rPr lang="de-CH"/>
              <a:t>Dritte Ebene</a:t>
            </a:r>
            <a:endParaRPr/>
          </a:p>
          <a:p>
            <a:pPr lvl="3">
              <a:defRPr/>
            </a:pPr>
            <a:r>
              <a:rPr lang="de-CH"/>
              <a:t>Vierte Ebene</a:t>
            </a:r>
            <a:endParaRPr/>
          </a:p>
          <a:p>
            <a:pPr lvl="4">
              <a:defRPr/>
            </a:pPr>
            <a:r>
              <a:rPr lang="de-CH"/>
              <a:t>Fünfte Ebene</a:t>
            </a:r>
            <a:endParaRPr lang="de-DE"/>
          </a:p>
        </p:txBody>
      </p:sp>
    </p:spTree>
  </p:cSld>
  <p:clrMapOvr>
    <a:masterClrMapping/>
  </p:clrMapOvr>
  <p:hf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t 2 columns + 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3" descr="UNIFR_Background_Titleslide_PPT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647700"/>
            <a:ext cx="9144000" cy="5605463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Mastertitelformat bearbeiten</a:t>
            </a:r>
            <a:endParaRPr/>
          </a:p>
        </p:txBody>
      </p:sp>
      <p:sp>
        <p:nvSpPr>
          <p:cNvPr id="6" name="Inhaltsplatzhalter 6"/>
          <p:cNvSpPr>
            <a:spLocks noGrp="1"/>
          </p:cNvSpPr>
          <p:nvPr>
            <p:ph sz="quarter" idx="11" hasCustomPrompt="1"/>
          </p:nvPr>
        </p:nvSpPr>
        <p:spPr bwMode="auto">
          <a:xfrm>
            <a:off x="433388" y="3356992"/>
            <a:ext cx="3960812" cy="2556000"/>
          </a:xfrm>
        </p:spPr>
        <p:txBody>
          <a:bodyPr/>
          <a:lstStyle>
            <a:lvl1pPr marL="0" marR="0" indent="0" algn="l" defTabSz="91440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lvl1pPr>
          </a:lstStyle>
          <a:p>
            <a:pPr marL="0" marR="0" lvl="0" indent="0" algn="l" defTabSz="91440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​"/>
              <a:defRPr/>
            </a:pPr>
            <a:r>
              <a:rPr lang="de-DE"/>
              <a:t>Insert picture</a:t>
            </a:r>
            <a:endParaRPr lang="de-CH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 bwMode="auto">
          <a:xfrm>
            <a:off x="4752975" y="3356992"/>
            <a:ext cx="3960812" cy="2556000"/>
          </a:xfrm>
        </p:spPr>
        <p:txBody>
          <a:bodyPr/>
          <a:lstStyle>
            <a:lvl1pPr marL="0" marR="0" indent="0" algn="l" defTabSz="91440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defRPr/>
            </a:lvl1pPr>
          </a:lstStyle>
          <a:p>
            <a:pPr marL="0" marR="0" lvl="0" indent="0" algn="l" defTabSz="91440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​"/>
              <a:defRPr/>
            </a:pPr>
            <a:r>
              <a:rPr lang="de-DE"/>
              <a:t>Insert picture</a:t>
            </a:r>
            <a:endParaRPr lang="de-CH"/>
          </a:p>
        </p:txBody>
      </p:sp>
      <p:sp>
        <p:nvSpPr>
          <p:cNvPr id="8" name="Inhaltsplatzhalter 3"/>
          <p:cNvSpPr>
            <a:spLocks noGrp="1"/>
          </p:cNvSpPr>
          <p:nvPr>
            <p:ph sz="half" idx="10"/>
          </p:nvPr>
        </p:nvSpPr>
        <p:spPr bwMode="auto">
          <a:xfrm>
            <a:off x="433388" y="1008064"/>
            <a:ext cx="3960812" cy="2060896"/>
          </a:xfrm>
        </p:spPr>
        <p:txBody>
          <a:bodyPr/>
          <a:lstStyle>
            <a:lvl1pPr>
              <a:spcAft>
                <a:spcPts val="0"/>
              </a:spcAft>
              <a:defRPr sz="2000" b="1" cap="none">
                <a:solidFill>
                  <a:schemeClr val="accent1"/>
                </a:solidFill>
              </a:defRPr>
            </a:lvl1pPr>
            <a:lvl2pPr marL="0" indent="0">
              <a:buFont typeface="Arial"/>
              <a:buChar char="​"/>
              <a:defRPr sz="2000" b="0" cap="all">
                <a:solidFill>
                  <a:schemeClr val="accent1"/>
                </a:solidFill>
              </a:defRPr>
            </a:lvl2pPr>
            <a:lvl3pPr marL="216000" indent="-216000">
              <a:buFont typeface="Wingdings"/>
              <a:buChar char="§"/>
              <a:defRPr sz="2000"/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ts val="2700"/>
              </a:lnSpc>
              <a:spcBef>
                <a:spcPts val="0"/>
              </a:spcBef>
              <a:buFont typeface="Arial"/>
              <a:buNone/>
              <a:defRPr sz="2000" b="1">
                <a:latin typeface="Arial"/>
                <a:cs typeface="Arial"/>
              </a:defRPr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CH"/>
              <a:t>Mastertextformat bearbeiten</a:t>
            </a:r>
            <a:endParaRPr/>
          </a:p>
          <a:p>
            <a:pPr lvl="1">
              <a:defRPr/>
            </a:pPr>
            <a:r>
              <a:rPr lang="de-CH"/>
              <a:t>Zweite Ebene</a:t>
            </a:r>
            <a:endParaRPr/>
          </a:p>
          <a:p>
            <a:pPr lvl="2">
              <a:defRPr/>
            </a:pPr>
            <a:r>
              <a:rPr lang="de-CH"/>
              <a:t>Dritte Ebene</a:t>
            </a:r>
            <a:endParaRPr/>
          </a:p>
          <a:p>
            <a:pPr lvl="3">
              <a:defRPr/>
            </a:pPr>
            <a:r>
              <a:rPr lang="de-CH"/>
              <a:t>Vierte Ebene</a:t>
            </a:r>
            <a:endParaRPr/>
          </a:p>
          <a:p>
            <a:pPr lvl="4">
              <a:defRPr/>
            </a:pPr>
            <a:r>
              <a:rPr lang="de-CH"/>
              <a:t>Fünfte Ebene</a:t>
            </a:r>
            <a:endParaRPr lang="de-DE"/>
          </a:p>
        </p:txBody>
      </p:sp>
      <p:sp>
        <p:nvSpPr>
          <p:cNvPr id="9" name="Inhaltsplatzhalter 3"/>
          <p:cNvSpPr>
            <a:spLocks noGrp="1"/>
          </p:cNvSpPr>
          <p:nvPr>
            <p:ph sz="half" idx="14"/>
          </p:nvPr>
        </p:nvSpPr>
        <p:spPr bwMode="auto">
          <a:xfrm>
            <a:off x="4751388" y="1008064"/>
            <a:ext cx="3960812" cy="2060896"/>
          </a:xfrm>
        </p:spPr>
        <p:txBody>
          <a:bodyPr/>
          <a:lstStyle>
            <a:lvl1pPr>
              <a:spcAft>
                <a:spcPts val="0"/>
              </a:spcAft>
              <a:defRPr sz="2000" b="1" cap="none">
                <a:solidFill>
                  <a:schemeClr val="accent1"/>
                </a:solidFill>
              </a:defRPr>
            </a:lvl1pPr>
            <a:lvl2pPr marL="0" indent="0">
              <a:buFont typeface="Arial"/>
              <a:buChar char="​"/>
              <a:defRPr sz="2000" b="0" cap="all">
                <a:solidFill>
                  <a:schemeClr val="accent1"/>
                </a:solidFill>
              </a:defRPr>
            </a:lvl2pPr>
            <a:lvl3pPr marL="216000" indent="-216000">
              <a:buFont typeface="Wingdings"/>
              <a:buChar char="§"/>
              <a:defRPr sz="2000"/>
            </a:lvl3pPr>
            <a:lvl4pPr>
              <a:defRPr sz="2000" b="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  <a:lvl6pPr marL="0" indent="0">
              <a:lnSpc>
                <a:spcPts val="2700"/>
              </a:lnSpc>
              <a:spcBef>
                <a:spcPts val="0"/>
              </a:spcBef>
              <a:buFont typeface="Arial"/>
              <a:buNone/>
              <a:defRPr sz="2000" b="1">
                <a:latin typeface="Arial"/>
                <a:cs typeface="Arial"/>
              </a:defRPr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CH"/>
              <a:t>Mastertextformat bearbeiten</a:t>
            </a:r>
            <a:endParaRPr/>
          </a:p>
          <a:p>
            <a:pPr lvl="1">
              <a:defRPr/>
            </a:pPr>
            <a:r>
              <a:rPr lang="de-CH"/>
              <a:t>Zweite Ebene</a:t>
            </a:r>
            <a:endParaRPr/>
          </a:p>
          <a:p>
            <a:pPr lvl="2">
              <a:defRPr/>
            </a:pPr>
            <a:r>
              <a:rPr lang="de-CH"/>
              <a:t>Dritte Ebene</a:t>
            </a:r>
            <a:endParaRPr/>
          </a:p>
          <a:p>
            <a:pPr lvl="3">
              <a:defRPr/>
            </a:pPr>
            <a:r>
              <a:rPr lang="de-CH"/>
              <a:t>Vierte Ebene</a:t>
            </a:r>
            <a:endParaRPr/>
          </a:p>
          <a:p>
            <a:pPr lvl="4">
              <a:defRPr/>
            </a:pPr>
            <a:r>
              <a:rPr lang="de-CH"/>
              <a:t>Fünfte Ebene</a:t>
            </a:r>
            <a:endParaRPr lang="de-DE"/>
          </a:p>
        </p:txBody>
      </p:sp>
    </p:spTree>
  </p:cSld>
  <p:clrMapOvr>
    <a:masterClrMapping/>
  </p:clrMapOvr>
  <p:hf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Pic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3" descr="UNIFR_Background_Titleslide_PPT.jpg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647700"/>
            <a:ext cx="9144000" cy="5605463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/>
              <a:t>Mastertitelformat bearbeiten</a:t>
            </a:r>
            <a:endParaRPr/>
          </a:p>
        </p:txBody>
      </p:sp>
      <p:sp>
        <p:nvSpPr>
          <p:cNvPr id="6" name="Inhaltsplatzhalter 5"/>
          <p:cNvSpPr>
            <a:spLocks noGrp="1"/>
          </p:cNvSpPr>
          <p:nvPr>
            <p:ph sz="quarter" idx="11" hasCustomPrompt="1"/>
          </p:nvPr>
        </p:nvSpPr>
        <p:spPr bwMode="auto">
          <a:xfrm>
            <a:off x="433388" y="1008063"/>
            <a:ext cx="8278812" cy="5146675"/>
          </a:xfr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de-DE"/>
              <a:t>Insert picture</a:t>
            </a:r>
            <a:endParaRPr lang="de-CH"/>
          </a:p>
        </p:txBody>
      </p:sp>
    </p:spTree>
  </p:cSld>
  <p:clrMapOvr>
    <a:masterClrMapping/>
  </p:clrMapOvr>
  <p:hf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platzhalter 1"/>
          <p:cNvSpPr>
            <a:spLocks noGrp="1"/>
          </p:cNvSpPr>
          <p:nvPr>
            <p:ph type="title"/>
          </p:nvPr>
        </p:nvSpPr>
        <p:spPr bwMode="auto">
          <a:xfrm>
            <a:off x="217488" y="163514"/>
            <a:ext cx="8712200" cy="4841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33388" y="1106488"/>
            <a:ext cx="8278812" cy="5048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>
              <a:defRPr/>
            </a:pPr>
            <a:r>
              <a:rPr lang="de-DE"/>
              <a:t>Textmasterformate durch Klicken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  <a:p>
            <a:pPr lvl="5">
              <a:defRPr/>
            </a:pPr>
            <a:r>
              <a:rPr lang="de-DE"/>
              <a:t>Sechste Ebene</a:t>
            </a:r>
            <a:endParaRPr/>
          </a:p>
          <a:p>
            <a:pPr lvl="6">
              <a:defRPr/>
            </a:pPr>
            <a:r>
              <a:rPr lang="de-DE"/>
              <a:t>Siebte Ebene</a:t>
            </a:r>
            <a:endParaRPr/>
          </a:p>
          <a:p>
            <a:pPr lvl="7">
              <a:defRPr/>
            </a:pPr>
            <a:r>
              <a:rPr lang="de-DE"/>
              <a:t>Achte Ebene</a:t>
            </a:r>
            <a:endParaRPr/>
          </a:p>
          <a:p>
            <a:pPr lvl="8">
              <a:defRPr/>
            </a:pPr>
            <a:r>
              <a:rPr lang="de-DE"/>
              <a:t>Neunte Ebene</a:t>
            </a:r>
            <a:endParaRPr lang="de-CH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9360000" y="4320000"/>
            <a:ext cx="1800000" cy="21602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960"/>
              </a:lnSpc>
              <a:defRPr sz="8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 bwMode="auto">
          <a:xfrm>
            <a:off x="9360000" y="4680000"/>
            <a:ext cx="1800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960"/>
              </a:lnSpc>
              <a:defRPr sz="8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" name="Textplatzhalter 7"/>
          <p:cNvSpPr/>
          <p:nvPr/>
        </p:nvSpPr>
        <p:spPr bwMode="auto">
          <a:xfrm>
            <a:off x="217488" y="6350001"/>
            <a:ext cx="7848000" cy="422274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marR="0" lvl="0" indent="0" algn="l" defTabSz="914400">
              <a:lnSpc>
                <a:spcPts val="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​"/>
              <a:defRPr/>
            </a:pPr>
            <a:r>
              <a:rPr lang="fr-CH" sz="800" b="1" i="0" u="none" strike="noStrike" cap="all" spc="0">
                <a:ln>
                  <a:noFill/>
                </a:ln>
                <a:solidFill>
                  <a:schemeClr val="tx1"/>
                </a:solidFill>
                <a:latin typeface="Arial"/>
                <a:ea typeface="+mn-ea"/>
                <a:cs typeface="Arial"/>
              </a:rPr>
              <a:t>Université de fribourg / Universität Freiburg</a:t>
            </a:r>
            <a:endParaRPr/>
          </a:p>
          <a:p>
            <a:pPr marL="0" marR="0" lvl="0" indent="0" algn="l" defTabSz="914400">
              <a:lnSpc>
                <a:spcPts val="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​"/>
              <a:defRPr/>
            </a:pPr>
            <a:r>
              <a:rPr lang="fr-CH" sz="800" b="1" i="0" u="none" strike="noStrike" cap="none" spc="0">
                <a:ln>
                  <a:noFill/>
                </a:ln>
                <a:solidFill>
                  <a:schemeClr val="tx1"/>
                </a:solidFill>
                <a:latin typeface="Arial"/>
                <a:ea typeface="+mn-ea"/>
                <a:cs typeface="Arial"/>
              </a:rPr>
              <a:t>MyTools 2019</a:t>
            </a:r>
            <a:endParaRPr lang="fr-CH" sz="800" b="0" i="0" u="none" strike="noStrike" cap="all" spc="0">
              <a:ln>
                <a:noFill/>
              </a:ln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9" name="Foliennummernplatzhalter 10"/>
          <p:cNvSpPr>
            <a:spLocks noGrp="1"/>
          </p:cNvSpPr>
          <p:nvPr>
            <p:ph type="sldNum" sz="quarter" idx="4"/>
          </p:nvPr>
        </p:nvSpPr>
        <p:spPr bwMode="auto">
          <a:xfrm>
            <a:off x="9360000" y="5040000"/>
            <a:ext cx="1800000" cy="21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960"/>
              </a:lnSpc>
              <a:defRPr sz="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1E9011C8-9BF4-4E14-A6CE-7DE7D36702CC}" type="slidenum">
              <a:t>‹N°›</a:t>
            </a:fld>
            <a:endParaRPr lang="de-CH"/>
          </a:p>
        </p:txBody>
      </p:sp>
      <p:pic>
        <p:nvPicPr>
          <p:cNvPr id="10" name="Grafik 8" descr="UNF_Logo_klein.emf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8522006" y="6288881"/>
            <a:ext cx="621994" cy="558360"/>
          </a:xfrm>
          <a:prstGeom prst="rect">
            <a:avLst/>
          </a:prstGeom>
        </p:spPr>
      </p:pic>
      <p:sp>
        <p:nvSpPr>
          <p:cNvPr id="11" name="Textfeld 4"/>
          <p:cNvSpPr>
            <a:spLocks noAdjustHandles="1"/>
          </p:cNvSpPr>
          <p:nvPr userDrawn="1"/>
        </p:nvSpPr>
        <p:spPr bwMode="auto">
          <a:xfrm>
            <a:off x="4191000" y="6615545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700"/>
              </a:lnSpc>
              <a:defRPr/>
            </a:pPr>
            <a:endParaRPr lang="de-DE" sz="2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lvl1pPr algn="l" defTabSz="914400">
        <a:lnSpc>
          <a:spcPts val="2700"/>
        </a:lnSpc>
        <a:spcBef>
          <a:spcPts val="0"/>
        </a:spcBef>
        <a:buNone/>
        <a:defRPr sz="2000" b="1" cap="all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0" indent="0" algn="l" defTabSz="914400">
        <a:lnSpc>
          <a:spcPts val="2700"/>
        </a:lnSpc>
        <a:spcBef>
          <a:spcPts val="0"/>
        </a:spcBef>
        <a:buFont typeface="Arial"/>
        <a:buChar char="​"/>
        <a:defRPr sz="2000">
          <a:solidFill>
            <a:schemeClr val="tx1"/>
          </a:solidFill>
          <a:latin typeface="Arial"/>
          <a:ea typeface="+mn-ea"/>
          <a:cs typeface="Arial"/>
        </a:defRPr>
      </a:lvl1pPr>
      <a:lvl2pPr marL="0" indent="0" algn="l" defTabSz="914400">
        <a:lnSpc>
          <a:spcPts val="2700"/>
        </a:lnSpc>
        <a:spcBef>
          <a:spcPts val="0"/>
        </a:spcBef>
        <a:buFont typeface="Arial"/>
        <a:buChar char="​"/>
        <a:defRPr sz="2000" b="1">
          <a:solidFill>
            <a:schemeClr val="tx1"/>
          </a:solidFill>
          <a:latin typeface="Arial"/>
          <a:ea typeface="+mn-ea"/>
          <a:cs typeface="Arial"/>
        </a:defRPr>
      </a:lvl2pPr>
      <a:lvl3pPr marL="216000" indent="-216000" algn="l" defTabSz="914400">
        <a:lnSpc>
          <a:spcPts val="2700"/>
        </a:lnSpc>
        <a:spcBef>
          <a:spcPts val="0"/>
        </a:spcBef>
        <a:buFont typeface="Wingdings"/>
        <a:buChar char="§"/>
        <a:defRPr sz="2000">
          <a:solidFill>
            <a:schemeClr val="tx1"/>
          </a:solidFill>
          <a:latin typeface="Arial"/>
          <a:ea typeface="+mn-ea"/>
          <a:cs typeface="Arial"/>
        </a:defRPr>
      </a:lvl3pPr>
      <a:lvl4pPr marL="0" indent="0" algn="l" defTabSz="914400">
        <a:lnSpc>
          <a:spcPts val="2700"/>
        </a:lnSpc>
        <a:spcBef>
          <a:spcPts val="0"/>
        </a:spcBef>
        <a:buFont typeface="Arial"/>
        <a:buChar char="​"/>
        <a:defRPr sz="2000" b="1">
          <a:solidFill>
            <a:schemeClr val="accent4"/>
          </a:solidFill>
          <a:latin typeface="Arial"/>
          <a:ea typeface="+mn-ea"/>
          <a:cs typeface="Arial"/>
        </a:defRPr>
      </a:lvl4pPr>
      <a:lvl5pPr marL="0" indent="0" algn="l" defTabSz="914400">
        <a:lnSpc>
          <a:spcPts val="2700"/>
        </a:lnSpc>
        <a:spcBef>
          <a:spcPts val="0"/>
        </a:spcBef>
        <a:buFont typeface="Arial"/>
        <a:buChar char="​"/>
        <a:defRPr sz="2000" b="1">
          <a:solidFill>
            <a:schemeClr val="accent1"/>
          </a:solidFill>
          <a:latin typeface="Arial"/>
          <a:ea typeface="+mn-ea"/>
          <a:cs typeface="Arial"/>
        </a:defRPr>
      </a:lvl5pPr>
      <a:lvl6pPr marL="0" indent="0" algn="l" defTabSz="914400">
        <a:lnSpc>
          <a:spcPts val="2700"/>
        </a:lnSpc>
        <a:spcBef>
          <a:spcPts val="0"/>
        </a:spcBef>
        <a:buFont typeface="Arial"/>
        <a:buChar char="​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>
        <a:lnSpc>
          <a:spcPts val="2700"/>
        </a:lnSpc>
        <a:spcBef>
          <a:spcPts val="0"/>
        </a:spcBef>
        <a:buFont typeface="Arial"/>
        <a:buChar char="​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>
        <a:lnSpc>
          <a:spcPts val="2700"/>
        </a:lnSpc>
        <a:spcBef>
          <a:spcPts val="0"/>
        </a:spcBef>
        <a:buFont typeface="Arial"/>
        <a:buChar char="​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>
        <a:lnSpc>
          <a:spcPts val="2700"/>
        </a:lnSpc>
        <a:spcBef>
          <a:spcPts val="0"/>
        </a:spcBef>
        <a:buFont typeface="Arial"/>
        <a:buChar char="​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1227319"/>
            <a:ext cx="13691358" cy="5733256"/>
          </a:xfrm>
          <a:prstGeom prst="rect">
            <a:avLst/>
          </a:prstGeom>
        </p:spPr>
      </p:pic>
      <p:sp>
        <p:nvSpPr>
          <p:cNvPr id="5" name="Textplatzhalter 1"/>
          <p:cNvSpPr>
            <a:spLocks noGrp="1"/>
          </p:cNvSpPr>
          <p:nvPr>
            <p:ph type="body" sz="quarter" idx="13"/>
          </p:nvPr>
        </p:nvSpPr>
        <p:spPr bwMode="auto">
          <a:xfrm>
            <a:off x="4427984" y="2276872"/>
            <a:ext cx="4248000" cy="424800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lIns="180000" tIns="180000" rIns="180000" bIns="180000"/>
          <a:lstStyle/>
          <a:p>
            <a:pPr marL="0" indent="0">
              <a:spcAft>
                <a:spcPts val="0"/>
              </a:spcAft>
              <a:buNone/>
              <a:defRPr/>
            </a:pPr>
            <a:r>
              <a:rPr lang="fr-CH" sz="2200"/>
              <a:t>12 septembre 2019</a:t>
            </a:r>
            <a:endParaRPr/>
          </a:p>
          <a:p>
            <a:pPr>
              <a:spcAft>
                <a:spcPts val="0"/>
              </a:spcAft>
              <a:defRPr/>
            </a:pPr>
            <a:endParaRPr lang="fr-CH"/>
          </a:p>
          <a:p>
            <a:pPr marL="0" lvl="1" indent="0">
              <a:spcAft>
                <a:spcPts val="0"/>
              </a:spcAft>
              <a:buNone/>
              <a:defRPr/>
            </a:pPr>
            <a:r>
              <a:rPr lang="fr-CH"/>
              <a:t>MyTools 2019</a:t>
            </a:r>
            <a:endParaRPr/>
          </a:p>
          <a:p>
            <a:pPr lvl="2">
              <a:lnSpc>
                <a:spcPct val="100000"/>
              </a:lnSpc>
              <a:spcAft>
                <a:spcPts val="0"/>
              </a:spcAft>
              <a:defRPr/>
            </a:pPr>
            <a:endParaRPr lang="fr-CH" sz="2000"/>
          </a:p>
          <a:p>
            <a:pPr marL="0" lvl="3" indent="0">
              <a:buNone/>
              <a:defRPr/>
            </a:pPr>
            <a:r>
              <a:rPr lang="fr-CH" sz="2200" b="0" i="0" u="none" strike="noStrike" cap="none" spc="0">
                <a:solidFill>
                  <a:schemeClr val="tx1"/>
                </a:solidFill>
                <a:latin typeface="Arial"/>
                <a:ea typeface="+mn-ea"/>
                <a:cs typeface="Arial"/>
              </a:rPr>
              <a:t>Mon entrée à l'Université de Fribourg</a:t>
            </a:r>
            <a:endParaRPr/>
          </a:p>
          <a:p>
            <a:pPr lvl="3">
              <a:defRPr/>
            </a:pPr>
            <a:endParaRPr lang="fr-CH" sz="30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0" lvl="3" indent="0">
              <a:buNone/>
              <a:defRPr/>
            </a:pPr>
            <a:endParaRPr lang="fr-CH" sz="2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638946"/>
            <a:ext cx="9900592" cy="5595988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MyTools 2019</a:t>
            </a:r>
            <a:endParaRPr/>
          </a:p>
        </p:txBody>
      </p:sp>
      <p:sp>
        <p:nvSpPr>
          <p:cNvPr id="6" name="Inhaltsplatzhalter 2"/>
          <p:cNvSpPr>
            <a:spLocks noGrp="1"/>
          </p:cNvSpPr>
          <p:nvPr>
            <p:ph sz="half" idx="2"/>
          </p:nvPr>
        </p:nvSpPr>
        <p:spPr bwMode="auto">
          <a:xfrm>
            <a:off x="179512" y="836712"/>
            <a:ext cx="4570660" cy="400511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lIns="180000" tIns="180000" rIns="180000" bIns="180000"/>
          <a:lstStyle/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  <a:defRPr/>
            </a:pPr>
            <a:r>
              <a:rPr lang="de-DE"/>
              <a:t>Affiliation</a:t>
            </a:r>
            <a:endParaRPr/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  <a:defRPr/>
            </a:pPr>
            <a:r>
              <a:rPr lang="de-DE">
                <a:solidFill>
                  <a:srgbClr val="0A3859"/>
                </a:solidFill>
              </a:rPr>
              <a:t>Compétences </a:t>
            </a:r>
            <a:endParaRPr/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  <a:defRPr/>
            </a:pPr>
            <a:r>
              <a:rPr lang="de-CH"/>
              <a:t>Intérêt </a:t>
            </a:r>
            <a:endParaRPr/>
          </a:p>
          <a:p>
            <a:pPr marL="457200" indent="-457200">
              <a:lnSpc>
                <a:spcPct val="100000"/>
              </a:lnSpc>
              <a:spcAft>
                <a:spcPts val="1200"/>
              </a:spcAft>
              <a:buFont typeface="+mj-lt"/>
              <a:buAutoNum type="arabicPeriod"/>
              <a:defRPr/>
            </a:pPr>
            <a:r>
              <a:rPr lang="de-CH"/>
              <a:t>Autonomie</a:t>
            </a:r>
            <a:endParaRPr lang="de-DE"/>
          </a:p>
        </p:txBody>
      </p:sp>
      <p:sp>
        <p:nvSpPr>
          <p:cNvPr id="7" name="Textfeld 3"/>
          <p:cNvSpPr/>
          <p:nvPr/>
        </p:nvSpPr>
        <p:spPr bwMode="auto">
          <a:xfrm>
            <a:off x="2552869" y="6595601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700"/>
              </a:lnSpc>
              <a:defRPr/>
            </a:pPr>
            <a:endParaRPr lang="de-DE" sz="2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" y="635638"/>
            <a:ext cx="9401411" cy="5601674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CH"/>
              <a:t>MyTools 2019</a:t>
            </a:r>
            <a:endParaRPr/>
          </a:p>
        </p:txBody>
      </p:sp>
      <p:sp>
        <p:nvSpPr>
          <p:cNvPr id="6" name="Inhaltsplatzhalter 2"/>
          <p:cNvSpPr>
            <a:spLocks noGrp="1"/>
          </p:cNvSpPr>
          <p:nvPr>
            <p:ph sz="half" idx="10"/>
          </p:nvPr>
        </p:nvSpPr>
        <p:spPr bwMode="auto">
          <a:xfrm>
            <a:off x="4012066" y="1008063"/>
            <a:ext cx="4786684" cy="364507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lIns="180000" tIns="180000" rIns="180000" bIns="180000"/>
          <a:lstStyle/>
          <a:p>
            <a:pPr marL="342900" indent="-342900">
              <a:spcBef>
                <a:spcPts val="1200"/>
              </a:spcBef>
              <a:buFont typeface="Wingdings"/>
              <a:buChar char="§"/>
              <a:defRPr/>
            </a:pPr>
            <a:r>
              <a:rPr lang="de-CH" sz="2000" b="1" i="0" u="none" strike="noStrike" cap="none" spc="0">
                <a:ln w="0"/>
                <a:solidFill>
                  <a:schemeClr val="accent1"/>
                </a:solidFill>
                <a:latin typeface="Arial"/>
                <a:ea typeface="Tahoma"/>
                <a:cs typeface="Tahoma"/>
              </a:rPr>
              <a:t>Des clés pour réussir</a:t>
            </a:r>
            <a:endParaRPr b="1"/>
          </a:p>
          <a:p>
            <a:pPr marL="342900" indent="-342900">
              <a:spcBef>
                <a:spcPts val="1200"/>
              </a:spcBef>
              <a:buFont typeface="Wingdings"/>
              <a:buChar char="§"/>
              <a:defRPr/>
            </a:pPr>
            <a:r>
              <a:rPr lang="de-CH" sz="2000" b="1" i="0" u="none" strike="noStrike" cap="none" spc="0">
                <a:ln w="0"/>
                <a:solidFill>
                  <a:schemeClr val="accent1"/>
                </a:solidFill>
                <a:latin typeface="Arial"/>
                <a:ea typeface="Tahoma"/>
                <a:cs typeface="Tahoma"/>
              </a:rPr>
              <a:t>Conseil psychologique aux étudiant.e.s</a:t>
            </a:r>
            <a:endParaRPr b="1"/>
          </a:p>
          <a:p>
            <a:pPr marL="342900" indent="-342900">
              <a:spcBef>
                <a:spcPts val="1200"/>
              </a:spcBef>
              <a:buFont typeface="Wingdings"/>
              <a:buChar char="§"/>
              <a:defRPr/>
            </a:pPr>
            <a:r>
              <a:rPr lang="de-CH" sz="2000" b="1" i="0" u="none" strike="noStrike" cap="none" spc="0">
                <a:ln w="0"/>
                <a:solidFill>
                  <a:schemeClr val="accent1"/>
                </a:solidFill>
                <a:latin typeface="Arial"/>
                <a:ea typeface="Tahoma"/>
                <a:cs typeface="Tahoma"/>
              </a:rPr>
              <a:t>Techniques et conseils pour apprendre efficacement et gérer son stress durant ses études</a:t>
            </a:r>
            <a:endParaRPr lang="fr-CH"/>
          </a:p>
          <a:p>
            <a:pPr marL="342900" indent="-342900">
              <a:spcBef>
                <a:spcPts val="1200"/>
              </a:spcBef>
              <a:buFont typeface="Wingdings"/>
              <a:buChar char="§"/>
              <a:defRPr/>
            </a:pPr>
            <a:endParaRPr lang="fr-CH"/>
          </a:p>
          <a:p>
            <a:pPr marL="342900" indent="-342900">
              <a:spcBef>
                <a:spcPts val="1200"/>
              </a:spcBef>
              <a:buFont typeface="Wingdings"/>
              <a:buChar char="§"/>
              <a:defRPr/>
            </a:pPr>
            <a:endParaRPr lang="fr-C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647455"/>
            <a:ext cx="9574061" cy="5589856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 bwMode="auto">
          <a:xfrm>
            <a:off x="217488" y="163514"/>
            <a:ext cx="8712200" cy="483942"/>
          </a:xfrm>
        </p:spPr>
        <p:txBody>
          <a:bodyPr/>
          <a:lstStyle/>
          <a:p>
            <a:pPr>
              <a:defRPr/>
            </a:pPr>
            <a:r>
              <a:rPr lang="fr-FR"/>
              <a:t>MyTools 2019</a:t>
            </a:r>
            <a:endParaRPr/>
          </a:p>
        </p:txBody>
      </p:sp>
      <p:sp>
        <p:nvSpPr>
          <p:cNvPr id="6" name="Inhaltsplatzhalter 2"/>
          <p:cNvSpPr>
            <a:spLocks noGrp="1"/>
          </p:cNvSpPr>
          <p:nvPr>
            <p:ph sz="half" idx="10"/>
          </p:nvPr>
        </p:nvSpPr>
        <p:spPr bwMode="auto">
          <a:xfrm>
            <a:off x="5459578" y="908719"/>
            <a:ext cx="3997648" cy="352839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lIns="180000" tIns="180000" rIns="180000" bIns="180000"/>
          <a:lstStyle/>
          <a:p>
            <a:pPr marL="0" indent="0">
              <a:buNone/>
              <a:defRPr/>
            </a:pPr>
            <a:r>
              <a:rPr/>
              <a:t>1. Affiliation</a:t>
            </a:r>
          </a:p>
          <a:p>
            <a:pPr>
              <a:buNone/>
              <a:defRPr/>
            </a:pPr>
            <a:endParaRPr lang="fr-CH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Bild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665588"/>
            <a:ext cx="9218288" cy="5571724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solidFill>
                  <a:srgbClr val="002060"/>
                </a:solidFill>
              </a:rPr>
              <a:t>MyTools 2019</a:t>
            </a:r>
            <a:endParaRPr/>
          </a:p>
        </p:txBody>
      </p:sp>
      <p:sp>
        <p:nvSpPr>
          <p:cNvPr id="6" name="Inhaltsplatzhalter 2"/>
          <p:cNvSpPr/>
          <p:nvPr/>
        </p:nvSpPr>
        <p:spPr bwMode="auto">
          <a:xfrm>
            <a:off x="433388" y="1008064"/>
            <a:ext cx="3850580" cy="350105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txBody>
          <a:bodyPr vert="horz" lIns="180000" tIns="180000" rIns="180000" bIns="180000" rtlCol="0">
            <a:noAutofit/>
          </a:bodyPr>
          <a:lstStyle>
            <a:lvl1pPr marL="0" indent="0" algn="l" defTabSz="91440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​"/>
              <a:defRPr sz="2000" b="1" cap="none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>
              <a:lnSpc>
                <a:spcPts val="2700"/>
              </a:lnSpc>
              <a:spcBef>
                <a:spcPts val="0"/>
              </a:spcBef>
              <a:buFont typeface="Arial"/>
              <a:buChar char="​"/>
              <a:defRPr sz="2000" b="0" cap="all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2pPr>
            <a:lvl3pPr marL="216000" indent="-216000" algn="l" defTabSz="914400">
              <a:lnSpc>
                <a:spcPts val="2700"/>
              </a:lnSpc>
              <a:spcBef>
                <a:spcPts val="0"/>
              </a:spcBef>
              <a:buFont typeface="Wingdings"/>
              <a:buChar char="§"/>
              <a:defRPr sz="20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indent="0" algn="l" defTabSz="914400">
              <a:lnSpc>
                <a:spcPts val="2700"/>
              </a:lnSpc>
              <a:spcBef>
                <a:spcPts val="0"/>
              </a:spcBef>
              <a:buFont typeface="Arial"/>
              <a:buChar char="​"/>
              <a:defRPr sz="2000" b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indent="0" algn="l" defTabSz="914400">
              <a:lnSpc>
                <a:spcPts val="2700"/>
              </a:lnSpc>
              <a:spcBef>
                <a:spcPts val="0"/>
              </a:spcBef>
              <a:buFont typeface="Arial"/>
              <a:buChar char="​"/>
              <a:defRPr sz="2000" b="1">
                <a:solidFill>
                  <a:schemeClr val="accent4"/>
                </a:solidFill>
                <a:latin typeface="Arial"/>
                <a:ea typeface="+mn-ea"/>
                <a:cs typeface="Arial"/>
              </a:defRPr>
            </a:lvl5pPr>
            <a:lvl6pPr marL="0" indent="0" algn="l" defTabSz="914400">
              <a:lnSpc>
                <a:spcPts val="2700"/>
              </a:lnSpc>
              <a:spcBef>
                <a:spcPts val="0"/>
              </a:spcBef>
              <a:buFont typeface="Arial"/>
              <a:buNone/>
              <a:defRPr sz="2000" b="1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0" indent="0" algn="l" defTabSz="914400">
              <a:lnSpc>
                <a:spcPts val="2700"/>
              </a:lnSpc>
              <a:spcBef>
                <a:spcPts val="0"/>
              </a:spcBef>
              <a:buFont typeface="Arial"/>
              <a:buChar char="​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>
              <a:lnSpc>
                <a:spcPts val="2700"/>
              </a:lnSpc>
              <a:spcBef>
                <a:spcPts val="0"/>
              </a:spcBef>
              <a:buFont typeface="Arial"/>
              <a:buChar char="​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>
              <a:lnSpc>
                <a:spcPts val="2700"/>
              </a:lnSpc>
              <a:spcBef>
                <a:spcPts val="0"/>
              </a:spcBef>
              <a:buFont typeface="Arial"/>
              <a:buChar char="​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  <a:defRPr/>
            </a:pPr>
            <a:r>
              <a:rPr lang="de-CH"/>
              <a:t>2. </a:t>
            </a:r>
            <a:r>
              <a:rPr lang="de-DE" sz="2000" b="1" i="0" u="none" strike="noStrike" cap="none" spc="0">
                <a:solidFill>
                  <a:srgbClr val="0A3859"/>
                </a:solidFill>
                <a:latin typeface="Arial"/>
                <a:ea typeface="+mn-ea"/>
                <a:cs typeface="Arial"/>
              </a:rPr>
              <a:t>Compétences </a:t>
            </a:r>
            <a:endParaRPr lang="de-CH"/>
          </a:p>
          <a:p>
            <a:pPr marL="342900" indent="-342900">
              <a:spcBef>
                <a:spcPts val="1200"/>
              </a:spcBef>
              <a:buFont typeface="Wingdings"/>
              <a:buChar char="§"/>
              <a:defRPr/>
            </a:pPr>
            <a:endParaRPr lang="de-CH"/>
          </a:p>
          <a:p>
            <a:pPr>
              <a:spcBef>
                <a:spcPts val="1200"/>
              </a:spcBef>
              <a:buFont typeface="Arial"/>
              <a:buNone/>
              <a:defRPr/>
            </a:pPr>
            <a:endParaRPr lang="fr-CH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tudies.unifr.ch/assets/images/matieres/detail/desktop.780.347/eco.780x347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1665108" y="647699"/>
            <a:ext cx="10809108" cy="7207479"/>
          </a:xfrm>
          <a:prstGeom prst="rect">
            <a:avLst/>
          </a:prstGeom>
          <a:noFill/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>
                <a:solidFill>
                  <a:srgbClr val="002060"/>
                </a:solidFill>
              </a:rPr>
              <a:t>MyTools 2019</a:t>
            </a:r>
            <a:endParaRPr/>
          </a:p>
        </p:txBody>
      </p:sp>
      <p:sp>
        <p:nvSpPr>
          <p:cNvPr id="6" name="Inhaltsplatzhalter 2"/>
          <p:cNvSpPr/>
          <p:nvPr/>
        </p:nvSpPr>
        <p:spPr bwMode="auto">
          <a:xfrm>
            <a:off x="4246821" y="1008063"/>
            <a:ext cx="3850579" cy="350105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txBody>
          <a:bodyPr vert="horz" lIns="180000" tIns="180000" rIns="180000" bIns="180000" rtlCol="0">
            <a:noAutofit/>
          </a:bodyPr>
          <a:lstStyle>
            <a:lvl1pPr marL="0" indent="0" algn="l" defTabSz="914400">
              <a:lnSpc>
                <a:spcPts val="2699"/>
              </a:lnSpc>
              <a:spcBef>
                <a:spcPts val="0"/>
              </a:spcBef>
              <a:spcAft>
                <a:spcPts val="0"/>
              </a:spcAft>
              <a:buFont typeface="Arial"/>
              <a:buChar char="​"/>
              <a:defRPr sz="2000" b="1" cap="none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0" indent="0" algn="l" defTabSz="914400">
              <a:lnSpc>
                <a:spcPts val="2699"/>
              </a:lnSpc>
              <a:spcBef>
                <a:spcPts val="0"/>
              </a:spcBef>
              <a:buFont typeface="Arial"/>
              <a:buChar char="​"/>
              <a:defRPr sz="2000" b="0" cap="all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2pPr>
            <a:lvl3pPr marL="216000" indent="-216000" algn="l" defTabSz="914400">
              <a:lnSpc>
                <a:spcPts val="2699"/>
              </a:lnSpc>
              <a:spcBef>
                <a:spcPts val="0"/>
              </a:spcBef>
              <a:buFont typeface="Wingdings"/>
              <a:buChar char="§"/>
              <a:defRPr sz="20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0" indent="0" algn="l" defTabSz="914400">
              <a:lnSpc>
                <a:spcPts val="2699"/>
              </a:lnSpc>
              <a:spcBef>
                <a:spcPts val="0"/>
              </a:spcBef>
              <a:buFont typeface="Arial"/>
              <a:buChar char="​"/>
              <a:defRPr sz="2000" b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0" indent="0" algn="l" defTabSz="914400">
              <a:lnSpc>
                <a:spcPts val="2699"/>
              </a:lnSpc>
              <a:spcBef>
                <a:spcPts val="0"/>
              </a:spcBef>
              <a:buFont typeface="Arial"/>
              <a:buChar char="​"/>
              <a:defRPr sz="2000" b="1">
                <a:solidFill>
                  <a:schemeClr val="accent4"/>
                </a:solidFill>
                <a:latin typeface="Arial"/>
                <a:ea typeface="+mn-ea"/>
                <a:cs typeface="Arial"/>
              </a:defRPr>
            </a:lvl5pPr>
            <a:lvl6pPr marL="0" indent="0" algn="l" defTabSz="914400">
              <a:lnSpc>
                <a:spcPts val="2699"/>
              </a:lnSpc>
              <a:spcBef>
                <a:spcPts val="0"/>
              </a:spcBef>
              <a:buFont typeface="Arial"/>
              <a:buNone/>
              <a:defRPr sz="2000" b="1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0" indent="0" algn="l" defTabSz="914400">
              <a:lnSpc>
                <a:spcPts val="2699"/>
              </a:lnSpc>
              <a:spcBef>
                <a:spcPts val="0"/>
              </a:spcBef>
              <a:buFont typeface="Arial"/>
              <a:buChar char="​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>
              <a:lnSpc>
                <a:spcPts val="2699"/>
              </a:lnSpc>
              <a:spcBef>
                <a:spcPts val="0"/>
              </a:spcBef>
              <a:buFont typeface="Arial"/>
              <a:buChar char="​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>
              <a:lnSpc>
                <a:spcPts val="2699"/>
              </a:lnSpc>
              <a:spcBef>
                <a:spcPts val="0"/>
              </a:spcBef>
              <a:buFont typeface="Arial"/>
              <a:buChar char="​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199"/>
              </a:spcBef>
              <a:buNone/>
              <a:defRPr/>
            </a:pPr>
            <a:r>
              <a:rPr lang="de-CH"/>
              <a:t>3. Intérêt</a:t>
            </a:r>
            <a:r>
              <a:rPr lang="de-DE" sz="2000" b="1" i="0" u="none" strike="noStrike" cap="none" spc="0">
                <a:solidFill>
                  <a:srgbClr val="0A3859"/>
                </a:solidFill>
                <a:latin typeface="Arial"/>
                <a:ea typeface="+mn-ea"/>
                <a:cs typeface="Arial"/>
              </a:rPr>
              <a:t> </a:t>
            </a:r>
            <a:endParaRPr lang="de-CH"/>
          </a:p>
          <a:p>
            <a:pPr marL="342900" indent="-342900">
              <a:spcBef>
                <a:spcPts val="1199"/>
              </a:spcBef>
              <a:buFont typeface="Wingdings"/>
              <a:buChar char="§"/>
              <a:defRPr/>
            </a:pPr>
            <a:endParaRPr lang="de-CH"/>
          </a:p>
          <a:p>
            <a:pPr>
              <a:spcBef>
                <a:spcPts val="1199"/>
              </a:spcBef>
              <a:buFont typeface="Arial"/>
              <a:buNone/>
              <a:defRPr/>
            </a:pPr>
            <a:endParaRPr lang="fr-CH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fik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647455"/>
            <a:ext cx="9574060" cy="5589855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 bwMode="auto">
          <a:xfrm>
            <a:off x="217487" y="163513"/>
            <a:ext cx="8712199" cy="483941"/>
          </a:xfrm>
        </p:spPr>
        <p:txBody>
          <a:bodyPr/>
          <a:lstStyle/>
          <a:p>
            <a:pPr>
              <a:defRPr/>
            </a:pPr>
            <a:r>
              <a:rPr lang="fr-FR"/>
              <a:t>MyTools 2019</a:t>
            </a:r>
            <a:endParaRPr/>
          </a:p>
        </p:txBody>
      </p:sp>
      <p:sp>
        <p:nvSpPr>
          <p:cNvPr id="6" name="Inhaltsplatzhalter 2"/>
          <p:cNvSpPr>
            <a:spLocks noGrp="1"/>
          </p:cNvSpPr>
          <p:nvPr>
            <p:ph sz="half" idx="10"/>
          </p:nvPr>
        </p:nvSpPr>
        <p:spPr bwMode="auto">
          <a:xfrm>
            <a:off x="414468" y="1044791"/>
            <a:ext cx="3997647" cy="3528391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lIns="180000" tIns="180000" rIns="180000" bIns="180000"/>
          <a:lstStyle/>
          <a:p>
            <a:pPr marL="0" indent="0">
              <a:buNone/>
              <a:defRPr/>
            </a:pPr>
            <a:r>
              <a:rPr/>
              <a:t>4. Autonomie</a:t>
            </a:r>
          </a:p>
          <a:p>
            <a:pPr>
              <a:buNone/>
              <a:defRPr/>
            </a:pPr>
            <a:endParaRPr lang="fr-CH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theme1.xml><?xml version="1.0" encoding="utf-8"?>
<a:theme xmlns:a="http://schemas.openxmlformats.org/drawingml/2006/main" name="00_UNIFR_PPT_Template_Admin">
  <a:themeElements>
    <a:clrScheme name="UNI FR Colors">
      <a:dk1>
        <a:sysClr val="windowText" lastClr="000000"/>
      </a:dk1>
      <a:lt1>
        <a:sysClr val="window" lastClr="FFFFFF"/>
      </a:lt1>
      <a:dk2>
        <a:srgbClr val="0A3859"/>
      </a:dk2>
      <a:lt2>
        <a:srgbClr val="FFFFFF"/>
      </a:lt2>
      <a:accent1>
        <a:srgbClr val="0A3859"/>
      </a:accent1>
      <a:accent2>
        <a:srgbClr val="54748B"/>
      </a:accent2>
      <a:accent3>
        <a:srgbClr val="9DAFBD"/>
      </a:accent3>
      <a:accent4>
        <a:srgbClr val="D06516"/>
      </a:accent4>
      <a:accent5>
        <a:srgbClr val="DE945C"/>
      </a:accent5>
      <a:accent6>
        <a:srgbClr val="ECC1A2"/>
      </a:accent6>
      <a:hlink>
        <a:srgbClr val="0A3859"/>
      </a:hlink>
      <a:folHlink>
        <a:srgbClr val="D06516"/>
      </a:folHlink>
    </a:clrScheme>
    <a:fontScheme name="UNI FR Fonts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txDef>
      <a:spPr bwMode="auto">
        <a:prstGeom prst="rect">
          <a:avLst/>
        </a:prstGeom>
        <a:noFill/>
      </a:spPr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</Words>
  <Application>Microsoft Office PowerPoint</Application>
  <PresentationFormat>Affichage à l'écran (4:3)</PresentationFormat>
  <Paragraphs>22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Tahoma</vt:lpstr>
      <vt:lpstr>Wingdings</vt:lpstr>
      <vt:lpstr>00_UNIFR_PPT_Template_Admin</vt:lpstr>
      <vt:lpstr>Présentation PowerPoint</vt:lpstr>
      <vt:lpstr>MyTools 2019</vt:lpstr>
      <vt:lpstr>MyTools 2019</vt:lpstr>
      <vt:lpstr>MyTools 2019</vt:lpstr>
      <vt:lpstr>MyTools 2019</vt:lpstr>
      <vt:lpstr>MyTools 2019</vt:lpstr>
      <vt:lpstr>MyTools 2019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RAPPO Nathalie</dc:creator>
  <cp:lastModifiedBy>RAPPO Nathalie</cp:lastModifiedBy>
  <cp:revision>1</cp:revision>
  <dcterms:modified xsi:type="dcterms:W3CDTF">2019-08-22T09:45:08Z</dcterms:modified>
</cp:coreProperties>
</file>