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D4044-6EDD-4BA4-B852-E74002608F82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45AD8-E7A3-4E51-8887-42C7AFBD5C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78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A6CD4-4238-E749-9D92-55D5990B138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93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5" descr="UNF_Logo_gross.e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815207" cy="1162718"/>
          </a:xfrm>
          <a:prstGeom prst="rect">
            <a:avLst/>
          </a:prstGeom>
        </p:spPr>
      </p:pic>
      <p:pic>
        <p:nvPicPr>
          <p:cNvPr id="10" name="Grafik 6" descr="UNIFR_Background_Titleslide_PP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06488"/>
            <a:ext cx="9144000" cy="57515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77724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1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4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6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0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410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008000"/>
            <a:ext cx="3960000" cy="51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0" y="1008000"/>
            <a:ext cx="3960000" cy="51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8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00" y="162000"/>
            <a:ext cx="8712000" cy="48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00800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00" y="1831911"/>
            <a:ext cx="3868340" cy="4314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000" y="100800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000" y="1831912"/>
            <a:ext cx="3887391" cy="4314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2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82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9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319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17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6000" y="162000"/>
            <a:ext cx="8712000" cy="48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008000"/>
            <a:ext cx="8280000" cy="504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Textplatzhalter 7"/>
          <p:cNvSpPr txBox="1">
            <a:spLocks/>
          </p:cNvSpPr>
          <p:nvPr/>
        </p:nvSpPr>
        <p:spPr>
          <a:xfrm>
            <a:off x="217488" y="6350001"/>
            <a:ext cx="7848000" cy="422274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kumimoji="0" lang="de-DE" sz="800" b="1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Université</a:t>
            </a:r>
            <a:r>
              <a:rPr kumimoji="0" lang="de-DE" sz="800" b="1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</a:t>
            </a:r>
            <a:r>
              <a:rPr kumimoji="0" lang="de-DE" sz="800" b="1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fribourg</a:t>
            </a:r>
            <a:r>
              <a:rPr kumimoji="0" lang="de-DE" sz="800" b="1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/ Universität Freiburg</a:t>
            </a:r>
            <a:r>
              <a:rPr kumimoji="0" lang="de-DE" sz="800" b="0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| </a:t>
            </a:r>
            <a:r>
              <a:rPr kumimoji="0" lang="de-DE" sz="800" b="0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Direction</a:t>
            </a:r>
            <a:r>
              <a:rPr kumimoji="0" lang="de-DE" sz="800" b="0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des </a:t>
            </a:r>
            <a:r>
              <a:rPr kumimoji="0" lang="de-DE" sz="800" b="0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services</a:t>
            </a:r>
            <a:r>
              <a:rPr kumimoji="0" lang="de-DE" sz="800" b="0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IT / Direktion der IT Dienste</a:t>
            </a: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kumimoji="0" lang="de-DE" sz="800" b="1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MyTools</a:t>
            </a:r>
            <a:endParaRPr kumimoji="0" lang="de-DE" sz="8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lang="fr-CH" sz="800" b="1" dirty="0"/>
              <a:t>12.09.2019</a:t>
            </a:r>
            <a:endParaRPr kumimoji="0" lang="de-DE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Grafik 8" descr="UNF_Logo_klein.em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2006" y="6288881"/>
            <a:ext cx="621994" cy="558360"/>
          </a:xfrm>
          <a:prstGeom prst="rect">
            <a:avLst/>
          </a:prstGeom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035820" y="6613163"/>
            <a:ext cx="520783" cy="1993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CH" sz="800" strike="sngStrike" baseline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3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4"/>
                </a:solidFill>
              </a:rPr>
              <a:t>Se connecter au Wifi de l'Uni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02285" y="888300"/>
            <a:ext cx="2297824" cy="2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942542"/>
            <a:ext cx="3224484" cy="600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:\Users\collaudg\AppData\Local\Microsoft\Windows\Temporary Internet Files\Content.IE5\K22XRIAZ\WiFi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586" y="45899"/>
            <a:ext cx="682542" cy="56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E7C46681-6A7D-4A6A-8E9D-CC7B147C31B8}"/>
              </a:ext>
            </a:extLst>
          </p:cNvPr>
          <p:cNvGrpSpPr/>
          <p:nvPr/>
        </p:nvGrpSpPr>
        <p:grpSpPr>
          <a:xfrm>
            <a:off x="657208" y="2972226"/>
            <a:ext cx="2845155" cy="3058604"/>
            <a:chOff x="323528" y="3068960"/>
            <a:chExt cx="2845155" cy="305860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1803283-8B94-4764-9FB3-B61E2B3D859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3528" y="3068960"/>
              <a:ext cx="2845155" cy="213527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0FF0FC3-1AC4-430F-A657-E6E0D4690337}"/>
                </a:ext>
              </a:extLst>
            </p:cNvPr>
            <p:cNvSpPr/>
            <p:nvPr/>
          </p:nvSpPr>
          <p:spPr>
            <a:xfrm>
              <a:off x="323528" y="5204234"/>
              <a:ext cx="2845155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Clr>
                  <a:srgbClr val="FF0000"/>
                </a:buClr>
                <a:buFont typeface="+mj-lt"/>
                <a:buAutoNum type="arabicPeriod" startAt="3"/>
              </a:pPr>
              <a:r>
                <a:rPr lang="fr-CH" dirty="0">
                  <a:solidFill>
                    <a:schemeClr val="tx2"/>
                  </a:solidFill>
                </a:rPr>
                <a:t>Saisir votre adresse</a:t>
              </a:r>
              <a:br>
                <a:rPr lang="fr-CH" dirty="0">
                  <a:solidFill>
                    <a:schemeClr val="tx2"/>
                  </a:solidFill>
                </a:rPr>
              </a:br>
              <a:r>
                <a:rPr lang="fr-CH" dirty="0">
                  <a:solidFill>
                    <a:schemeClr val="tx2"/>
                  </a:solidFill>
                </a:rPr>
                <a:t>courriel </a:t>
              </a:r>
              <a:r>
                <a:rPr lang="fr-CH" i="1" dirty="0">
                  <a:solidFill>
                    <a:schemeClr val="tx2"/>
                  </a:solidFill>
                </a:rPr>
                <a:t>@unifr.ch </a:t>
              </a:r>
              <a:r>
                <a:rPr lang="fr-CH" dirty="0">
                  <a:solidFill>
                    <a:schemeClr val="tx2"/>
                  </a:solidFill>
                </a:rPr>
                <a:t>et </a:t>
              </a:r>
              <a:br>
                <a:rPr lang="fr-CH" dirty="0">
                  <a:solidFill>
                    <a:schemeClr val="tx2"/>
                  </a:solidFill>
                </a:rPr>
              </a:br>
              <a:r>
                <a:rPr lang="fr-CH" dirty="0">
                  <a:solidFill>
                    <a:schemeClr val="tx2"/>
                  </a:solidFill>
                </a:rPr>
                <a:t>votre mot de passe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8957D96-AEF1-424B-A503-01243ED40592}"/>
              </a:ext>
            </a:extLst>
          </p:cNvPr>
          <p:cNvGrpSpPr/>
          <p:nvPr/>
        </p:nvGrpSpPr>
        <p:grpSpPr>
          <a:xfrm>
            <a:off x="4628620" y="3606341"/>
            <a:ext cx="2845155" cy="2566345"/>
            <a:chOff x="4764702" y="3421736"/>
            <a:chExt cx="2845155" cy="256634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6162E9F-4F79-4120-BC8F-6BA484168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64702" y="3421736"/>
              <a:ext cx="2845155" cy="1924665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EA42627-EBD9-4EB9-B747-1308BECD1F4A}"/>
                </a:ext>
              </a:extLst>
            </p:cNvPr>
            <p:cNvSpPr/>
            <p:nvPr/>
          </p:nvSpPr>
          <p:spPr>
            <a:xfrm>
              <a:off x="4764702" y="5341750"/>
              <a:ext cx="284515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Clr>
                  <a:srgbClr val="FF0000"/>
                </a:buClr>
                <a:buFont typeface="+mj-lt"/>
                <a:buAutoNum type="arabicPeriod" startAt="4"/>
              </a:pPr>
              <a:r>
                <a:rPr lang="fr-CH" dirty="0">
                  <a:solidFill>
                    <a:schemeClr val="tx2"/>
                  </a:solidFill>
                </a:rPr>
                <a:t>Accepter le certificat de sécurité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4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UniFr">
      <a:dk1>
        <a:sysClr val="windowText" lastClr="000000"/>
      </a:dk1>
      <a:lt1>
        <a:sysClr val="window" lastClr="FFFFFF"/>
      </a:lt1>
      <a:dk2>
        <a:srgbClr val="0A3859"/>
      </a:dk2>
      <a:lt2>
        <a:srgbClr val="FFFFFF"/>
      </a:lt2>
      <a:accent1>
        <a:srgbClr val="0A3859"/>
      </a:accent1>
      <a:accent2>
        <a:srgbClr val="54748B"/>
      </a:accent2>
      <a:accent3>
        <a:srgbClr val="9DAFBD"/>
      </a:accent3>
      <a:accent4>
        <a:srgbClr val="D06516"/>
      </a:accent4>
      <a:accent5>
        <a:srgbClr val="DE945C"/>
      </a:accent5>
      <a:accent6>
        <a:srgbClr val="ECC1A2"/>
      </a:accent6>
      <a:hlink>
        <a:srgbClr val="0A3859"/>
      </a:hlink>
      <a:folHlink>
        <a:srgbClr val="D0651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i_PowerPoint_DirIT_FR_DE_4_3" id="{67C2A650-57AC-4141-9CB4-A86C519AEBE1}" vid="{B5A4C7F7-B3CF-4C9B-9C60-80679AE194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PPTMyTools 2019_V-HC_fr_V1-1</Template>
  <TotalTime>0</TotalTime>
  <Words>15</Words>
  <Application>Microsoft Office PowerPoint</Application>
  <PresentationFormat>Affichage à l'écran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Se connecter au Wifi de l'Uni</vt:lpstr>
    </vt:vector>
  </TitlesOfParts>
  <Company>UniversitÃ© de Fribourg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outils principaux pour Vos études</dc:title>
  <dc:creator>Centre</dc:creator>
  <cp:lastModifiedBy>RAPPO Nathalie</cp:lastModifiedBy>
  <cp:revision>5</cp:revision>
  <dcterms:created xsi:type="dcterms:W3CDTF">2019-06-24T15:03:35Z</dcterms:created>
  <dcterms:modified xsi:type="dcterms:W3CDTF">2019-09-09T08:58:16Z</dcterms:modified>
</cp:coreProperties>
</file>