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1"/>
  </p:sldMasterIdLst>
  <p:notesMasterIdLst>
    <p:notesMasterId r:id="rId9"/>
  </p:notesMasterIdLst>
  <p:handoutMasterIdLst>
    <p:handoutMasterId r:id="rId10"/>
  </p:handoutMasterIdLst>
  <p:sldIdLst>
    <p:sldId id="310" r:id="rId2"/>
    <p:sldId id="293" r:id="rId3"/>
    <p:sldId id="313" r:id="rId4"/>
    <p:sldId id="283" r:id="rId5"/>
    <p:sldId id="309" r:id="rId6"/>
    <p:sldId id="274" r:id="rId7"/>
    <p:sldId id="311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">
          <p15:clr>
            <a:srgbClr val="A4A3A4"/>
          </p15:clr>
        </p15:guide>
        <p15:guide id="2" orient="horz" pos="618">
          <p15:clr>
            <a:srgbClr val="A4A3A4"/>
          </p15:clr>
        </p15:guide>
        <p15:guide id="3" orient="horz" pos="1117">
          <p15:clr>
            <a:srgbClr val="A4A3A4"/>
          </p15:clr>
        </p15:guide>
        <p15:guide id="4" orient="horz" pos="3877">
          <p15:clr>
            <a:srgbClr val="A4A3A4"/>
          </p15:clr>
        </p15:guide>
        <p15:guide id="5" orient="horz" pos="4000">
          <p15:clr>
            <a:srgbClr val="A4A3A4"/>
          </p15:clr>
        </p15:guide>
        <p15:guide id="6" orient="horz" pos="4247">
          <p15:clr>
            <a:srgbClr val="A4A3A4"/>
          </p15:clr>
        </p15:guide>
        <p15:guide id="7" pos="273">
          <p15:clr>
            <a:srgbClr val="A4A3A4"/>
          </p15:clr>
        </p15:guide>
        <p15:guide id="8" pos="158">
          <p15:clr>
            <a:srgbClr val="A4A3A4"/>
          </p15:clr>
        </p15:guide>
        <p15:guide id="9" pos="5488">
          <p15:clr>
            <a:srgbClr val="A4A3A4"/>
          </p15:clr>
        </p15:guide>
        <p15:guide id="10" pos="5625">
          <p15:clr>
            <a:srgbClr val="A4A3A4"/>
          </p15:clr>
        </p15:guide>
        <p15:guide id="11" pos="2768">
          <p15:clr>
            <a:srgbClr val="A4A3A4"/>
          </p15:clr>
        </p15:guide>
        <p15:guide id="12" pos="29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6516"/>
    <a:srgbClr val="0A3859"/>
    <a:srgbClr val="EEC209"/>
    <a:srgbClr val="BF1238"/>
    <a:srgbClr val="A0116A"/>
    <a:srgbClr val="1B8A54"/>
    <a:srgbClr val="0083BE"/>
    <a:srgbClr val="0072B0"/>
    <a:srgbClr val="FFEA2A"/>
    <a:srgbClr val="00953D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29" autoAdjust="0"/>
  </p:normalViewPr>
  <p:slideViewPr>
    <p:cSldViewPr showGuides="1">
      <p:cViewPr varScale="1">
        <p:scale>
          <a:sx n="101" d="100"/>
          <a:sy n="101" d="100"/>
        </p:scale>
        <p:origin x="926" y="92"/>
      </p:cViewPr>
      <p:guideLst>
        <p:guide orient="horz" pos="103"/>
        <p:guide orient="horz" pos="618"/>
        <p:guide orient="horz" pos="1117"/>
        <p:guide orient="horz" pos="3877"/>
        <p:guide orient="horz" pos="4000"/>
        <p:guide orient="horz" pos="4247"/>
        <p:guide pos="273"/>
        <p:guide pos="158"/>
        <p:guide pos="5488"/>
        <p:guide pos="5625"/>
        <p:guide pos="2768"/>
        <p:guide pos="2994"/>
      </p:guideLst>
    </p:cSldViewPr>
  </p:slideViewPr>
  <p:outlineViewPr>
    <p:cViewPr>
      <p:scale>
        <a:sx n="33" d="100"/>
        <a:sy n="33" d="100"/>
      </p:scale>
      <p:origin x="0" y="8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9B43DD-C4B3-4FE3-84FA-872F5790E7E7}" type="datetimeFigureOut">
              <a:rPr lang="fr-CH" smtClean="0"/>
              <a:t>26.06.2019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412801-BD2E-4295-AB75-51C5F69CC651}" type="slidenum">
              <a:rPr lang="fr-CH" smtClean="0"/>
              <a:t>‹Nr.›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99233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7AC1A-AE76-4681-95BC-4CE7CA1EE5BF}" type="datetimeFigureOut">
              <a:rPr lang="de-CH" smtClean="0"/>
              <a:pPr/>
              <a:t>26.06.2019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67BC3-E335-4665-8934-A2481CBD462D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22971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116F84-8B47-4812-BF07-26EE4DBBF0C8}" type="slidenum">
              <a:rPr lang="fr-CH" altLang="fr-FR"/>
              <a:pPr/>
              <a:t>6</a:t>
            </a:fld>
            <a:endParaRPr lang="fr-CH" altLang="fr-FR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116F84-8B47-4812-BF07-26EE4DBBF0C8}" type="slidenum">
              <a:rPr lang="fr-CH" altLang="fr-FR"/>
              <a:pPr/>
              <a:t>7</a:t>
            </a:fld>
            <a:endParaRPr lang="fr-CH" altLang="fr-FR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UNF_Logo_gross.e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815207" cy="1162718"/>
          </a:xfrm>
          <a:prstGeom prst="rect">
            <a:avLst/>
          </a:prstGeom>
        </p:spPr>
      </p:pic>
      <p:pic>
        <p:nvPicPr>
          <p:cNvPr id="7" name="Grafik 6" descr="UNIFR_Background_Titleslide_PP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106488"/>
            <a:ext cx="9144000" cy="5751512"/>
          </a:xfrm>
          <a:prstGeom prst="rect">
            <a:avLst/>
          </a:prstGeom>
        </p:spPr>
      </p:pic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433388" y="1803400"/>
            <a:ext cx="8278811" cy="4351338"/>
          </a:xfrm>
        </p:spPr>
        <p:txBody>
          <a:bodyPr/>
          <a:lstStyle>
            <a:lvl1pPr>
              <a:spcAft>
                <a:spcPts val="2700"/>
              </a:spcAft>
              <a:defRPr/>
            </a:lvl1pPr>
            <a:lvl2pPr>
              <a:lnSpc>
                <a:spcPts val="3200"/>
              </a:lnSpc>
              <a:spcAft>
                <a:spcPts val="3200"/>
              </a:spcAft>
              <a:defRPr sz="3000" b="1" cap="all" baseline="0">
                <a:solidFill>
                  <a:schemeClr val="accent1"/>
                </a:solidFill>
              </a:defRPr>
            </a:lvl2pPr>
            <a:lvl3pPr marL="0" indent="0">
              <a:lnSpc>
                <a:spcPts val="3200"/>
              </a:lnSpc>
              <a:spcAft>
                <a:spcPts val="3200"/>
              </a:spcAft>
              <a:buFont typeface="Arial" pitchFamily="34" charset="0"/>
              <a:buChar char="​"/>
              <a:defRPr sz="3000"/>
            </a:lvl3pPr>
            <a:lvl4pPr>
              <a:lnSpc>
                <a:spcPts val="2000"/>
              </a:lnSpc>
              <a:defRPr sz="1600">
                <a:solidFill>
                  <a:schemeClr val="tx1"/>
                </a:solidFill>
              </a:defRPr>
            </a:lvl4pPr>
            <a:lvl5pPr>
              <a:lnSpc>
                <a:spcPts val="2000"/>
              </a:lnSpc>
              <a:defRPr sz="1600" b="0">
                <a:solidFill>
                  <a:schemeClr val="tx1"/>
                </a:solidFill>
              </a:defRPr>
            </a:lvl5pPr>
            <a:lvl6pPr>
              <a:defRPr/>
            </a:lvl6pPr>
            <a:lvl7pPr>
              <a:defRPr/>
            </a:lvl7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UNIFR_Background_Titleslide_PPT.jpg"/>
          <p:cNvPicPr>
            <a:picLocks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6052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3388" y="1008063"/>
            <a:ext cx="8278812" cy="5146675"/>
          </a:xfrm>
        </p:spPr>
        <p:txBody>
          <a:bodyPr/>
          <a:lstStyle>
            <a:lvl1pPr indent="0">
              <a:lnSpc>
                <a:spcPts val="3200"/>
              </a:lnSpc>
              <a:spcAft>
                <a:spcPts val="3200"/>
              </a:spcAft>
              <a:buFont typeface="Arial" pitchFamily="34" charset="0"/>
              <a:buChar char="​"/>
              <a:defRPr sz="3000" b="1" cap="all" baseline="0">
                <a:solidFill>
                  <a:schemeClr val="accent1"/>
                </a:solidFill>
              </a:defRPr>
            </a:lvl1pPr>
            <a:lvl2pPr indent="0">
              <a:lnSpc>
                <a:spcPts val="3200"/>
              </a:lnSpc>
              <a:spcAft>
                <a:spcPts val="3200"/>
              </a:spcAft>
              <a:buFont typeface="Arial" pitchFamily="34" charset="0"/>
              <a:buChar char="​"/>
              <a:defRPr sz="3000" b="1" cap="all" baseline="0">
                <a:solidFill>
                  <a:schemeClr val="accent1"/>
                </a:solidFill>
              </a:defRPr>
            </a:lvl2pPr>
            <a:lvl3pPr marL="0" indent="0">
              <a:lnSpc>
                <a:spcPts val="3200"/>
              </a:lnSpc>
              <a:spcAft>
                <a:spcPts val="3200"/>
              </a:spcAft>
              <a:buFont typeface="Arial" pitchFamily="34" charset="0"/>
              <a:buChar char="​"/>
              <a:defRPr sz="3000" b="1" cap="all" baseline="0">
                <a:solidFill>
                  <a:schemeClr val="accent1"/>
                </a:solidFill>
              </a:defRPr>
            </a:lvl3pPr>
            <a:lvl4pPr indent="0">
              <a:lnSpc>
                <a:spcPts val="3200"/>
              </a:lnSpc>
              <a:spcAft>
                <a:spcPts val="3200"/>
              </a:spcAft>
              <a:buFont typeface="Arial" pitchFamily="34" charset="0"/>
              <a:buChar char="​"/>
              <a:defRPr sz="3000" b="1" cap="all" baseline="0">
                <a:solidFill>
                  <a:schemeClr val="accent1"/>
                </a:solidFill>
              </a:defRPr>
            </a:lvl4pPr>
            <a:lvl5pPr indent="0">
              <a:lnSpc>
                <a:spcPts val="3200"/>
              </a:lnSpc>
              <a:spcAft>
                <a:spcPts val="3200"/>
              </a:spcAft>
              <a:buFont typeface="Arial" pitchFamily="34" charset="0"/>
              <a:buChar char="​"/>
              <a:defRPr sz="3000" b="1" cap="all" baseline="0">
                <a:solidFill>
                  <a:schemeClr val="accent1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 dirty="0"/>
          </a:p>
        </p:txBody>
      </p:sp>
      <p:sp>
        <p:nvSpPr>
          <p:cNvPr id="5" name="Textfeld 4"/>
          <p:cNvSpPr txBox="1"/>
          <p:nvPr userDrawn="1"/>
        </p:nvSpPr>
        <p:spPr>
          <a:xfrm>
            <a:off x="687867" y="6456145"/>
            <a:ext cx="9144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700"/>
              </a:lnSpc>
            </a:pPr>
            <a:endParaRPr lang="de-DE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UNIFR_Background_Titleslide_PPT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1"/>
            <a:ext cx="9144000" cy="6154737"/>
          </a:xfrm>
          <a:prstGeom prst="rect">
            <a:avLst/>
          </a:prstGeom>
        </p:spPr>
      </p:pic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3388" y="1008063"/>
            <a:ext cx="8278812" cy="5146675"/>
          </a:xfrm>
        </p:spPr>
        <p:txBody>
          <a:bodyPr/>
          <a:lstStyle>
            <a:lvl1pPr indent="0">
              <a:lnSpc>
                <a:spcPts val="3200"/>
              </a:lnSpc>
              <a:spcAft>
                <a:spcPts val="3200"/>
              </a:spcAft>
              <a:buFont typeface="Arial" pitchFamily="34" charset="0"/>
              <a:buChar char="​"/>
              <a:defRPr sz="3000" b="1" cap="all" baseline="0">
                <a:solidFill>
                  <a:schemeClr val="accent1"/>
                </a:solidFill>
              </a:defRPr>
            </a:lvl1pPr>
            <a:lvl2pPr marL="414000" indent="-414000">
              <a:lnSpc>
                <a:spcPts val="2700"/>
              </a:lnSpc>
              <a:buFont typeface="+mj-lt"/>
              <a:buAutoNum type="arabicPeriod"/>
              <a:defRPr sz="2000" b="0" cap="all" baseline="0">
                <a:solidFill>
                  <a:schemeClr val="accent1"/>
                </a:solidFill>
              </a:defRPr>
            </a:lvl2pPr>
            <a:lvl3pPr marL="216000" indent="-216000">
              <a:lnSpc>
                <a:spcPts val="2700"/>
              </a:lnSpc>
              <a:buFont typeface="Arial" pitchFamily="34" charset="0"/>
              <a:buChar char="−"/>
              <a:defRPr sz="2000" b="0" cap="all" baseline="0">
                <a:solidFill>
                  <a:schemeClr val="accent1"/>
                </a:solidFill>
              </a:defRPr>
            </a:lvl3pPr>
            <a:lvl4pPr marL="0" indent="0">
              <a:lnSpc>
                <a:spcPts val="2700"/>
              </a:lnSpc>
              <a:buFont typeface="Arial" pitchFamily="34" charset="0"/>
              <a:buChar char="​"/>
              <a:defRPr sz="2000" b="0" cap="none" baseline="0">
                <a:solidFill>
                  <a:schemeClr val="tx1"/>
                </a:solidFill>
              </a:defRPr>
            </a:lvl4pPr>
            <a:lvl5pPr marL="0" indent="0">
              <a:lnSpc>
                <a:spcPts val="2700"/>
              </a:lnSpc>
              <a:buFont typeface="Arial" pitchFamily="34" charset="0"/>
              <a:buChar char="​"/>
              <a:defRPr sz="2000" b="0" cap="none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UNIFR_Background_Titleslide_PPT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1"/>
            <a:ext cx="9144000" cy="550703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>
          <a:xfrm>
            <a:off x="433388" y="1008064"/>
            <a:ext cx="8278812" cy="5146674"/>
          </a:xfrm>
        </p:spPr>
        <p:txBody>
          <a:bodyPr/>
          <a:lstStyle>
            <a:lvl1pPr>
              <a:spcAft>
                <a:spcPts val="0"/>
              </a:spcAft>
              <a:defRPr sz="2000" b="1" cap="none" baseline="0">
                <a:solidFill>
                  <a:schemeClr val="accent1"/>
                </a:solidFill>
              </a:defRPr>
            </a:lvl1pPr>
            <a:lvl2pPr marL="0" indent="0">
              <a:buFont typeface="Arial" pitchFamily="34" charset="0"/>
              <a:buChar char="​"/>
              <a:defRPr sz="2000" b="0" cap="all" baseline="0">
                <a:solidFill>
                  <a:schemeClr val="accent1"/>
                </a:solidFill>
              </a:defRPr>
            </a:lvl2pPr>
            <a:lvl3pPr marL="216000" indent="-216000">
              <a:buFont typeface="Wingdings" pitchFamily="2" charset="2"/>
              <a:buChar char="§"/>
              <a:defRPr sz="2000"/>
            </a:lvl3pPr>
            <a:lvl4pPr>
              <a:defRPr sz="2000" b="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accent4"/>
                </a:solidFill>
              </a:defRPr>
            </a:lvl5pPr>
            <a:lvl6pPr marL="0" indent="0">
              <a:lnSpc>
                <a:spcPts val="2700"/>
              </a:lnSpc>
              <a:spcBef>
                <a:spcPts val="0"/>
              </a:spcBef>
              <a:buFont typeface="Arial" pitchFamily="34" charset="0"/>
              <a:buNone/>
              <a:defRPr sz="2000" b="1">
                <a:latin typeface="Arial" pitchFamily="34" charset="0"/>
                <a:cs typeface="Arial" pitchFamily="34" charset="0"/>
              </a:defRPr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UNIFR_Background_Titleslide_PPT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1"/>
            <a:ext cx="9144000" cy="550703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6" name="Inhaltsplatzhalter 3"/>
          <p:cNvSpPr>
            <a:spLocks noGrp="1"/>
          </p:cNvSpPr>
          <p:nvPr>
            <p:ph sz="half" idx="10"/>
          </p:nvPr>
        </p:nvSpPr>
        <p:spPr>
          <a:xfrm>
            <a:off x="433388" y="1008064"/>
            <a:ext cx="3960812" cy="5146674"/>
          </a:xfrm>
        </p:spPr>
        <p:txBody>
          <a:bodyPr/>
          <a:lstStyle>
            <a:lvl1pPr>
              <a:spcAft>
                <a:spcPts val="0"/>
              </a:spcAft>
              <a:defRPr sz="2000" b="1" cap="none" baseline="0">
                <a:solidFill>
                  <a:schemeClr val="accent1"/>
                </a:solidFill>
              </a:defRPr>
            </a:lvl1pPr>
            <a:lvl2pPr marL="0" indent="0">
              <a:buFont typeface="Arial" pitchFamily="34" charset="0"/>
              <a:buChar char="​"/>
              <a:defRPr sz="2000" b="0" cap="all" baseline="0">
                <a:solidFill>
                  <a:schemeClr val="accent1"/>
                </a:solidFill>
              </a:defRPr>
            </a:lvl2pPr>
            <a:lvl3pPr marL="216000" indent="-216000">
              <a:buFont typeface="Wingdings" pitchFamily="2" charset="2"/>
              <a:buChar char="§"/>
              <a:defRPr sz="2000"/>
            </a:lvl3pPr>
            <a:lvl4pPr>
              <a:defRPr sz="2000" b="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accent4"/>
                </a:solidFill>
              </a:defRPr>
            </a:lvl5pPr>
            <a:lvl6pPr marL="0" indent="0">
              <a:lnSpc>
                <a:spcPts val="2700"/>
              </a:lnSpc>
              <a:spcBef>
                <a:spcPts val="0"/>
              </a:spcBef>
              <a:buFont typeface="Arial" pitchFamily="34" charset="0"/>
              <a:buNone/>
              <a:defRPr sz="2000" b="1">
                <a:latin typeface="Arial" pitchFamily="34" charset="0"/>
                <a:cs typeface="Arial" pitchFamily="34" charset="0"/>
              </a:defRPr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7" name="Inhaltsplatzhalter 3"/>
          <p:cNvSpPr>
            <a:spLocks noGrp="1"/>
          </p:cNvSpPr>
          <p:nvPr>
            <p:ph sz="half" idx="11"/>
          </p:nvPr>
        </p:nvSpPr>
        <p:spPr>
          <a:xfrm>
            <a:off x="4751388" y="1008064"/>
            <a:ext cx="3960812" cy="5146674"/>
          </a:xfrm>
        </p:spPr>
        <p:txBody>
          <a:bodyPr/>
          <a:lstStyle>
            <a:lvl1pPr>
              <a:spcAft>
                <a:spcPts val="0"/>
              </a:spcAft>
              <a:defRPr sz="2000" b="1" cap="none" baseline="0">
                <a:solidFill>
                  <a:schemeClr val="accent1"/>
                </a:solidFill>
              </a:defRPr>
            </a:lvl1pPr>
            <a:lvl2pPr marL="0" indent="0">
              <a:buFont typeface="Arial" pitchFamily="34" charset="0"/>
              <a:buChar char="​"/>
              <a:defRPr sz="2000" b="0" cap="all" baseline="0">
                <a:solidFill>
                  <a:schemeClr val="accent1"/>
                </a:solidFill>
              </a:defRPr>
            </a:lvl2pPr>
            <a:lvl3pPr marL="216000" indent="-216000">
              <a:buFont typeface="Wingdings" pitchFamily="2" charset="2"/>
              <a:buChar char="§"/>
              <a:defRPr sz="2000"/>
            </a:lvl3pPr>
            <a:lvl4pPr>
              <a:defRPr sz="2000" b="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accent4"/>
                </a:solidFill>
              </a:defRPr>
            </a:lvl5pPr>
            <a:lvl6pPr marL="0" indent="0">
              <a:lnSpc>
                <a:spcPts val="2700"/>
              </a:lnSpc>
              <a:spcBef>
                <a:spcPts val="0"/>
              </a:spcBef>
              <a:buFont typeface="Arial" pitchFamily="34" charset="0"/>
              <a:buNone/>
              <a:defRPr sz="2000" b="1">
                <a:latin typeface="Arial" pitchFamily="34" charset="0"/>
                <a:cs typeface="Arial" pitchFamily="34" charset="0"/>
              </a:defRPr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s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UNIFR_Background_Titleslide_PPT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1"/>
            <a:ext cx="9144000" cy="550703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7" name="Inhaltsplatzhalter 6"/>
          <p:cNvSpPr>
            <a:spLocks noGrp="1"/>
          </p:cNvSpPr>
          <p:nvPr>
            <p:ph sz="quarter" idx="11" hasCustomPrompt="1"/>
          </p:nvPr>
        </p:nvSpPr>
        <p:spPr>
          <a:xfrm>
            <a:off x="433388" y="3356992"/>
            <a:ext cx="3960812" cy="255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​"/>
              <a:tabLst/>
              <a:defRPr/>
            </a:pPr>
            <a:r>
              <a:rPr lang="de-DE" dirty="0" smtClean="0"/>
              <a:t>Insert </a:t>
            </a:r>
            <a:r>
              <a:rPr lang="de-DE" dirty="0" err="1" smtClean="0"/>
              <a:t>picture</a:t>
            </a:r>
            <a:endParaRPr lang="de-CH" dirty="0" smtClean="0"/>
          </a:p>
        </p:txBody>
      </p:sp>
      <p:sp>
        <p:nvSpPr>
          <p:cNvPr id="11" name="Inhaltsplatzhalter 6"/>
          <p:cNvSpPr>
            <a:spLocks noGrp="1"/>
          </p:cNvSpPr>
          <p:nvPr>
            <p:ph sz="quarter" idx="13" hasCustomPrompt="1"/>
          </p:nvPr>
        </p:nvSpPr>
        <p:spPr>
          <a:xfrm>
            <a:off x="4752975" y="3356992"/>
            <a:ext cx="3960812" cy="2556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​"/>
              <a:tabLst/>
              <a:defRPr/>
            </a:pPr>
            <a:r>
              <a:rPr lang="de-DE" dirty="0" smtClean="0"/>
              <a:t>Insert </a:t>
            </a:r>
            <a:r>
              <a:rPr lang="de-DE" dirty="0" err="1" smtClean="0"/>
              <a:t>picture</a:t>
            </a:r>
            <a:endParaRPr lang="de-CH" dirty="0" smtClean="0"/>
          </a:p>
        </p:txBody>
      </p:sp>
      <p:sp>
        <p:nvSpPr>
          <p:cNvPr id="9" name="Inhaltsplatzhalter 3"/>
          <p:cNvSpPr>
            <a:spLocks noGrp="1"/>
          </p:cNvSpPr>
          <p:nvPr>
            <p:ph sz="half" idx="10"/>
          </p:nvPr>
        </p:nvSpPr>
        <p:spPr>
          <a:xfrm>
            <a:off x="433388" y="1008064"/>
            <a:ext cx="3960812" cy="2060896"/>
          </a:xfrm>
        </p:spPr>
        <p:txBody>
          <a:bodyPr/>
          <a:lstStyle>
            <a:lvl1pPr>
              <a:spcAft>
                <a:spcPts val="0"/>
              </a:spcAft>
              <a:defRPr sz="2000" b="1" cap="none" baseline="0">
                <a:solidFill>
                  <a:schemeClr val="accent1"/>
                </a:solidFill>
              </a:defRPr>
            </a:lvl1pPr>
            <a:lvl2pPr marL="0" indent="0">
              <a:buFont typeface="Arial" pitchFamily="34" charset="0"/>
              <a:buChar char="​"/>
              <a:defRPr sz="2000" b="0" cap="all" baseline="0">
                <a:solidFill>
                  <a:schemeClr val="accent1"/>
                </a:solidFill>
              </a:defRPr>
            </a:lvl2pPr>
            <a:lvl3pPr marL="216000" indent="-216000">
              <a:buFont typeface="Wingdings" pitchFamily="2" charset="2"/>
              <a:buChar char="§"/>
              <a:defRPr sz="2000"/>
            </a:lvl3pPr>
            <a:lvl4pPr>
              <a:defRPr sz="2000" b="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accent4"/>
                </a:solidFill>
              </a:defRPr>
            </a:lvl5pPr>
            <a:lvl6pPr marL="0" indent="0">
              <a:lnSpc>
                <a:spcPts val="2700"/>
              </a:lnSpc>
              <a:spcBef>
                <a:spcPts val="0"/>
              </a:spcBef>
              <a:buFont typeface="Arial" pitchFamily="34" charset="0"/>
              <a:buNone/>
              <a:defRPr sz="2000" b="1">
                <a:latin typeface="Arial" pitchFamily="34" charset="0"/>
                <a:cs typeface="Arial" pitchFamily="34" charset="0"/>
              </a:defRPr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12" name="Inhaltsplatzhalter 3"/>
          <p:cNvSpPr>
            <a:spLocks noGrp="1"/>
          </p:cNvSpPr>
          <p:nvPr>
            <p:ph sz="half" idx="14"/>
          </p:nvPr>
        </p:nvSpPr>
        <p:spPr>
          <a:xfrm>
            <a:off x="4751388" y="1008064"/>
            <a:ext cx="3960812" cy="2060896"/>
          </a:xfrm>
        </p:spPr>
        <p:txBody>
          <a:bodyPr/>
          <a:lstStyle>
            <a:lvl1pPr>
              <a:spcAft>
                <a:spcPts val="0"/>
              </a:spcAft>
              <a:defRPr sz="2000" b="1" cap="none" baseline="0">
                <a:solidFill>
                  <a:schemeClr val="accent1"/>
                </a:solidFill>
              </a:defRPr>
            </a:lvl1pPr>
            <a:lvl2pPr marL="0" indent="0">
              <a:buFont typeface="Arial" pitchFamily="34" charset="0"/>
              <a:buChar char="​"/>
              <a:defRPr sz="2000" b="0" cap="all" baseline="0">
                <a:solidFill>
                  <a:schemeClr val="accent1"/>
                </a:solidFill>
              </a:defRPr>
            </a:lvl2pPr>
            <a:lvl3pPr marL="216000" indent="-216000">
              <a:buFont typeface="Wingdings" pitchFamily="2" charset="2"/>
              <a:buChar char="§"/>
              <a:defRPr sz="2000"/>
            </a:lvl3pPr>
            <a:lvl4pPr>
              <a:defRPr sz="2000" b="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accent4"/>
                </a:solidFill>
              </a:defRPr>
            </a:lvl5pPr>
            <a:lvl6pPr marL="0" indent="0">
              <a:lnSpc>
                <a:spcPts val="2700"/>
              </a:lnSpc>
              <a:spcBef>
                <a:spcPts val="0"/>
              </a:spcBef>
              <a:buFont typeface="Arial" pitchFamily="34" charset="0"/>
              <a:buNone/>
              <a:defRPr sz="2000" b="1">
                <a:latin typeface="Arial" pitchFamily="34" charset="0"/>
                <a:cs typeface="Arial" pitchFamily="34" charset="0"/>
              </a:defRPr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UNIFR_Background_Titleslide_PPT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50703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1" hasCustomPrompt="1"/>
          </p:nvPr>
        </p:nvSpPr>
        <p:spPr>
          <a:xfrm>
            <a:off x="433388" y="1008063"/>
            <a:ext cx="8278812" cy="5146675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e-DE" dirty="0" smtClean="0"/>
              <a:t>Insert </a:t>
            </a:r>
            <a:r>
              <a:rPr lang="de-DE" dirty="0" err="1" smtClean="0"/>
              <a:t>picture</a:t>
            </a:r>
            <a:endParaRPr lang="de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17488" y="163514"/>
            <a:ext cx="8712200" cy="48418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33388" y="1106488"/>
            <a:ext cx="8278812" cy="5048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  <a:p>
            <a:pPr lvl="5"/>
            <a:r>
              <a:rPr lang="de-DE" dirty="0" smtClean="0"/>
              <a:t>Sechste Ebene</a:t>
            </a:r>
          </a:p>
          <a:p>
            <a:pPr lvl="6"/>
            <a:r>
              <a:rPr lang="de-DE" dirty="0" smtClean="0"/>
              <a:t>Siebte Ebene</a:t>
            </a:r>
          </a:p>
          <a:p>
            <a:pPr lvl="7"/>
            <a:r>
              <a:rPr lang="de-DE" dirty="0" smtClean="0"/>
              <a:t>Achte Ebene</a:t>
            </a:r>
          </a:p>
          <a:p>
            <a:pPr lvl="8"/>
            <a:r>
              <a:rPr lang="de-DE" dirty="0" smtClean="0"/>
              <a:t>Neunte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9360000" y="4320000"/>
            <a:ext cx="1800000" cy="216024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lnSpc>
                <a:spcPts val="960"/>
              </a:lnSpc>
              <a:defRPr sz="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964A89B-F9D0-4B8B-9E13-75101EC3F755}" type="datetime4">
              <a:rPr lang="de-CH" smtClean="0"/>
              <a:pPr/>
              <a:t>26. Juni 2019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3"/>
          </p:nvPr>
        </p:nvSpPr>
        <p:spPr>
          <a:xfrm>
            <a:off x="9360000" y="4680000"/>
            <a:ext cx="1800000" cy="21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lnSpc>
                <a:spcPts val="960"/>
              </a:lnSpc>
              <a:defRPr sz="800" b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de-CH" dirty="0" smtClean="0"/>
          </a:p>
        </p:txBody>
      </p:sp>
      <p:sp>
        <p:nvSpPr>
          <p:cNvPr id="10" name="Textplatzhalter 7"/>
          <p:cNvSpPr txBox="1">
            <a:spLocks/>
          </p:cNvSpPr>
          <p:nvPr/>
        </p:nvSpPr>
        <p:spPr>
          <a:xfrm>
            <a:off x="217488" y="6350001"/>
            <a:ext cx="7848000" cy="422274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ts val="9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​"/>
              <a:tabLst/>
              <a:defRPr/>
            </a:pPr>
            <a:r>
              <a:rPr kumimoji="0" lang="de-DE" sz="800" b="1" i="0" u="none" strike="noStrike" kern="1200" cap="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UniversitÉ</a:t>
            </a:r>
            <a:r>
              <a:rPr kumimoji="0" lang="de-DE" sz="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de </a:t>
            </a:r>
            <a:r>
              <a:rPr kumimoji="0" lang="de-DE" sz="800" b="1" i="0" u="none" strike="noStrike" kern="1200" cap="all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fribourg</a:t>
            </a:r>
            <a:r>
              <a:rPr kumimoji="0" lang="de-DE" sz="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de-DE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| RECTORAT</a:t>
            </a:r>
            <a:r>
              <a:rPr kumimoji="0" lang="de-DE" sz="8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endParaRPr kumimoji="0" lang="de-DE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9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​"/>
              <a:tabLst/>
              <a:defRPr/>
            </a:pPr>
            <a:r>
              <a:rPr kumimoji="0" lang="de-DE" sz="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Introduction</a:t>
            </a:r>
            <a:r>
              <a:rPr kumimoji="0" lang="de-D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et </a:t>
            </a:r>
            <a:r>
              <a:rPr kumimoji="0" lang="de-DE" sz="8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aperçu</a:t>
            </a:r>
            <a:endParaRPr kumimoji="0" lang="de-DE" sz="800" b="0" i="0" u="none" strike="noStrike" kern="1200" cap="all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9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​"/>
              <a:tabLst/>
              <a:defRPr/>
            </a:pPr>
            <a:r>
              <a:rPr kumimoji="0" lang="de-DE" sz="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2015</a:t>
            </a:r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4"/>
          </p:nvPr>
        </p:nvSpPr>
        <p:spPr>
          <a:xfrm>
            <a:off x="9360000" y="5040000"/>
            <a:ext cx="1800000" cy="21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lnSpc>
                <a:spcPts val="960"/>
              </a:lnSpc>
              <a:defRPr sz="8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E9011C8-9BF4-4E14-A6CE-7DE7D36702CC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9" name="Grafik 8" descr="UNF_Logo_klein.em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8522006" y="6288881"/>
            <a:ext cx="621994" cy="5583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ts val="2700"/>
        </a:lnSpc>
        <a:spcBef>
          <a:spcPct val="0"/>
        </a:spcBef>
        <a:buNone/>
        <a:defRPr sz="2000" b="1" kern="1200" cap="all" baseline="0">
          <a:solidFill>
            <a:schemeClr val="accent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lnSpc>
          <a:spcPts val="2700"/>
        </a:lnSpc>
        <a:spcBef>
          <a:spcPts val="0"/>
        </a:spcBef>
        <a:buFont typeface="Arial" pitchFamily="34" charset="0"/>
        <a:buChar char="​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lnSpc>
          <a:spcPts val="2700"/>
        </a:lnSpc>
        <a:spcBef>
          <a:spcPts val="0"/>
        </a:spcBef>
        <a:buFont typeface="Arial" pitchFamily="34" charset="0"/>
        <a:buChar char="​"/>
        <a:defRPr sz="2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16000" indent="-216000" algn="l" defTabSz="914400" rtl="0" eaLnBrk="1" latinLnBrk="0" hangingPunct="1">
        <a:lnSpc>
          <a:spcPts val="2700"/>
        </a:lnSpc>
        <a:spcBef>
          <a:spcPts val="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lnSpc>
          <a:spcPts val="2700"/>
        </a:lnSpc>
        <a:spcBef>
          <a:spcPts val="0"/>
        </a:spcBef>
        <a:buFont typeface="Arial" pitchFamily="34" charset="0"/>
        <a:buChar char="​"/>
        <a:defRPr sz="2000" b="1" kern="1200">
          <a:solidFill>
            <a:schemeClr val="accent4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lnSpc>
          <a:spcPts val="2700"/>
        </a:lnSpc>
        <a:spcBef>
          <a:spcPts val="0"/>
        </a:spcBef>
        <a:buFont typeface="Arial" pitchFamily="34" charset="0"/>
        <a:buChar char="​"/>
        <a:defRPr sz="2000" b="1" kern="1200">
          <a:solidFill>
            <a:schemeClr val="accent1"/>
          </a:solidFill>
          <a:latin typeface="Arial" pitchFamily="34" charset="0"/>
          <a:ea typeface="+mn-ea"/>
          <a:cs typeface="Arial" pitchFamily="34" charset="0"/>
        </a:defRPr>
      </a:lvl5pPr>
      <a:lvl6pPr marL="0" indent="0" algn="l" defTabSz="914400" rtl="0" eaLnBrk="1" latinLnBrk="0" hangingPunct="1">
        <a:lnSpc>
          <a:spcPts val="2700"/>
        </a:lnSpc>
        <a:spcBef>
          <a:spcPts val="0"/>
        </a:spcBef>
        <a:buFont typeface="Arial" pitchFamily="34" charset="0"/>
        <a:buChar char="​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ts val="2700"/>
        </a:lnSpc>
        <a:spcBef>
          <a:spcPts val="0"/>
        </a:spcBef>
        <a:buFont typeface="Arial" pitchFamily="34" charset="0"/>
        <a:buChar char="​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ts val="2700"/>
        </a:lnSpc>
        <a:spcBef>
          <a:spcPts val="0"/>
        </a:spcBef>
        <a:buFont typeface="Arial" pitchFamily="34" charset="0"/>
        <a:buChar char="​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ts val="2700"/>
        </a:lnSpc>
        <a:spcBef>
          <a:spcPts val="0"/>
        </a:spcBef>
        <a:buFont typeface="Arial" pitchFamily="34" charset="0"/>
        <a:buChar char="​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3.unifr.ch/uni/de/assets/public/files/acad/uniinfo/Map_Uni_info_Per.pdf" TargetMode="External"/><Relationship Id="rId2" Type="http://schemas.openxmlformats.org/officeDocument/2006/relationships/hyperlink" Target="https://www3.unifr.ch/uni/de/assets/public/files/acad/uniinfo/Map_Uni_info_D.pd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fr.ch/armee/fr/" TargetMode="External"/><Relationship Id="rId2" Type="http://schemas.openxmlformats.org/officeDocument/2006/relationships/hyperlink" Target="https://www3.unifr.ch/uni/de/organisation/acad/uni-info/uni-info-prestations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7.jpeg"/><Relationship Id="rId4" Type="http://schemas.openxmlformats.org/officeDocument/2006/relationships/hyperlink" Target="https://www3.unifr.ch/uni-info/de/studium-und-militaer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hyperlink" Target="https://www3.unifr.ch/centredelangues/de/kurse/" TargetMode="External"/><Relationship Id="rId7" Type="http://schemas.openxmlformats.org/officeDocument/2006/relationships/hyperlink" Target="http://www3.unifr.ch/campuscard/de/geraete/standorte.html" TargetMode="External"/><Relationship Id="rId2" Type="http://schemas.openxmlformats.org/officeDocument/2006/relationships/hyperlink" Target="http://www3.unifr.ch/it/de/studierende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3.unifr.ch/campuscard/de/" TargetMode="External"/><Relationship Id="rId5" Type="http://schemas.openxmlformats.org/officeDocument/2006/relationships/hyperlink" Target="https://my.unifr.ch/" TargetMode="External"/><Relationship Id="rId4" Type="http://schemas.openxmlformats.org/officeDocument/2006/relationships/hyperlink" Target="https://www3.unifr.ch/studies/de/mobilitaet/outgoing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3.unifr.ch/ius/de/fakultaet/dekanat/teamdekanat.html" TargetMode="External"/><Relationship Id="rId7" Type="http://schemas.openxmlformats.org/officeDocument/2006/relationships/hyperlink" Target="http://www.unifr.ch/apps/calacad/de" TargetMode="External"/><Relationship Id="rId2" Type="http://schemas.openxmlformats.org/officeDocument/2006/relationships/hyperlink" Target="https://www3.unifr.ch/lettres/de/etudes/conseil-aux-etudes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3.unifr.ch/theo/de/ausbildung/studierende/studienberater.html" TargetMode="External"/><Relationship Id="rId5" Type="http://schemas.openxmlformats.org/officeDocument/2006/relationships/hyperlink" Target="http://www3.unifr.ch/ses/web2015/index.php?page=conseillers-aux-etudes" TargetMode="External"/><Relationship Id="rId4" Type="http://schemas.openxmlformats.org/officeDocument/2006/relationships/hyperlink" Target="https://www3.unifr.ch/scimed/de/studies/advisory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hyperlink" Target="https://www3.unifr.ch/agef/de/dienstleistungen/job.html" TargetMode="External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caisseavsfr.ch/de/private/beitraege/studierende/" TargetMode="External"/><Relationship Id="rId5" Type="http://schemas.openxmlformats.org/officeDocument/2006/relationships/hyperlink" Target="https://apartis.swiss/" TargetMode="External"/><Relationship Id="rId4" Type="http://schemas.openxmlformats.org/officeDocument/2006/relationships/hyperlink" Target="https://www3.unifr.ch/agef/de/dienstleistungen/wohnungen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.ch/de/bm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/>
          <p:cNvSpPr>
            <a:spLocks noGrp="1"/>
          </p:cNvSpPr>
          <p:nvPr>
            <p:ph type="body" sz="quarter" idx="13"/>
          </p:nvPr>
        </p:nvSpPr>
        <p:spPr>
          <a:xfrm>
            <a:off x="498779" y="2204864"/>
            <a:ext cx="8278813" cy="3168352"/>
          </a:xfrm>
          <a:solidFill>
            <a:srgbClr val="0A3859">
              <a:alpha val="50196"/>
            </a:srgbClr>
          </a:solidFill>
        </p:spPr>
        <p:txBody>
          <a:bodyPr/>
          <a:lstStyle/>
          <a:p>
            <a:r>
              <a:rPr lang="de-CH" dirty="0" smtClean="0">
                <a:solidFill>
                  <a:schemeClr val="bg1"/>
                </a:solidFill>
              </a:rPr>
              <a:t>     </a:t>
            </a:r>
            <a:r>
              <a:rPr lang="de-CH" sz="2400" dirty="0" err="1" smtClean="0">
                <a:solidFill>
                  <a:schemeClr val="bg1"/>
                </a:solidFill>
              </a:rPr>
              <a:t>Getting</a:t>
            </a:r>
            <a:r>
              <a:rPr lang="de-CH" sz="2400" dirty="0" smtClean="0">
                <a:solidFill>
                  <a:schemeClr val="bg1"/>
                </a:solidFill>
              </a:rPr>
              <a:t> </a:t>
            </a:r>
            <a:r>
              <a:rPr lang="de-CH" sz="2400" dirty="0" err="1" smtClean="0">
                <a:solidFill>
                  <a:schemeClr val="bg1"/>
                </a:solidFill>
              </a:rPr>
              <a:t>Started</a:t>
            </a:r>
            <a:r>
              <a:rPr lang="de-CH" sz="2400" dirty="0" smtClean="0">
                <a:solidFill>
                  <a:schemeClr val="bg1"/>
                </a:solidFill>
              </a:rPr>
              <a:t> 2019</a:t>
            </a:r>
          </a:p>
          <a:p>
            <a:pPr lvl="1"/>
            <a:r>
              <a:rPr lang="de-CH" dirty="0" smtClean="0">
                <a:solidFill>
                  <a:schemeClr val="bg1"/>
                </a:solidFill>
              </a:rPr>
              <a:t>   Universität </a:t>
            </a:r>
            <a:r>
              <a:rPr lang="de-CH" dirty="0" err="1" smtClean="0">
                <a:solidFill>
                  <a:schemeClr val="bg1"/>
                </a:solidFill>
              </a:rPr>
              <a:t>freiburg</a:t>
            </a:r>
            <a:r>
              <a:rPr lang="de-CH" dirty="0" smtClean="0">
                <a:solidFill>
                  <a:schemeClr val="bg1"/>
                </a:solidFill>
              </a:rPr>
              <a:t> </a:t>
            </a:r>
            <a:br>
              <a:rPr lang="de-CH" dirty="0" smtClean="0">
                <a:solidFill>
                  <a:schemeClr val="bg1"/>
                </a:solidFill>
              </a:rPr>
            </a:br>
            <a:r>
              <a:rPr lang="de-CH" dirty="0" smtClean="0">
                <a:solidFill>
                  <a:schemeClr val="bg1"/>
                </a:solidFill>
              </a:rPr>
              <a:t>   </a:t>
            </a:r>
            <a:br>
              <a:rPr lang="de-CH" dirty="0" smtClean="0">
                <a:solidFill>
                  <a:schemeClr val="bg1"/>
                </a:solidFill>
              </a:rPr>
            </a:br>
            <a:r>
              <a:rPr lang="de-CH" dirty="0" smtClean="0">
                <a:solidFill>
                  <a:schemeClr val="bg1"/>
                </a:solidFill>
              </a:rPr>
              <a:t/>
            </a:r>
            <a:br>
              <a:rPr lang="de-CH" dirty="0" smtClean="0">
                <a:solidFill>
                  <a:schemeClr val="bg1"/>
                </a:solidFill>
              </a:rPr>
            </a:br>
            <a:r>
              <a:rPr lang="de-CH" dirty="0" smtClean="0">
                <a:solidFill>
                  <a:schemeClr val="bg1"/>
                </a:solidFill>
              </a:rPr>
              <a:t>   </a:t>
            </a:r>
            <a:r>
              <a:rPr lang="de-CH" sz="4800" dirty="0" smtClean="0">
                <a:solidFill>
                  <a:schemeClr val="bg1"/>
                </a:solidFill>
              </a:rPr>
              <a:t>Uni-Info</a:t>
            </a:r>
            <a:r>
              <a:rPr lang="de-CH" dirty="0" smtClean="0">
                <a:solidFill>
                  <a:schemeClr val="bg1"/>
                </a:solidFill>
              </a:rPr>
              <a:t>  </a:t>
            </a:r>
            <a:br>
              <a:rPr lang="de-CH" dirty="0" smtClean="0">
                <a:solidFill>
                  <a:schemeClr val="bg1"/>
                </a:solidFill>
              </a:rPr>
            </a:br>
            <a:r>
              <a:rPr lang="de-CH" dirty="0" smtClean="0">
                <a:solidFill>
                  <a:schemeClr val="bg1"/>
                </a:solidFill>
              </a:rPr>
              <a:t>	</a:t>
            </a:r>
          </a:p>
          <a:p>
            <a:pPr lvl="2"/>
            <a:r>
              <a:rPr lang="de-CH" dirty="0" smtClean="0">
                <a:solidFill>
                  <a:schemeClr val="bg1"/>
                </a:solidFill>
              </a:rPr>
              <a:t> </a:t>
            </a:r>
          </a:p>
          <a:p>
            <a:pPr lvl="3"/>
            <a:r>
              <a:rPr lang="de-CH" dirty="0" smtClean="0">
                <a:solidFill>
                  <a:schemeClr val="bg1"/>
                </a:solidFill>
              </a:rPr>
              <a:t>     </a:t>
            </a:r>
            <a:r>
              <a:rPr lang="de-CH" dirty="0" smtClean="0">
                <a:solidFill>
                  <a:schemeClr val="tx2"/>
                </a:solidFill>
              </a:rPr>
              <a:t>Marco </a:t>
            </a:r>
            <a:r>
              <a:rPr lang="de-CH" dirty="0" err="1" smtClean="0">
                <a:solidFill>
                  <a:schemeClr val="tx2"/>
                </a:solidFill>
              </a:rPr>
              <a:t>Bowald</a:t>
            </a:r>
            <a:r>
              <a:rPr lang="de-CH" dirty="0" smtClean="0">
                <a:solidFill>
                  <a:schemeClr val="tx2"/>
                </a:solidFill>
              </a:rPr>
              <a:t>, Leiter Uni-Info</a:t>
            </a:r>
            <a:endParaRPr lang="de-CH" dirty="0">
              <a:solidFill>
                <a:schemeClr val="tx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907704" y="4005064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noAutofit/>
          </a:bodyPr>
          <a:lstStyle/>
          <a:p>
            <a:pPr algn="ctr">
              <a:lnSpc>
                <a:spcPts val="2700"/>
              </a:lnSpc>
            </a:pPr>
            <a:endParaRPr lang="fr-FR" sz="2300" b="1" cap="all" dirty="0" err="1" smtClean="0">
              <a:solidFill>
                <a:schemeClr val="accent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95936" y="3284984"/>
            <a:ext cx="1622195" cy="1831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824536" y="-459432"/>
            <a:ext cx="3923928" cy="291980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5868144" y="3284984"/>
            <a:ext cx="2736304" cy="1728192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noAutofit/>
          </a:bodyPr>
          <a:lstStyle/>
          <a:p>
            <a:pPr marL="342900" indent="-342900">
              <a:lnSpc>
                <a:spcPts val="2700"/>
              </a:lnSpc>
              <a:buAutoNum type="arabicPeriod"/>
            </a:pPr>
            <a:r>
              <a:rPr lang="de-CH" sz="1600" b="1" cap="all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Uni-Info</a:t>
            </a:r>
          </a:p>
          <a:p>
            <a:pPr marL="342900" indent="-342900">
              <a:lnSpc>
                <a:spcPts val="2700"/>
              </a:lnSpc>
              <a:buAutoNum type="arabicPeriod"/>
            </a:pPr>
            <a:r>
              <a:rPr lang="de-CH" sz="1600" b="1" cap="all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Für alle</a:t>
            </a:r>
          </a:p>
          <a:p>
            <a:pPr marL="342900" indent="-342900">
              <a:lnSpc>
                <a:spcPts val="2700"/>
              </a:lnSpc>
              <a:buAutoNum type="arabicPeriod"/>
            </a:pPr>
            <a:r>
              <a:rPr lang="de-CH" sz="1600" b="1" cap="all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Je nach </a:t>
            </a:r>
            <a:r>
              <a:rPr lang="de-CH" sz="1600" b="1" cap="all" dirty="0" err="1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fakultät</a:t>
            </a:r>
            <a:endParaRPr lang="de-CH" sz="1600" b="1" cap="all" dirty="0" smtClean="0">
              <a:solidFill>
                <a:schemeClr val="accent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342900" indent="-342900">
              <a:lnSpc>
                <a:spcPts val="2700"/>
              </a:lnSpc>
              <a:buAutoNum type="arabicPeriod"/>
            </a:pPr>
            <a:r>
              <a:rPr lang="de-CH" sz="1600" b="1" cap="all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Leben in </a:t>
            </a:r>
            <a:r>
              <a:rPr lang="de-CH" sz="1600" b="1" cap="all" dirty="0" err="1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freiburg</a:t>
            </a:r>
            <a:endParaRPr lang="de-CH" sz="1600" b="1" cap="all" dirty="0" smtClean="0">
              <a:solidFill>
                <a:schemeClr val="accent1"/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342900" indent="-342900">
              <a:lnSpc>
                <a:spcPts val="2700"/>
              </a:lnSpc>
              <a:buAutoNum type="arabicPeriod"/>
            </a:pPr>
            <a:r>
              <a:rPr lang="de-CH" sz="1600" b="1" cap="all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rPr>
              <a:t>Ausländer-innen</a:t>
            </a:r>
            <a:endParaRPr lang="fr-CH" sz="1600" b="1" cap="all" dirty="0" err="1" smtClean="0">
              <a:solidFill>
                <a:schemeClr val="accent1"/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64904" y="202940"/>
            <a:ext cx="1857908" cy="185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281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433388" y="1423342"/>
            <a:ext cx="8278811" cy="4525938"/>
          </a:xfrm>
        </p:spPr>
        <p:txBody>
          <a:bodyPr/>
          <a:lstStyle/>
          <a:p>
            <a:r>
              <a:rPr lang="de-CH" sz="3200" dirty="0" smtClean="0"/>
              <a:t>1. Uni-Info</a:t>
            </a:r>
            <a:endParaRPr lang="de-CH" sz="3200" dirty="0"/>
          </a:p>
          <a:p>
            <a:r>
              <a:rPr lang="de-CH" dirty="0" smtClean="0"/>
              <a:t>2 Standorte: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de-CH" b="1" dirty="0" err="1" smtClean="0"/>
              <a:t>Miséricorde</a:t>
            </a:r>
            <a:r>
              <a:rPr lang="de-CH" b="1" dirty="0" smtClean="0"/>
              <a:t>, MIS10 </a:t>
            </a:r>
            <a:r>
              <a:rPr lang="de-CH" dirty="0"/>
              <a:t/>
            </a:r>
            <a:br>
              <a:rPr lang="de-CH" dirty="0"/>
            </a:br>
            <a:r>
              <a:rPr lang="de-CH" dirty="0" smtClean="0"/>
              <a:t>Montag - Freitag,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de-CH" dirty="0" smtClean="0"/>
              <a:t>09:00 - 17:00 Uhr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de-CH" sz="600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de-CH" sz="1000" b="1" dirty="0">
                <a:hlinkClick r:id="rId2"/>
              </a:rPr>
              <a:t>https://</a:t>
            </a:r>
            <a:r>
              <a:rPr lang="de-CH" sz="1000" b="1" dirty="0" smtClean="0">
                <a:hlinkClick r:id="rId2"/>
              </a:rPr>
              <a:t>www3.unifr.ch/uni/de/assets/public/files/acad/uniinfo/Map_Uni_info_D.pdf</a:t>
            </a:r>
            <a:endParaRPr lang="de-CH" sz="1000" b="1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de-CH" b="1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de-CH" b="1" dirty="0" err="1" smtClean="0"/>
              <a:t>Pérolles</a:t>
            </a:r>
            <a:r>
              <a:rPr lang="de-CH" b="1" dirty="0" smtClean="0"/>
              <a:t> II</a:t>
            </a:r>
            <a:r>
              <a:rPr lang="de-CH" b="1" dirty="0"/>
              <a:t>, </a:t>
            </a:r>
            <a:r>
              <a:rPr lang="de-CH" b="1" dirty="0" smtClean="0"/>
              <a:t>PER20</a:t>
            </a:r>
            <a:r>
              <a:rPr lang="de-CH" dirty="0"/>
              <a:t/>
            </a:r>
            <a:br>
              <a:rPr lang="de-CH" dirty="0"/>
            </a:br>
            <a:r>
              <a:rPr lang="de-CH" dirty="0" smtClean="0"/>
              <a:t>Montag - Freitag, 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de-CH" dirty="0" smtClean="0"/>
              <a:t>12:00 - 14:00 Uhr</a:t>
            </a:r>
            <a:br>
              <a:rPr lang="de-CH" dirty="0" smtClean="0"/>
            </a:br>
            <a:endParaRPr lang="de-CH" sz="1100" b="1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de-CH" sz="1000" b="1" dirty="0">
                <a:hlinkClick r:id="rId3"/>
              </a:rPr>
              <a:t>https://</a:t>
            </a:r>
            <a:r>
              <a:rPr lang="de-CH" sz="1000" b="1" dirty="0" smtClean="0">
                <a:hlinkClick r:id="rId3"/>
              </a:rPr>
              <a:t>www3.unifr.ch/uni/de/assets/public/files/acad/uniinfo/Map_Uni_info_Per.pdf</a:t>
            </a:r>
            <a:endParaRPr lang="de-CH" sz="1000" b="1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de-CH" sz="900" dirty="0"/>
          </a:p>
        </p:txBody>
      </p:sp>
      <p:sp>
        <p:nvSpPr>
          <p:cNvPr id="17" name="TextBox 16"/>
          <p:cNvSpPr txBox="1"/>
          <p:nvPr/>
        </p:nvSpPr>
        <p:spPr>
          <a:xfrm>
            <a:off x="7461112" y="3690472"/>
            <a:ext cx="720080" cy="33140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700"/>
              </a:lnSpc>
            </a:pPr>
            <a:endParaRPr lang="fr-CH" sz="2400" b="1" dirty="0">
              <a:solidFill>
                <a:srgbClr val="0A3859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61112" y="5255503"/>
            <a:ext cx="720080" cy="33140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700"/>
              </a:lnSpc>
            </a:pPr>
            <a:endParaRPr lang="fr-CH" sz="2400" b="1" dirty="0">
              <a:solidFill>
                <a:srgbClr val="0A3859"/>
              </a:solidFill>
            </a:endParaRPr>
          </a:p>
        </p:txBody>
      </p:sp>
      <p:cxnSp>
        <p:nvCxnSpPr>
          <p:cNvPr id="95" name="Straight Connector 23"/>
          <p:cNvCxnSpPr/>
          <p:nvPr/>
        </p:nvCxnSpPr>
        <p:spPr>
          <a:xfrm>
            <a:off x="432000" y="1916832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23"/>
          <p:cNvCxnSpPr/>
          <p:nvPr/>
        </p:nvCxnSpPr>
        <p:spPr>
          <a:xfrm>
            <a:off x="432000" y="5805264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3" descr="C:\Users\dittmarc\Desktop\DSC_0041.jpg"/>
          <p:cNvPicPr>
            <a:picLocks noChangeAspect="1" noChangeArrowheads="1"/>
          </p:cNvPicPr>
          <p:nvPr/>
        </p:nvPicPr>
        <p:blipFill rotWithShape="1">
          <a:blip r:embed="rId4"/>
          <a:srcRect/>
          <a:stretch/>
        </p:blipFill>
        <p:spPr bwMode="auto">
          <a:xfrm>
            <a:off x="0" y="498501"/>
            <a:ext cx="3527174" cy="226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dittmarc\Desktop\DSC_0041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70" t="1353" r="2999" b="51143"/>
          <a:stretch/>
        </p:blipFill>
        <p:spPr bwMode="auto">
          <a:xfrm>
            <a:off x="4172210" y="1564437"/>
            <a:ext cx="4539790" cy="142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239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433389" y="1423342"/>
            <a:ext cx="7865002" cy="4573348"/>
          </a:xfrm>
        </p:spPr>
        <p:txBody>
          <a:bodyPr/>
          <a:lstStyle/>
          <a:p>
            <a:r>
              <a:rPr lang="de-CH" sz="3200" dirty="0" smtClean="0"/>
              <a:t>1. Uni-Info</a:t>
            </a:r>
            <a:r>
              <a:rPr lang="de-CH" dirty="0" smtClean="0"/>
              <a:t> – was ist </a:t>
            </a:r>
            <a:r>
              <a:rPr lang="de-CH" dirty="0"/>
              <a:t>das? 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sz="1200" dirty="0" smtClean="0">
                <a:hlinkClick r:id="rId2"/>
              </a:rPr>
              <a:t>https</a:t>
            </a:r>
            <a:r>
              <a:rPr lang="de-CH" sz="1200" dirty="0">
                <a:hlinkClick r:id="rId2"/>
              </a:rPr>
              <a:t>://</a:t>
            </a:r>
            <a:r>
              <a:rPr lang="de-CH" sz="1200" dirty="0" smtClean="0">
                <a:hlinkClick r:id="rId2"/>
              </a:rPr>
              <a:t>www3.unifr.ch/uni/de/organisation/acad/uni-info/uni-info-prestations.html</a:t>
            </a:r>
            <a:endParaRPr lang="de-CH" sz="1200" dirty="0" smtClean="0"/>
          </a:p>
          <a:p>
            <a:r>
              <a:rPr lang="de-CH" u="sng" dirty="0" smtClean="0"/>
              <a:t>Uni-Info weiss Bescheid über: 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>Administration, Support &amp; Beratung, Leben in </a:t>
            </a:r>
            <a:r>
              <a:rPr lang="de-CH" dirty="0"/>
              <a:t>F</a:t>
            </a:r>
            <a:r>
              <a:rPr lang="de-CH" dirty="0" smtClean="0"/>
              <a:t>reiburg, usw.</a:t>
            </a:r>
          </a:p>
          <a:p>
            <a:r>
              <a:rPr lang="de-CH" u="sng" dirty="0" smtClean="0"/>
              <a:t>Unsere </a:t>
            </a:r>
            <a:r>
              <a:rPr lang="de-CH" u="sng" dirty="0"/>
              <a:t>Dienstleistungen:</a:t>
            </a:r>
            <a:r>
              <a:rPr lang="de-CH" dirty="0"/>
              <a:t> </a:t>
            </a:r>
            <a:r>
              <a:rPr lang="de-CH" sz="1000" u="sng" dirty="0">
                <a:hlinkClick r:id="rId2"/>
              </a:rPr>
              <a:t>https://</a:t>
            </a:r>
            <a:r>
              <a:rPr lang="de-CH" sz="1000" u="sng" dirty="0" smtClean="0">
                <a:hlinkClick r:id="rId2"/>
              </a:rPr>
              <a:t>www3.unifr.ch/uni/de/organisation/acad/uni-info/uni-info-prestations.html</a:t>
            </a:r>
            <a:r>
              <a:rPr lang="de-CH" dirty="0" smtClean="0"/>
              <a:t/>
            </a:r>
            <a:br>
              <a:rPr lang="de-CH" dirty="0" smtClean="0"/>
            </a:br>
            <a:r>
              <a:rPr lang="de-CH" dirty="0" smtClean="0"/>
              <a:t>Campus Card, Bestätigungen, Formulare</a:t>
            </a:r>
          </a:p>
          <a:p>
            <a:r>
              <a:rPr lang="de-CH" dirty="0" smtClean="0"/>
              <a:t>         </a:t>
            </a:r>
          </a:p>
          <a:p>
            <a:pPr>
              <a:spcAft>
                <a:spcPts val="0"/>
              </a:spcAft>
            </a:pPr>
            <a:r>
              <a:rPr lang="fr-CH" u="sng" dirty="0" err="1" smtClean="0"/>
              <a:t>Beratung</a:t>
            </a:r>
            <a:r>
              <a:rPr lang="fr-CH" u="sng" dirty="0" smtClean="0"/>
              <a:t> «</a:t>
            </a:r>
            <a:r>
              <a:rPr lang="fr-CH" u="sng" dirty="0" err="1" smtClean="0"/>
              <a:t>Studium</a:t>
            </a:r>
            <a:r>
              <a:rPr lang="fr-CH" u="sng" dirty="0" smtClean="0"/>
              <a:t> &amp; </a:t>
            </a:r>
            <a:r>
              <a:rPr lang="fr-CH" u="sng" dirty="0" err="1" smtClean="0"/>
              <a:t>Militär</a:t>
            </a:r>
            <a:r>
              <a:rPr lang="fr-CH" u="sng" dirty="0" smtClean="0"/>
              <a:t>»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fr-CH" sz="500" dirty="0" smtClean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fr-CH" sz="1200" dirty="0" smtClean="0"/>
              <a:t>Miséricorde</a:t>
            </a:r>
            <a:r>
              <a:rPr lang="fr-CH" sz="1200" dirty="0"/>
              <a:t>: </a:t>
            </a:r>
            <a:r>
              <a:rPr lang="fr-CH" sz="1200" dirty="0" smtClean="0"/>
              <a:t>	</a:t>
            </a:r>
            <a:r>
              <a:rPr lang="fr-CH" sz="1200" dirty="0" err="1" smtClean="0"/>
              <a:t>Dienstag</a:t>
            </a:r>
            <a:r>
              <a:rPr lang="fr-CH" sz="1200" dirty="0" smtClean="0"/>
              <a:t>, 10:00 - 11:30 </a:t>
            </a:r>
            <a:r>
              <a:rPr lang="fr-CH" sz="1200" dirty="0" err="1" smtClean="0"/>
              <a:t>Uhr</a:t>
            </a:r>
            <a:endParaRPr lang="fr-CH" sz="1200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fr-CH" sz="1200" dirty="0" err="1" smtClean="0"/>
              <a:t>Pérolles</a:t>
            </a:r>
            <a:r>
              <a:rPr lang="fr-CH" sz="1200" dirty="0" smtClean="0"/>
              <a:t>: 	</a:t>
            </a:r>
            <a:r>
              <a:rPr lang="fr-CH" sz="1200" dirty="0" err="1" smtClean="0"/>
              <a:t>Donnerstag</a:t>
            </a:r>
            <a:r>
              <a:rPr lang="fr-CH" sz="1200" dirty="0" smtClean="0"/>
              <a:t>, 11:00 - 12:00 </a:t>
            </a:r>
            <a:r>
              <a:rPr lang="fr-CH" sz="1200" dirty="0" err="1" smtClean="0"/>
              <a:t>Uhr</a:t>
            </a:r>
            <a:r>
              <a:rPr lang="fr-CH" sz="1200" dirty="0" smtClean="0"/>
              <a:t> (</a:t>
            </a:r>
            <a:r>
              <a:rPr lang="fr-CH" sz="1200" dirty="0" err="1" smtClean="0"/>
              <a:t>nur</a:t>
            </a:r>
            <a:r>
              <a:rPr lang="fr-CH" sz="1200" dirty="0" smtClean="0"/>
              <a:t> </a:t>
            </a:r>
            <a:r>
              <a:rPr lang="fr-CH" sz="1200" dirty="0" err="1" smtClean="0"/>
              <a:t>während</a:t>
            </a:r>
            <a:r>
              <a:rPr lang="fr-CH" sz="1200" dirty="0" smtClean="0"/>
              <a:t> </a:t>
            </a:r>
            <a:r>
              <a:rPr lang="fr-CH" sz="1200" dirty="0" err="1" smtClean="0"/>
              <a:t>dem</a:t>
            </a:r>
            <a:r>
              <a:rPr lang="fr-CH" sz="1200" dirty="0" smtClean="0"/>
              <a:t> </a:t>
            </a:r>
            <a:r>
              <a:rPr lang="fr-CH" sz="1200" dirty="0" err="1" smtClean="0"/>
              <a:t>Semester</a:t>
            </a:r>
            <a:r>
              <a:rPr lang="fr-CH" sz="1200" dirty="0" smtClean="0"/>
              <a:t>)</a:t>
            </a:r>
            <a:endParaRPr lang="fr-CH" sz="1200" dirty="0">
              <a:hlinkClick r:id="rId3"/>
            </a:endParaRPr>
          </a:p>
          <a:p>
            <a:r>
              <a:rPr lang="fr-CH" sz="1100" dirty="0">
                <a:hlinkClick r:id="rId4"/>
              </a:rPr>
              <a:t>https://www3.unifr.ch/uni-info/de/studium-und-militaer</a:t>
            </a:r>
            <a:r>
              <a:rPr lang="fr-CH" sz="1100" dirty="0" smtClean="0">
                <a:hlinkClick r:id="rId4"/>
              </a:rPr>
              <a:t>/</a:t>
            </a:r>
            <a:endParaRPr lang="fr-CH" sz="1100" dirty="0" smtClean="0"/>
          </a:p>
          <a:p>
            <a:endParaRPr lang="fr-CH" sz="1100" dirty="0"/>
          </a:p>
        </p:txBody>
      </p:sp>
      <p:sp>
        <p:nvSpPr>
          <p:cNvPr id="17" name="TextBox 16"/>
          <p:cNvSpPr txBox="1"/>
          <p:nvPr/>
        </p:nvSpPr>
        <p:spPr>
          <a:xfrm>
            <a:off x="7461112" y="3690472"/>
            <a:ext cx="720080" cy="33140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700"/>
              </a:lnSpc>
            </a:pPr>
            <a:endParaRPr lang="fr-CH" sz="2400" b="1" dirty="0">
              <a:solidFill>
                <a:srgbClr val="0A3859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61112" y="5255503"/>
            <a:ext cx="720080" cy="33140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2700"/>
              </a:lnSpc>
            </a:pPr>
            <a:endParaRPr lang="fr-CH" sz="2400" b="1" dirty="0">
              <a:solidFill>
                <a:srgbClr val="0A3859"/>
              </a:solidFill>
            </a:endParaRPr>
          </a:p>
        </p:txBody>
      </p:sp>
      <p:cxnSp>
        <p:nvCxnSpPr>
          <p:cNvPr id="94" name="Straight Connector 23"/>
          <p:cNvCxnSpPr/>
          <p:nvPr/>
        </p:nvCxnSpPr>
        <p:spPr>
          <a:xfrm>
            <a:off x="467544" y="3284984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23"/>
          <p:cNvCxnSpPr/>
          <p:nvPr/>
        </p:nvCxnSpPr>
        <p:spPr>
          <a:xfrm>
            <a:off x="467544" y="2276872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23"/>
          <p:cNvCxnSpPr/>
          <p:nvPr/>
        </p:nvCxnSpPr>
        <p:spPr>
          <a:xfrm>
            <a:off x="427340" y="5085184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58997" y="85322"/>
            <a:ext cx="1622195" cy="1831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1" name="Straight Connector 23"/>
          <p:cNvCxnSpPr/>
          <p:nvPr/>
        </p:nvCxnSpPr>
        <p:spPr>
          <a:xfrm>
            <a:off x="427340" y="6381328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C:\Users\dittmarc\Desktop\00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4240673"/>
            <a:ext cx="2992533" cy="62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554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395536" y="1268760"/>
            <a:ext cx="8278811" cy="4824536"/>
          </a:xfrm>
        </p:spPr>
        <p:txBody>
          <a:bodyPr/>
          <a:lstStyle/>
          <a:p>
            <a:r>
              <a:rPr lang="de-CH" sz="3200" dirty="0" smtClean="0"/>
              <a:t>2. Für  Alle</a:t>
            </a:r>
          </a:p>
          <a:p>
            <a:r>
              <a:rPr lang="de-CH" u="sng" dirty="0" smtClean="0"/>
              <a:t>IT Support</a:t>
            </a:r>
            <a:r>
              <a:rPr lang="de-CH" dirty="0" smtClean="0"/>
              <a:t>: </a:t>
            </a:r>
            <a:r>
              <a:rPr lang="de-CH" sz="1800" dirty="0"/>
              <a:t>L</a:t>
            </a:r>
            <a:r>
              <a:rPr lang="de-CH" sz="1800" dirty="0" smtClean="0"/>
              <a:t>ogin, E-Mail, WLAN usw. </a:t>
            </a:r>
            <a:r>
              <a:rPr lang="de-CH" dirty="0">
                <a:sym typeface="Wingdings" panose="05000000000000000000" pitchFamily="2" charset="2"/>
              </a:rPr>
              <a:t> </a:t>
            </a:r>
            <a:r>
              <a:rPr lang="de-CH" b="1" dirty="0" smtClean="0">
                <a:sym typeface="Wingdings" panose="05000000000000000000" pitchFamily="2" charset="2"/>
              </a:rPr>
              <a:t>Micromus</a:t>
            </a:r>
            <a:r>
              <a:rPr lang="de-CH" dirty="0" smtClean="0">
                <a:sym typeface="Wingdings" panose="05000000000000000000" pitchFamily="2" charset="2"/>
              </a:rPr>
              <a:t> </a:t>
            </a:r>
            <a:r>
              <a:rPr lang="de-CH" sz="1200" dirty="0">
                <a:sym typeface="Wingdings" panose="05000000000000000000" pitchFamily="2" charset="2"/>
                <a:hlinkClick r:id="rId2"/>
              </a:rPr>
              <a:t>http://www3.unifr.ch/it/de/studierende</a:t>
            </a:r>
            <a:r>
              <a:rPr lang="de-CH" sz="1200" dirty="0" smtClean="0">
                <a:sym typeface="Wingdings" panose="05000000000000000000" pitchFamily="2" charset="2"/>
                <a:hlinkClick r:id="rId2"/>
              </a:rPr>
              <a:t>/</a:t>
            </a:r>
            <a:r>
              <a:rPr lang="de-CH" sz="1200" dirty="0" smtClean="0">
                <a:sym typeface="Wingdings" panose="05000000000000000000" pitchFamily="2" charset="2"/>
              </a:rPr>
              <a:t> </a:t>
            </a:r>
          </a:p>
          <a:p>
            <a:r>
              <a:rPr lang="de-CH" u="sng" dirty="0" smtClean="0">
                <a:sym typeface="Wingdings" panose="05000000000000000000" pitchFamily="2" charset="2"/>
              </a:rPr>
              <a:t>Sprachkurse</a:t>
            </a:r>
            <a:r>
              <a:rPr lang="de-CH" dirty="0" smtClean="0">
                <a:sym typeface="Wingdings" panose="05000000000000000000" pitchFamily="2" charset="2"/>
              </a:rPr>
              <a:t>: </a:t>
            </a:r>
            <a:r>
              <a:rPr lang="de-CH" sz="1800" dirty="0" smtClean="0">
                <a:sym typeface="Wingdings" panose="05000000000000000000" pitchFamily="2" charset="2"/>
              </a:rPr>
              <a:t>Français, Deutsch, English, </a:t>
            </a:r>
            <a:r>
              <a:rPr lang="de-CH" sz="1800" dirty="0" err="1" smtClean="0">
                <a:sym typeface="Wingdings" panose="05000000000000000000" pitchFamily="2" charset="2"/>
              </a:rPr>
              <a:t>Italiano</a:t>
            </a:r>
            <a:r>
              <a:rPr lang="de-CH" sz="1800" dirty="0" smtClean="0">
                <a:sym typeface="Wingdings" panose="05000000000000000000" pitchFamily="2" charset="2"/>
              </a:rPr>
              <a:t>. </a:t>
            </a:r>
            <a:r>
              <a:rPr lang="de-CH" b="1" dirty="0" smtClean="0">
                <a:sym typeface="Wingdings" panose="05000000000000000000" pitchFamily="2" charset="2"/>
              </a:rPr>
              <a:t>Test</a:t>
            </a:r>
            <a:r>
              <a:rPr lang="de-CH" dirty="0" smtClean="0">
                <a:sym typeface="Wingdings" panose="05000000000000000000" pitchFamily="2" charset="2"/>
              </a:rPr>
              <a:t> (02.09. bis 04.10.) &amp; </a:t>
            </a:r>
            <a:r>
              <a:rPr lang="de-CH" b="1" dirty="0" smtClean="0">
                <a:sym typeface="Wingdings" panose="05000000000000000000" pitchFamily="2" charset="2"/>
              </a:rPr>
              <a:t>Einschreibung</a:t>
            </a:r>
            <a:r>
              <a:rPr lang="de-CH" dirty="0" smtClean="0">
                <a:sym typeface="Wingdings" panose="05000000000000000000" pitchFamily="2" charset="2"/>
              </a:rPr>
              <a:t> (09.09. bis 04.10.) </a:t>
            </a:r>
            <a:r>
              <a:rPr lang="de-CH" sz="1200" dirty="0">
                <a:sym typeface="Wingdings" panose="05000000000000000000" pitchFamily="2" charset="2"/>
                <a:hlinkClick r:id="rId3"/>
              </a:rPr>
              <a:t>https://www3.unifr.ch/centredelangues/de/kurse</a:t>
            </a:r>
            <a:r>
              <a:rPr lang="de-CH" sz="1200" dirty="0" smtClean="0">
                <a:sym typeface="Wingdings" panose="05000000000000000000" pitchFamily="2" charset="2"/>
                <a:hlinkClick r:id="rId3"/>
              </a:rPr>
              <a:t>/</a:t>
            </a:r>
            <a:endParaRPr lang="de-CH" sz="1200" dirty="0" smtClean="0">
              <a:sym typeface="Wingdings" panose="05000000000000000000" pitchFamily="2" charset="2"/>
            </a:endParaRPr>
          </a:p>
          <a:p>
            <a:r>
              <a:rPr lang="de-CH" u="sng" dirty="0" smtClean="0">
                <a:sym typeface="Wingdings" panose="05000000000000000000" pitchFamily="2" charset="2"/>
              </a:rPr>
              <a:t>Mobilität</a:t>
            </a:r>
            <a:r>
              <a:rPr lang="de-CH" dirty="0" smtClean="0">
                <a:sym typeface="Wingdings" panose="05000000000000000000" pitchFamily="2" charset="2"/>
              </a:rPr>
              <a:t>: ab 3. Semester möglich. Schweiz, Europa, weltweit. 1 oder </a:t>
            </a:r>
            <a:r>
              <a:rPr lang="de-CH" dirty="0">
                <a:sym typeface="Wingdings" panose="05000000000000000000" pitchFamily="2" charset="2"/>
              </a:rPr>
              <a:t>2 Semester</a:t>
            </a:r>
            <a:r>
              <a:rPr lang="de-CH" dirty="0" smtClean="0">
                <a:sym typeface="Wingdings" panose="05000000000000000000" pitchFamily="2" charset="2"/>
              </a:rPr>
              <a:t>. Fristen beachten!!! </a:t>
            </a:r>
            <a:r>
              <a:rPr lang="de-CH" sz="1200" dirty="0">
                <a:sym typeface="Wingdings" panose="05000000000000000000" pitchFamily="2" charset="2"/>
                <a:hlinkClick r:id="rId4"/>
              </a:rPr>
              <a:t>https://www3.unifr.ch/studies/de/mobilitaet/outgoing</a:t>
            </a:r>
            <a:r>
              <a:rPr lang="de-CH" sz="1200" dirty="0" smtClean="0">
                <a:sym typeface="Wingdings" panose="05000000000000000000" pitchFamily="2" charset="2"/>
                <a:hlinkClick r:id="rId4"/>
              </a:rPr>
              <a:t>/</a:t>
            </a:r>
            <a:endParaRPr lang="de-CH" sz="1200" dirty="0" smtClean="0">
              <a:sym typeface="Wingdings" panose="05000000000000000000" pitchFamily="2" charset="2"/>
            </a:endParaRPr>
          </a:p>
          <a:p>
            <a:r>
              <a:rPr lang="de-CH" u="sng" dirty="0" smtClean="0">
                <a:sym typeface="Wingdings" panose="05000000000000000000" pitchFamily="2" charset="2"/>
              </a:rPr>
              <a:t>Einschreibebestätigung</a:t>
            </a:r>
            <a:r>
              <a:rPr lang="de-CH" dirty="0" smtClean="0">
                <a:sym typeface="Wingdings" panose="05000000000000000000" pitchFamily="2" charset="2"/>
              </a:rPr>
              <a:t>: online verfügbar (PDF) </a:t>
            </a:r>
            <a:r>
              <a:rPr lang="de-CH" sz="1200" dirty="0" smtClean="0">
                <a:sym typeface="Wingdings" panose="05000000000000000000" pitchFamily="2" charset="2"/>
                <a:hlinkClick r:id="rId5"/>
              </a:rPr>
              <a:t>https://my.unifr.ch</a:t>
            </a:r>
            <a:r>
              <a:rPr lang="de-CH" sz="1200" dirty="0" smtClean="0">
                <a:sym typeface="Wingdings" panose="05000000000000000000" pitchFamily="2" charset="2"/>
              </a:rPr>
              <a:t> </a:t>
            </a:r>
          </a:p>
          <a:p>
            <a:pPr>
              <a:spcAft>
                <a:spcPts val="0"/>
              </a:spcAft>
            </a:pPr>
            <a:r>
              <a:rPr lang="de-CH" u="sng" dirty="0" smtClean="0">
                <a:sym typeface="Wingdings" panose="05000000000000000000" pitchFamily="2" charset="2"/>
              </a:rPr>
              <a:t>Campus Card</a:t>
            </a:r>
            <a:r>
              <a:rPr lang="de-CH" dirty="0" smtClean="0">
                <a:sym typeface="Wingdings" panose="05000000000000000000" pitchFamily="2" charset="2"/>
              </a:rPr>
              <a:t>: Problem?  Uni-Info. Infos</a:t>
            </a:r>
            <a:r>
              <a:rPr lang="de-CH" dirty="0">
                <a:sym typeface="Wingdings" panose="05000000000000000000" pitchFamily="2" charset="2"/>
              </a:rPr>
              <a:t>: </a:t>
            </a:r>
            <a:r>
              <a:rPr lang="de-CH" sz="1200" dirty="0">
                <a:sym typeface="Wingdings" panose="05000000000000000000" pitchFamily="2" charset="2"/>
                <a:hlinkClick r:id="rId6"/>
              </a:rPr>
              <a:t>http://www3.unifr.ch/campuscard/de</a:t>
            </a:r>
            <a:r>
              <a:rPr lang="de-CH" sz="1200" dirty="0" smtClean="0">
                <a:sym typeface="Wingdings" panose="05000000000000000000" pitchFamily="2" charset="2"/>
                <a:hlinkClick r:id="rId6"/>
              </a:rPr>
              <a:t>/</a:t>
            </a:r>
            <a:r>
              <a:rPr lang="de-CH" sz="1200" dirty="0" smtClean="0">
                <a:sym typeface="Wingdings" panose="05000000000000000000" pitchFamily="2" charset="2"/>
              </a:rPr>
              <a:t> </a:t>
            </a:r>
            <a:endParaRPr lang="de-CH" sz="1200" dirty="0" smtClean="0"/>
          </a:p>
          <a:p>
            <a:r>
              <a:rPr lang="de-CH" dirty="0" smtClean="0">
                <a:sym typeface="Wingdings" panose="05000000000000000000" pitchFamily="2" charset="2"/>
              </a:rPr>
              <a:t>Standorte der </a:t>
            </a:r>
            <a:r>
              <a:rPr lang="de-CH" dirty="0">
                <a:sym typeface="Wingdings" panose="05000000000000000000" pitchFamily="2" charset="2"/>
              </a:rPr>
              <a:t>CC-Geräte: </a:t>
            </a:r>
            <a:r>
              <a:rPr lang="de-CH" sz="1200" dirty="0">
                <a:sym typeface="Wingdings" panose="05000000000000000000" pitchFamily="2" charset="2"/>
                <a:hlinkClick r:id="rId7"/>
              </a:rPr>
              <a:t>http://</a:t>
            </a:r>
            <a:r>
              <a:rPr lang="de-CH" sz="1200" dirty="0" smtClean="0">
                <a:sym typeface="Wingdings" panose="05000000000000000000" pitchFamily="2" charset="2"/>
                <a:hlinkClick r:id="rId7"/>
              </a:rPr>
              <a:t>www3.unifr.ch/campuscard/de/geraete/standorte.html</a:t>
            </a:r>
            <a:r>
              <a:rPr lang="de-CH" sz="1200" dirty="0" smtClean="0">
                <a:sym typeface="Wingdings" panose="05000000000000000000" pitchFamily="2" charset="2"/>
              </a:rPr>
              <a:t> </a:t>
            </a:r>
          </a:p>
          <a:p>
            <a:endParaRPr lang="de-CH" sz="1200" dirty="0" smtClean="0">
              <a:sym typeface="Wingdings" panose="05000000000000000000" pitchFamily="2" charset="2"/>
            </a:endParaRPr>
          </a:p>
          <a:p>
            <a:pPr>
              <a:buNone/>
            </a:pPr>
            <a:endParaRPr lang="de-CH" sz="1200" dirty="0">
              <a:sym typeface="Wingdings" panose="05000000000000000000" pitchFamily="2" charset="2"/>
            </a:endParaRPr>
          </a:p>
          <a:p>
            <a:endParaRPr lang="de-CH" sz="1200" dirty="0" smtClean="0"/>
          </a:p>
          <a:p>
            <a:r>
              <a:rPr lang="de-CH" dirty="0" smtClean="0"/>
              <a:t> </a:t>
            </a:r>
            <a:endParaRPr lang="de-CH" dirty="0"/>
          </a:p>
          <a:p>
            <a:endParaRPr lang="fr-CH" dirty="0"/>
          </a:p>
        </p:txBody>
      </p:sp>
      <p:pic>
        <p:nvPicPr>
          <p:cNvPr id="21" name="Grafik 6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31343" y="116632"/>
            <a:ext cx="2568610" cy="1574537"/>
          </a:xfrm>
          <a:prstGeom prst="rect">
            <a:avLst/>
          </a:prstGeom>
        </p:spPr>
      </p:pic>
      <p:cxnSp>
        <p:nvCxnSpPr>
          <p:cNvPr id="22" name="Straight Connector 23"/>
          <p:cNvCxnSpPr/>
          <p:nvPr/>
        </p:nvCxnSpPr>
        <p:spPr>
          <a:xfrm>
            <a:off x="395536" y="5229200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3"/>
          <p:cNvCxnSpPr/>
          <p:nvPr/>
        </p:nvCxnSpPr>
        <p:spPr>
          <a:xfrm>
            <a:off x="395536" y="4509120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95536" y="3501008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3"/>
          <p:cNvCxnSpPr/>
          <p:nvPr/>
        </p:nvCxnSpPr>
        <p:spPr>
          <a:xfrm>
            <a:off x="395536" y="2492896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3"/>
          <p:cNvCxnSpPr/>
          <p:nvPr/>
        </p:nvCxnSpPr>
        <p:spPr>
          <a:xfrm>
            <a:off x="395536" y="1772816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3"/>
          <p:cNvCxnSpPr/>
          <p:nvPr/>
        </p:nvCxnSpPr>
        <p:spPr>
          <a:xfrm>
            <a:off x="395536" y="6237312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888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179512" y="1279326"/>
            <a:ext cx="8784976" cy="5174010"/>
          </a:xfrm>
        </p:spPr>
        <p:txBody>
          <a:bodyPr/>
          <a:lstStyle/>
          <a:p>
            <a:r>
              <a:rPr lang="fr-CH" altLang="fr-FR" sz="3200" cap="none" dirty="0" smtClean="0"/>
              <a:t>3. Je </a:t>
            </a:r>
            <a:r>
              <a:rPr lang="fr-CH" altLang="fr-FR" sz="3200" cap="none" dirty="0" err="1" smtClean="0"/>
              <a:t>nach</a:t>
            </a:r>
            <a:r>
              <a:rPr lang="fr-CH" altLang="fr-FR" sz="3200" cap="none" dirty="0" smtClean="0"/>
              <a:t> </a:t>
            </a:r>
            <a:r>
              <a:rPr lang="fr-CH" altLang="fr-FR" sz="3200" cap="none" dirty="0" err="1" smtClean="0"/>
              <a:t>Fakultät</a:t>
            </a:r>
            <a:endParaRPr lang="fr-CH" altLang="fr-FR" sz="3200" cap="none" dirty="0" smtClean="0"/>
          </a:p>
          <a:p>
            <a:r>
              <a:rPr lang="de-CH" altLang="fr-FR" sz="2000" u="sng" cap="none" dirty="0" smtClean="0"/>
              <a:t>Studienberatung</a:t>
            </a:r>
            <a:r>
              <a:rPr lang="de-CH" altLang="fr-FR" sz="2000" cap="none" dirty="0" smtClean="0"/>
              <a:t>:</a:t>
            </a:r>
            <a:r>
              <a:rPr lang="de-CH" altLang="fr-FR" dirty="0"/>
              <a:t> </a:t>
            </a:r>
            <a:r>
              <a:rPr lang="de-CH" altLang="fr-FR" sz="1800" cap="none" dirty="0" smtClean="0"/>
              <a:t>Philosophische F.: </a:t>
            </a:r>
            <a:r>
              <a:rPr lang="de-CH" altLang="fr-FR" sz="1800" dirty="0"/>
              <a:t>Nach Fach </a:t>
            </a:r>
            <a:r>
              <a:rPr lang="de-CH" altLang="fr-FR" sz="1000" dirty="0">
                <a:hlinkClick r:id="rId2"/>
              </a:rPr>
              <a:t>https://</a:t>
            </a:r>
            <a:r>
              <a:rPr lang="de-CH" altLang="fr-FR" sz="1000" dirty="0" smtClean="0">
                <a:hlinkClick r:id="rId2"/>
              </a:rPr>
              <a:t>www3.unifr.ch/lettres/de/etudes/conseil-aux-etudes.html</a:t>
            </a:r>
            <a:r>
              <a:rPr lang="de-CH" altLang="fr-FR" sz="1000" dirty="0" smtClean="0"/>
              <a:t> </a:t>
            </a:r>
            <a:r>
              <a:rPr lang="de-CH" altLang="fr-FR" sz="2000" cap="none" dirty="0" smtClean="0"/>
              <a:t/>
            </a:r>
            <a:br>
              <a:rPr lang="de-CH" altLang="fr-FR" sz="2000" cap="none" dirty="0" smtClean="0"/>
            </a:br>
            <a:r>
              <a:rPr lang="de-CH" altLang="fr-FR" sz="2000" cap="none" dirty="0" smtClean="0"/>
              <a:t>	</a:t>
            </a:r>
            <a:r>
              <a:rPr lang="de-CH" altLang="fr-FR" sz="1800" cap="none" dirty="0" smtClean="0"/>
              <a:t>Rechtswissenschaften</a:t>
            </a:r>
            <a:r>
              <a:rPr lang="de-CH" altLang="fr-FR" sz="1800" dirty="0" smtClean="0"/>
              <a:t>: </a:t>
            </a:r>
            <a:r>
              <a:rPr lang="de-CH" altLang="fr-FR" sz="1800" dirty="0"/>
              <a:t>Dekanat </a:t>
            </a:r>
            <a:r>
              <a:rPr lang="de-CH" altLang="fr-FR" sz="900" dirty="0">
                <a:hlinkClick r:id="rId3"/>
              </a:rPr>
              <a:t>https://</a:t>
            </a:r>
            <a:r>
              <a:rPr lang="de-CH" altLang="fr-FR" sz="900" dirty="0" smtClean="0">
                <a:hlinkClick r:id="rId3"/>
              </a:rPr>
              <a:t>www3.unifr.ch/ius/de/fakultaet/dekanat/teamdekanat.html</a:t>
            </a:r>
            <a:r>
              <a:rPr lang="de-CH" altLang="fr-FR" sz="900" dirty="0" smtClean="0"/>
              <a:t> </a:t>
            </a:r>
            <a:r>
              <a:rPr lang="de-CH" altLang="fr-FR" sz="2000" cap="none" dirty="0" smtClean="0"/>
              <a:t/>
            </a:r>
            <a:br>
              <a:rPr lang="de-CH" altLang="fr-FR" sz="2000" cap="none" dirty="0" smtClean="0"/>
            </a:br>
            <a:r>
              <a:rPr lang="de-CH" altLang="fr-FR" sz="2000" cap="none" dirty="0" smtClean="0"/>
              <a:t>	</a:t>
            </a:r>
            <a:r>
              <a:rPr lang="de-CH" altLang="fr-FR" sz="1800" dirty="0" smtClean="0"/>
              <a:t>Naturwissenschaften &amp; Medizin: </a:t>
            </a:r>
            <a:r>
              <a:rPr lang="de-CH" altLang="fr-FR" sz="1800" dirty="0"/>
              <a:t>Nach Fach </a:t>
            </a:r>
            <a:r>
              <a:rPr lang="de-CH" altLang="fr-FR" sz="1000" dirty="0">
                <a:hlinkClick r:id="rId4"/>
              </a:rPr>
              <a:t>https://</a:t>
            </a:r>
            <a:r>
              <a:rPr lang="de-CH" altLang="fr-FR" sz="1000" dirty="0" smtClean="0">
                <a:hlinkClick r:id="rId4"/>
              </a:rPr>
              <a:t>www3.unifr.ch/scimed/de/studies/advisory</a:t>
            </a:r>
            <a:r>
              <a:rPr lang="de-CH" altLang="fr-FR" sz="1000" dirty="0" smtClean="0"/>
              <a:t> </a:t>
            </a:r>
            <a:r>
              <a:rPr lang="de-CH" altLang="fr-FR" sz="2000" cap="none" dirty="0" smtClean="0"/>
              <a:t/>
            </a:r>
            <a:br>
              <a:rPr lang="de-CH" altLang="fr-FR" sz="2000" cap="none" dirty="0" smtClean="0"/>
            </a:br>
            <a:r>
              <a:rPr lang="de-CH" altLang="fr-FR" sz="2000" cap="none" dirty="0" smtClean="0"/>
              <a:t>	</a:t>
            </a:r>
            <a:r>
              <a:rPr lang="de-CH" altLang="fr-FR" sz="1600" cap="none" dirty="0" smtClean="0"/>
              <a:t>Wirtschafts- &amp; Sozialwissen.: </a:t>
            </a:r>
            <a:r>
              <a:rPr lang="de-CH" altLang="fr-FR" sz="1600" dirty="0"/>
              <a:t>Nach Fach </a:t>
            </a:r>
            <a:r>
              <a:rPr lang="de-CH" altLang="fr-FR" sz="900" dirty="0">
                <a:hlinkClick r:id="rId5"/>
              </a:rPr>
              <a:t>http://</a:t>
            </a:r>
            <a:r>
              <a:rPr lang="de-CH" altLang="fr-FR" sz="900" dirty="0" smtClean="0">
                <a:hlinkClick r:id="rId5"/>
              </a:rPr>
              <a:t>www3.unifr.ch/ses/web2015/index.php?page=conseillers-aux-etudes</a:t>
            </a:r>
            <a:r>
              <a:rPr lang="de-CH" altLang="fr-FR" sz="900" dirty="0" smtClean="0"/>
              <a:t> </a:t>
            </a:r>
            <a:r>
              <a:rPr lang="de-CH" altLang="fr-FR" sz="2000" cap="none" dirty="0" smtClean="0"/>
              <a:t/>
            </a:r>
            <a:br>
              <a:rPr lang="de-CH" altLang="fr-FR" sz="2000" cap="none" dirty="0" smtClean="0"/>
            </a:br>
            <a:r>
              <a:rPr lang="de-CH" altLang="fr-FR" sz="2000" cap="none" dirty="0" smtClean="0"/>
              <a:t>		   </a:t>
            </a:r>
            <a:r>
              <a:rPr lang="de-CH" altLang="fr-FR" sz="1800" cap="none" dirty="0" smtClean="0"/>
              <a:t>Theologie: </a:t>
            </a:r>
            <a:r>
              <a:rPr lang="de-CH" altLang="fr-FR" sz="1800" dirty="0"/>
              <a:t>Dekanat </a:t>
            </a:r>
            <a:r>
              <a:rPr lang="de-CH" altLang="fr-FR" sz="1000" dirty="0">
                <a:hlinkClick r:id="rId6"/>
              </a:rPr>
              <a:t>https://</a:t>
            </a:r>
            <a:r>
              <a:rPr lang="de-CH" altLang="fr-FR" sz="1000" dirty="0" smtClean="0">
                <a:hlinkClick r:id="rId6"/>
              </a:rPr>
              <a:t>www3.unifr.ch/theo/de/ausbildung/studierende/studienberater.html</a:t>
            </a:r>
            <a:r>
              <a:rPr lang="de-CH" altLang="fr-FR" sz="1000" dirty="0" smtClean="0"/>
              <a:t> </a:t>
            </a:r>
            <a:endParaRPr lang="de-CH" altLang="fr-FR" sz="1000" cap="none" dirty="0" smtClean="0"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de-CH" altLang="fr-FR" sz="1800" u="sng" cap="none" dirty="0" smtClean="0">
                <a:sym typeface="Wingdings" panose="05000000000000000000" pitchFamily="2" charset="2"/>
              </a:rPr>
              <a:t>Kurse &amp; Prüfungen</a:t>
            </a:r>
            <a:r>
              <a:rPr lang="de-CH" altLang="fr-FR" sz="2000" cap="none" dirty="0" smtClean="0">
                <a:sym typeface="Wingdings" panose="05000000000000000000" pitchFamily="2" charset="2"/>
              </a:rPr>
              <a:t>: </a:t>
            </a:r>
            <a:r>
              <a:rPr lang="de-CH" altLang="fr-FR" sz="1800" dirty="0" smtClean="0"/>
              <a:t>Philosophische F. </a:t>
            </a:r>
            <a:r>
              <a:rPr lang="de-CH" altLang="fr-FR" sz="1800" cap="none" dirty="0" smtClean="0">
                <a:sym typeface="Wingdings" panose="05000000000000000000" pitchFamily="2" charset="2"/>
              </a:rPr>
              <a:t>: </a:t>
            </a:r>
            <a:r>
              <a:rPr lang="de-CH" altLang="fr-FR" sz="1600" cap="none" dirty="0" smtClean="0">
                <a:sym typeface="Wingdings" panose="05000000000000000000" pitchFamily="2" charset="2"/>
              </a:rPr>
              <a:t>Kurs- und Prüfungseinschreibung</a:t>
            </a:r>
            <a:r>
              <a:rPr lang="de-CH" altLang="fr-FR" sz="1800" dirty="0">
                <a:solidFill>
                  <a:srgbClr val="FF0000"/>
                </a:solidFill>
                <a:sym typeface="Wingdings" panose="05000000000000000000" pitchFamily="2" charset="2"/>
              </a:rPr>
              <a:t>*</a:t>
            </a:r>
            <a:r>
              <a:rPr lang="de-CH" altLang="fr-FR" sz="1800" cap="none" dirty="0" smtClean="0">
                <a:sym typeface="Wingdings" panose="05000000000000000000" pitchFamily="2" charset="2"/>
              </a:rPr>
              <a:t/>
            </a:r>
            <a:br>
              <a:rPr lang="de-CH" altLang="fr-FR" sz="1800" cap="none" dirty="0" smtClean="0">
                <a:sym typeface="Wingdings" panose="05000000000000000000" pitchFamily="2" charset="2"/>
              </a:rPr>
            </a:br>
            <a:r>
              <a:rPr lang="de-CH" altLang="fr-FR" sz="1800" dirty="0">
                <a:sym typeface="Wingdings" panose="05000000000000000000" pitchFamily="2" charset="2"/>
              </a:rPr>
              <a:t>	</a:t>
            </a:r>
            <a:r>
              <a:rPr lang="de-CH" altLang="fr-FR" sz="1800" cap="none" dirty="0" smtClean="0">
                <a:sym typeface="Wingdings" panose="05000000000000000000" pitchFamily="2" charset="2"/>
              </a:rPr>
              <a:t>	</a:t>
            </a:r>
            <a:r>
              <a:rPr lang="de-CH" altLang="fr-FR" sz="1800" dirty="0">
                <a:sym typeface="Wingdings" panose="05000000000000000000" pitchFamily="2" charset="2"/>
              </a:rPr>
              <a:t> </a:t>
            </a:r>
            <a:r>
              <a:rPr lang="de-CH" altLang="fr-FR" sz="1800" dirty="0" smtClean="0">
                <a:sym typeface="Wingdings" panose="05000000000000000000" pitchFamily="2" charset="2"/>
              </a:rPr>
              <a:t>   </a:t>
            </a:r>
            <a:r>
              <a:rPr lang="de-CH" altLang="fr-FR" sz="1800" dirty="0" smtClean="0"/>
              <a:t>Rechtswissenschaften</a:t>
            </a:r>
            <a:r>
              <a:rPr lang="de-CH" altLang="fr-FR" sz="1800" cap="none" dirty="0" smtClean="0">
                <a:sym typeface="Wingdings" panose="05000000000000000000" pitchFamily="2" charset="2"/>
              </a:rPr>
              <a:t>: keine </a:t>
            </a:r>
            <a:r>
              <a:rPr lang="de-CH" altLang="fr-FR" sz="1600" cap="none" dirty="0" smtClean="0">
                <a:sym typeface="Wingdings" panose="05000000000000000000" pitchFamily="2" charset="2"/>
              </a:rPr>
              <a:t>Kurs-, nur Prüfungseinschreibung (BA)</a:t>
            </a:r>
            <a:r>
              <a:rPr lang="de-CH" altLang="fr-FR" sz="1800" cap="none" dirty="0" smtClean="0">
                <a:sym typeface="Wingdings" panose="05000000000000000000" pitchFamily="2" charset="2"/>
              </a:rPr>
              <a:t/>
            </a:r>
            <a:br>
              <a:rPr lang="de-CH" altLang="fr-FR" sz="1800" cap="none" dirty="0" smtClean="0">
                <a:sym typeface="Wingdings" panose="05000000000000000000" pitchFamily="2" charset="2"/>
              </a:rPr>
            </a:br>
            <a:r>
              <a:rPr lang="de-CH" altLang="fr-FR" sz="1800" cap="none" dirty="0" smtClean="0">
                <a:sym typeface="Wingdings" panose="05000000000000000000" pitchFamily="2" charset="2"/>
              </a:rPr>
              <a:t>		    </a:t>
            </a:r>
            <a:r>
              <a:rPr lang="de-CH" altLang="fr-FR" sz="1800" dirty="0" smtClean="0"/>
              <a:t>Naturwissenschaften </a:t>
            </a:r>
            <a:r>
              <a:rPr lang="de-CH" altLang="fr-FR" sz="1800" dirty="0"/>
              <a:t>&amp; </a:t>
            </a:r>
            <a:r>
              <a:rPr lang="de-CH" altLang="fr-FR" sz="1800" dirty="0" smtClean="0"/>
              <a:t>Medizin</a:t>
            </a:r>
            <a:r>
              <a:rPr lang="de-CH" altLang="fr-FR" sz="1800" cap="none" dirty="0" smtClean="0">
                <a:sym typeface="Wingdings" panose="05000000000000000000" pitchFamily="2" charset="2"/>
              </a:rPr>
              <a:t>: </a:t>
            </a:r>
            <a:r>
              <a:rPr lang="de-CH" altLang="fr-FR" sz="1600" dirty="0">
                <a:sym typeface="Wingdings" panose="05000000000000000000" pitchFamily="2" charset="2"/>
              </a:rPr>
              <a:t>Kurs- </a:t>
            </a:r>
            <a:r>
              <a:rPr lang="de-CH" altLang="fr-FR" sz="1600" dirty="0" smtClean="0">
                <a:sym typeface="Wingdings" panose="05000000000000000000" pitchFamily="2" charset="2"/>
              </a:rPr>
              <a:t>und </a:t>
            </a:r>
            <a:r>
              <a:rPr lang="de-CH" altLang="fr-FR" sz="1600" dirty="0">
                <a:sym typeface="Wingdings" panose="05000000000000000000" pitchFamily="2" charset="2"/>
              </a:rPr>
              <a:t>Prüfungseinschreibung</a:t>
            </a:r>
            <a:r>
              <a:rPr lang="de-CH" altLang="fr-FR" sz="1800" dirty="0" smtClean="0">
                <a:sym typeface="Wingdings" panose="05000000000000000000" pitchFamily="2" charset="2"/>
              </a:rPr>
              <a:t/>
            </a:r>
            <a:br>
              <a:rPr lang="de-CH" altLang="fr-FR" sz="1800" dirty="0" smtClean="0">
                <a:sym typeface="Wingdings" panose="05000000000000000000" pitchFamily="2" charset="2"/>
              </a:rPr>
            </a:br>
            <a:r>
              <a:rPr lang="de-CH" altLang="fr-FR" sz="1800" dirty="0" smtClean="0">
                <a:sym typeface="Wingdings" panose="05000000000000000000" pitchFamily="2" charset="2"/>
              </a:rPr>
              <a:t>	</a:t>
            </a:r>
            <a:r>
              <a:rPr lang="de-CH" altLang="fr-FR" sz="1800" dirty="0"/>
              <a:t> </a:t>
            </a:r>
            <a:r>
              <a:rPr lang="de-CH" altLang="fr-FR" sz="1800" dirty="0" smtClean="0"/>
              <a:t>	    Wirt.- </a:t>
            </a:r>
            <a:r>
              <a:rPr lang="de-CH" altLang="fr-FR" sz="1800" dirty="0"/>
              <a:t>&amp; </a:t>
            </a:r>
            <a:r>
              <a:rPr lang="de-CH" altLang="fr-FR" sz="1800" dirty="0" err="1" smtClean="0"/>
              <a:t>Sozialwiss</a:t>
            </a:r>
            <a:r>
              <a:rPr lang="de-CH" altLang="fr-FR" sz="1800" dirty="0" smtClean="0"/>
              <a:t>.:</a:t>
            </a:r>
            <a:r>
              <a:rPr lang="de-CH" altLang="fr-FR" sz="1800" dirty="0" smtClean="0">
                <a:sym typeface="Wingdings" panose="05000000000000000000" pitchFamily="2" charset="2"/>
              </a:rPr>
              <a:t> </a:t>
            </a:r>
            <a:r>
              <a:rPr lang="de-CH" altLang="fr-FR" sz="1600" dirty="0" smtClean="0">
                <a:sym typeface="Wingdings" panose="05000000000000000000" pitchFamily="2" charset="2"/>
              </a:rPr>
              <a:t>teilweise Kurs-, immer Prüfungseinschreibung</a:t>
            </a:r>
            <a:r>
              <a:rPr lang="de-CH" altLang="fr-FR" sz="1800" dirty="0" smtClean="0">
                <a:sym typeface="Wingdings" panose="05000000000000000000" pitchFamily="2" charset="2"/>
              </a:rPr>
              <a:t>		    </a:t>
            </a:r>
            <a:r>
              <a:rPr lang="de-CH" altLang="fr-FR" sz="1800" dirty="0" smtClean="0"/>
              <a:t>Theologie</a:t>
            </a:r>
            <a:r>
              <a:rPr lang="de-CH" altLang="fr-FR" sz="1800" dirty="0" smtClean="0">
                <a:sym typeface="Wingdings" panose="05000000000000000000" pitchFamily="2" charset="2"/>
              </a:rPr>
              <a:t>: </a:t>
            </a:r>
            <a:r>
              <a:rPr lang="de-CH" altLang="fr-FR" sz="1600" dirty="0">
                <a:sym typeface="Wingdings" panose="05000000000000000000" pitchFamily="2" charset="2"/>
              </a:rPr>
              <a:t>Kurs- und </a:t>
            </a:r>
            <a:r>
              <a:rPr lang="de-CH" altLang="fr-FR" sz="1600" dirty="0" smtClean="0">
                <a:sym typeface="Wingdings" panose="05000000000000000000" pitchFamily="2" charset="2"/>
              </a:rPr>
              <a:t>Prüfungseinschreibung</a:t>
            </a:r>
            <a:r>
              <a:rPr lang="de-CH" altLang="fr-FR" dirty="0" smtClean="0">
                <a:sym typeface="Wingdings" panose="05000000000000000000" pitchFamily="2" charset="2"/>
              </a:rPr>
              <a:t/>
            </a:r>
            <a:br>
              <a:rPr lang="de-CH" altLang="fr-FR" dirty="0" smtClean="0">
                <a:sym typeface="Wingdings" panose="05000000000000000000" pitchFamily="2" charset="2"/>
              </a:rPr>
            </a:br>
            <a:r>
              <a:rPr lang="de-CH" altLang="fr-FR" dirty="0">
                <a:sym typeface="Wingdings" panose="05000000000000000000" pitchFamily="2" charset="2"/>
              </a:rPr>
              <a:t> </a:t>
            </a:r>
            <a:r>
              <a:rPr lang="de-CH" altLang="fr-FR" dirty="0" smtClean="0">
                <a:sym typeface="Wingdings" panose="05000000000000000000" pitchFamily="2" charset="2"/>
              </a:rPr>
              <a:t>      </a:t>
            </a:r>
            <a:r>
              <a:rPr lang="de-CH" altLang="fr-FR" dirty="0" smtClean="0">
                <a:sym typeface="Wingdings" panose="05000000000000000000" pitchFamily="2" charset="2"/>
              </a:rPr>
              <a:t> </a:t>
            </a:r>
            <a:r>
              <a:rPr lang="de-CH" alt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* </a:t>
            </a:r>
            <a:r>
              <a:rPr lang="de-CH" altLang="fr-FR" sz="1800" dirty="0" smtClean="0">
                <a:sym typeface="Wingdings" panose="05000000000000000000" pitchFamily="2" charset="2"/>
              </a:rPr>
              <a:t>Die </a:t>
            </a:r>
            <a:r>
              <a:rPr lang="de-CH" altLang="fr-FR" sz="1800" dirty="0" smtClean="0">
                <a:sym typeface="Wingdings" panose="05000000000000000000" pitchFamily="2" charset="2"/>
              </a:rPr>
              <a:t>Fristen </a:t>
            </a:r>
            <a:r>
              <a:rPr lang="de-CH" altLang="fr-FR" sz="1800" dirty="0" smtClean="0">
                <a:sym typeface="Wingdings" panose="05000000000000000000" pitchFamily="2" charset="2"/>
              </a:rPr>
              <a:t>können unterschiedlich sein!</a:t>
            </a:r>
            <a:endParaRPr lang="de-CH" altLang="fr-FR" sz="1800" dirty="0" smtClean="0"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de-CH" altLang="fr-FR" sz="1800" dirty="0" smtClean="0"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de-CH" altLang="fr-FR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  </a:t>
            </a:r>
            <a:r>
              <a:rPr lang="de-CH" altLang="fr-FR" dirty="0" smtClean="0">
                <a:sym typeface="Wingdings" panose="05000000000000000000" pitchFamily="2" charset="2"/>
              </a:rPr>
              <a:t>Akademischer Kalender: </a:t>
            </a:r>
            <a:r>
              <a:rPr lang="de-CH" altLang="fr-FR" sz="1600" dirty="0" smtClean="0">
                <a:sym typeface="Wingdings" panose="05000000000000000000" pitchFamily="2" charset="2"/>
                <a:hlinkClick r:id="rId7"/>
              </a:rPr>
              <a:t>http://www.unifr.ch/apps/calacad/de</a:t>
            </a:r>
            <a:r>
              <a:rPr lang="de-CH" altLang="fr-FR" sz="1600" dirty="0" smtClean="0">
                <a:sym typeface="Wingdings" panose="05000000000000000000" pitchFamily="2" charset="2"/>
              </a:rPr>
              <a:t>  </a:t>
            </a:r>
            <a:endParaRPr lang="fr-CH" altLang="fr-FR" sz="1600" cap="none" dirty="0"/>
          </a:p>
        </p:txBody>
      </p:sp>
      <p:cxnSp>
        <p:nvCxnSpPr>
          <p:cNvPr id="6" name="Straight Connector 23"/>
          <p:cNvCxnSpPr/>
          <p:nvPr/>
        </p:nvCxnSpPr>
        <p:spPr>
          <a:xfrm>
            <a:off x="188139" y="1844824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23"/>
          <p:cNvCxnSpPr/>
          <p:nvPr/>
        </p:nvCxnSpPr>
        <p:spPr>
          <a:xfrm>
            <a:off x="188139" y="3861048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23"/>
          <p:cNvCxnSpPr/>
          <p:nvPr/>
        </p:nvCxnSpPr>
        <p:spPr>
          <a:xfrm>
            <a:off x="188139" y="6525344"/>
            <a:ext cx="8343381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5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997521" y="932235"/>
            <a:ext cx="9036496" cy="692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000" b="1">
                <a:solidFill>
                  <a:schemeClr val="accent2"/>
                </a:solidFill>
                <a:latin typeface="Arial" charset="0"/>
              </a:defRPr>
            </a:lvl1pPr>
            <a:lvl2pPr>
              <a:defRPr sz="4000" b="1">
                <a:solidFill>
                  <a:schemeClr val="accent2"/>
                </a:solidFill>
                <a:latin typeface="Arial" charset="0"/>
              </a:defRPr>
            </a:lvl2pPr>
            <a:lvl3pPr>
              <a:defRPr sz="4000" b="1">
                <a:solidFill>
                  <a:schemeClr val="accent2"/>
                </a:solidFill>
                <a:latin typeface="Arial" charset="0"/>
              </a:defRPr>
            </a:lvl3pPr>
            <a:lvl4pPr>
              <a:defRPr sz="4000" b="1">
                <a:solidFill>
                  <a:schemeClr val="accent2"/>
                </a:solidFill>
                <a:latin typeface="Arial" charset="0"/>
              </a:defRPr>
            </a:lvl4pPr>
            <a:lvl5pPr>
              <a:defRPr sz="4000" b="1">
                <a:solidFill>
                  <a:schemeClr val="accent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endParaRPr lang="en-GB" altLang="fr-FR" sz="2800" cap="all" dirty="0">
              <a:solidFill>
                <a:srgbClr val="0A3859"/>
              </a:solidFill>
            </a:endParaRPr>
          </a:p>
        </p:txBody>
      </p:sp>
      <p:sp>
        <p:nvSpPr>
          <p:cNvPr id="230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33388" y="1297749"/>
            <a:ext cx="8278811" cy="5011571"/>
          </a:xfrm>
        </p:spPr>
        <p:txBody>
          <a:bodyPr/>
          <a:lstStyle/>
          <a:p>
            <a:r>
              <a:rPr lang="fr-CH" altLang="fr-FR" sz="3200" dirty="0" smtClean="0"/>
              <a:t>4. Leben in Freiburg </a:t>
            </a:r>
            <a:r>
              <a:rPr lang="en-GB" altLang="fr-FR" sz="2000" dirty="0" smtClean="0"/>
              <a:t/>
            </a:r>
            <a:br>
              <a:rPr lang="en-GB" altLang="fr-FR" sz="2000" dirty="0" smtClean="0"/>
            </a:br>
            <a:r>
              <a:rPr lang="en-GB" altLang="fr-FR" sz="2000" dirty="0" smtClean="0"/>
              <a:t/>
            </a:r>
            <a:br>
              <a:rPr lang="en-GB" altLang="fr-FR" sz="2000" dirty="0" smtClean="0"/>
            </a:br>
            <a:r>
              <a:rPr lang="en-GB" altLang="fr-FR" sz="2000" dirty="0" smtClean="0"/>
              <a:t>~</a:t>
            </a:r>
            <a:r>
              <a:rPr lang="fr-CH" altLang="fr-FR" sz="2000" cap="none" dirty="0" smtClean="0"/>
              <a:t>40’000 </a:t>
            </a:r>
            <a:r>
              <a:rPr lang="fr-CH" altLang="fr-FR" dirty="0" err="1" smtClean="0"/>
              <a:t>Einwohner</a:t>
            </a:r>
            <a:r>
              <a:rPr lang="fr-CH" altLang="fr-FR" sz="2000" cap="none" dirty="0" smtClean="0"/>
              <a:t>, </a:t>
            </a:r>
            <a:r>
              <a:rPr lang="fr-CH" altLang="fr-FR" sz="2000" cap="none" dirty="0" err="1" smtClean="0"/>
              <a:t>mehr</a:t>
            </a:r>
            <a:r>
              <a:rPr lang="fr-CH" altLang="fr-FR" sz="2000" cap="none" dirty="0" smtClean="0"/>
              <a:t> </a:t>
            </a:r>
            <a:r>
              <a:rPr lang="fr-CH" altLang="fr-FR" sz="2000" cap="none" dirty="0" err="1" smtClean="0"/>
              <a:t>als</a:t>
            </a:r>
            <a:r>
              <a:rPr lang="fr-CH" altLang="fr-FR" sz="2000" cap="none" dirty="0" smtClean="0"/>
              <a:t> 10’000 </a:t>
            </a:r>
            <a:r>
              <a:rPr lang="fr-CH" altLang="fr-FR" sz="2000" cap="none" dirty="0" err="1" smtClean="0">
                <a:solidFill>
                  <a:schemeClr val="accent5">
                    <a:lumMod val="75000"/>
                  </a:schemeClr>
                </a:solidFill>
              </a:rPr>
              <a:t>Studis</a:t>
            </a:r>
            <a:endParaRPr lang="fr-CH" altLang="fr-FR" sz="2000" cap="none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de-CH" altLang="fr-FR" u="sng" dirty="0" smtClean="0"/>
              <a:t>Jobs</a:t>
            </a:r>
            <a:r>
              <a:rPr lang="de-CH" altLang="fr-FR" dirty="0" smtClean="0"/>
              <a:t>: </a:t>
            </a:r>
            <a:r>
              <a:rPr lang="de-CH" altLang="fr-FR" dirty="0" smtClean="0">
                <a:sym typeface="Wingdings" panose="05000000000000000000" pitchFamily="2" charset="2"/>
              </a:rPr>
              <a:t> AGEF </a:t>
            </a:r>
            <a:r>
              <a:rPr lang="de-CH" altLang="fr-FR" dirty="0">
                <a:sym typeface="Wingdings" panose="05000000000000000000" pitchFamily="2" charset="2"/>
              </a:rPr>
              <a:t>Jobbörse </a:t>
            </a:r>
            <a:r>
              <a:rPr lang="de-CH" altLang="fr-FR" sz="1200" dirty="0">
                <a:sym typeface="Wingdings" panose="05000000000000000000" pitchFamily="2" charset="2"/>
                <a:hlinkClick r:id="rId3"/>
              </a:rPr>
              <a:t>https://</a:t>
            </a:r>
            <a:r>
              <a:rPr lang="de-CH" altLang="fr-FR" sz="1200" dirty="0" smtClean="0">
                <a:sym typeface="Wingdings" panose="05000000000000000000" pitchFamily="2" charset="2"/>
                <a:hlinkClick r:id="rId3"/>
              </a:rPr>
              <a:t>www3.unifr.ch/agef/de/dienstleistungen/job.html</a:t>
            </a:r>
            <a:r>
              <a:rPr lang="de-CH" altLang="fr-FR" sz="1200" dirty="0" smtClean="0">
                <a:sym typeface="Wingdings" panose="05000000000000000000" pitchFamily="2" charset="2"/>
              </a:rPr>
              <a:t>  </a:t>
            </a:r>
            <a:r>
              <a:rPr lang="de-CH" altLang="fr-FR" dirty="0">
                <a:sym typeface="Wingdings" panose="05000000000000000000" pitchFamily="2" charset="2"/>
              </a:rPr>
              <a:t>(</a:t>
            </a:r>
            <a:r>
              <a:rPr lang="de-CH" altLang="fr-FR" dirty="0" smtClean="0">
                <a:sym typeface="Wingdings" panose="05000000000000000000" pitchFamily="2" charset="2"/>
              </a:rPr>
              <a:t>Newsletter)</a:t>
            </a:r>
          </a:p>
          <a:p>
            <a:r>
              <a:rPr lang="de-CH" altLang="fr-FR" sz="2000" u="sng" cap="none" dirty="0" smtClean="0">
                <a:sym typeface="Wingdings" panose="05000000000000000000" pitchFamily="2" charset="2"/>
              </a:rPr>
              <a:t>Wohnen</a:t>
            </a:r>
            <a:r>
              <a:rPr lang="de-CH" altLang="fr-FR" sz="2000" cap="none" dirty="0" smtClean="0">
                <a:sym typeface="Wingdings" panose="05000000000000000000" pitchFamily="2" charset="2"/>
              </a:rPr>
              <a:t>:  </a:t>
            </a:r>
            <a:r>
              <a:rPr lang="de-CH" altLang="fr-FR" dirty="0">
                <a:sym typeface="Wingdings" panose="05000000000000000000" pitchFamily="2" charset="2"/>
              </a:rPr>
              <a:t>AGEF </a:t>
            </a:r>
            <a:r>
              <a:rPr lang="de-CH" altLang="fr-FR" sz="1000" dirty="0">
                <a:sym typeface="Wingdings" panose="05000000000000000000" pitchFamily="2" charset="2"/>
                <a:hlinkClick r:id="rId4"/>
              </a:rPr>
              <a:t>https://</a:t>
            </a:r>
            <a:r>
              <a:rPr lang="de-CH" altLang="fr-FR" sz="1000" dirty="0" smtClean="0">
                <a:sym typeface="Wingdings" panose="05000000000000000000" pitchFamily="2" charset="2"/>
                <a:hlinkClick r:id="rId4"/>
              </a:rPr>
              <a:t>www3.unifr.ch/agef/de/dienstleistungen/wohnungen.html</a:t>
            </a:r>
            <a:r>
              <a:rPr lang="de-CH" altLang="fr-FR" sz="1000" dirty="0" smtClean="0">
                <a:sym typeface="Wingdings" panose="05000000000000000000" pitchFamily="2" charset="2"/>
              </a:rPr>
              <a:t>  </a:t>
            </a:r>
            <a:r>
              <a:rPr lang="de-CH" altLang="fr-FR" dirty="0" smtClean="0">
                <a:sym typeface="Wingdings" panose="05000000000000000000" pitchFamily="2" charset="2"/>
              </a:rPr>
              <a:t>// </a:t>
            </a:r>
            <a:r>
              <a:rPr lang="de-CH" altLang="fr-FR" dirty="0" err="1">
                <a:sym typeface="Wingdings" panose="05000000000000000000" pitchFamily="2" charset="2"/>
              </a:rPr>
              <a:t>A</a:t>
            </a:r>
            <a:r>
              <a:rPr lang="de-CH" altLang="fr-FR" dirty="0" err="1" smtClean="0">
                <a:sym typeface="Wingdings" panose="05000000000000000000" pitchFamily="2" charset="2"/>
              </a:rPr>
              <a:t>partis</a:t>
            </a:r>
            <a:r>
              <a:rPr lang="de-CH" altLang="fr-FR" dirty="0" smtClean="0">
                <a:sym typeface="Wingdings" panose="05000000000000000000" pitchFamily="2" charset="2"/>
              </a:rPr>
              <a:t> </a:t>
            </a:r>
            <a:r>
              <a:rPr lang="de-CH" altLang="fr-FR" sz="1200" dirty="0">
                <a:sym typeface="Wingdings" panose="05000000000000000000" pitchFamily="2" charset="2"/>
                <a:hlinkClick r:id="rId5"/>
              </a:rPr>
              <a:t>https://apartis.swiss</a:t>
            </a:r>
            <a:r>
              <a:rPr lang="de-CH" altLang="fr-FR" sz="1200" dirty="0" smtClean="0">
                <a:sym typeface="Wingdings" panose="05000000000000000000" pitchFamily="2" charset="2"/>
                <a:hlinkClick r:id="rId5"/>
              </a:rPr>
              <a:t>/</a:t>
            </a:r>
            <a:r>
              <a:rPr lang="de-CH" altLang="fr-FR" sz="1200" dirty="0" smtClean="0">
                <a:sym typeface="Wingdings" panose="05000000000000000000" pitchFamily="2" charset="2"/>
              </a:rPr>
              <a:t>  </a:t>
            </a:r>
            <a:endParaRPr lang="de-CH" altLang="fr-FR" sz="1200" dirty="0">
              <a:sym typeface="Wingdings" panose="05000000000000000000" pitchFamily="2" charset="2"/>
            </a:endParaRPr>
          </a:p>
          <a:p>
            <a:r>
              <a:rPr lang="de-CH" altLang="fr-FR" u="sng" dirty="0" smtClean="0">
                <a:sym typeface="Wingdings" panose="05000000000000000000" pitchFamily="2" charset="2"/>
              </a:rPr>
              <a:t>AHV</a:t>
            </a:r>
            <a:r>
              <a:rPr lang="de-CH" altLang="fr-FR" dirty="0" smtClean="0">
                <a:sym typeface="Wingdings" panose="05000000000000000000" pitchFamily="2" charset="2"/>
              </a:rPr>
              <a:t>: </a:t>
            </a:r>
            <a:r>
              <a:rPr lang="fr-CH" dirty="0" smtClean="0"/>
              <a:t>CHF 478 </a:t>
            </a:r>
            <a:r>
              <a:rPr lang="fr-CH" dirty="0" err="1" smtClean="0"/>
              <a:t>Mindestbeitrag</a:t>
            </a:r>
            <a:r>
              <a:rPr lang="fr-CH" dirty="0" smtClean="0"/>
              <a:t>/</a:t>
            </a:r>
            <a:r>
              <a:rPr lang="fr-CH" dirty="0" err="1" smtClean="0"/>
              <a:t>Jahr</a:t>
            </a:r>
            <a:r>
              <a:rPr lang="fr-CH" dirty="0" smtClean="0"/>
              <a:t> (bis 25 </a:t>
            </a:r>
            <a:r>
              <a:rPr lang="fr-CH" dirty="0" err="1" smtClean="0"/>
              <a:t>Jahre</a:t>
            </a:r>
            <a:r>
              <a:rPr lang="fr-CH" dirty="0" smtClean="0"/>
              <a:t>)</a:t>
            </a:r>
            <a:r>
              <a:rPr lang="de-CH" dirty="0">
                <a:sym typeface="Wingdings" panose="05000000000000000000" pitchFamily="2" charset="2"/>
              </a:rPr>
              <a:t> </a:t>
            </a:r>
            <a:r>
              <a:rPr lang="de-CH" dirty="0" smtClean="0">
                <a:sym typeface="Wingdings" panose="05000000000000000000" pitchFamily="2" charset="2"/>
              </a:rPr>
              <a:t> Rechnung (vom Kanton FR). Info:</a:t>
            </a:r>
            <a:r>
              <a:rPr lang="de-CH" altLang="fr-FR" dirty="0" smtClean="0">
                <a:sym typeface="Wingdings" panose="05000000000000000000" pitchFamily="2" charset="2"/>
              </a:rPr>
              <a:t> </a:t>
            </a:r>
            <a:r>
              <a:rPr lang="de-CH" altLang="fr-FR" sz="1200" dirty="0">
                <a:sym typeface="Wingdings" panose="05000000000000000000" pitchFamily="2" charset="2"/>
                <a:hlinkClick r:id="rId6"/>
              </a:rPr>
              <a:t>https://www.caisseavsfr.ch/de/private/beitraege/studierende</a:t>
            </a:r>
            <a:r>
              <a:rPr lang="de-CH" altLang="fr-FR" sz="1200" dirty="0" smtClean="0">
                <a:sym typeface="Wingdings" panose="05000000000000000000" pitchFamily="2" charset="2"/>
                <a:hlinkClick r:id="rId6"/>
              </a:rPr>
              <a:t>/</a:t>
            </a:r>
            <a:r>
              <a:rPr lang="de-CH" altLang="fr-FR" sz="1200" dirty="0" smtClean="0">
                <a:sym typeface="Wingdings" panose="05000000000000000000" pitchFamily="2" charset="2"/>
              </a:rPr>
              <a:t> </a:t>
            </a:r>
          </a:p>
          <a:p>
            <a:endParaRPr lang="de-CH" altLang="fr-FR" sz="1400" dirty="0" smtClean="0">
              <a:sym typeface="Wingdings" panose="05000000000000000000" pitchFamily="2" charset="2"/>
            </a:endParaRPr>
          </a:p>
          <a:p>
            <a:endParaRPr lang="en-GB" altLang="fr-FR" sz="2000" cap="none" dirty="0">
              <a:solidFill>
                <a:srgbClr val="0A3859"/>
              </a:solidFill>
            </a:endParaRPr>
          </a:p>
        </p:txBody>
      </p:sp>
      <p:pic>
        <p:nvPicPr>
          <p:cNvPr id="229" name="Picture 5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3568" y="4797152"/>
            <a:ext cx="2936742" cy="18002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5436096" y="1804938"/>
            <a:ext cx="1369006" cy="615950"/>
            <a:chOff x="5364088" y="1804938"/>
            <a:chExt cx="1369006" cy="615950"/>
          </a:xfrm>
        </p:grpSpPr>
        <p:grpSp>
          <p:nvGrpSpPr>
            <p:cNvPr id="231" name="Group 7"/>
            <p:cNvGrpSpPr/>
            <p:nvPr/>
          </p:nvGrpSpPr>
          <p:grpSpPr>
            <a:xfrm>
              <a:off x="6444208" y="1804939"/>
              <a:ext cx="288886" cy="615949"/>
              <a:chOff x="5438775" y="2636838"/>
              <a:chExt cx="360363" cy="768350"/>
            </a:xfrm>
            <a:solidFill>
              <a:srgbClr val="D06516"/>
            </a:solidFill>
          </p:grpSpPr>
          <p:sp>
            <p:nvSpPr>
              <p:cNvPr id="232" name="Freeform 10"/>
              <p:cNvSpPr>
                <a:spLocks/>
              </p:cNvSpPr>
              <p:nvPr/>
            </p:nvSpPr>
            <p:spPr bwMode="auto">
              <a:xfrm>
                <a:off x="5438775" y="2798763"/>
                <a:ext cx="360363" cy="606425"/>
              </a:xfrm>
              <a:custGeom>
                <a:avLst/>
                <a:gdLst>
                  <a:gd name="T0" fmla="*/ 92 w 116"/>
                  <a:gd name="T1" fmla="*/ 0 h 198"/>
                  <a:gd name="T2" fmla="*/ 92 w 116"/>
                  <a:gd name="T3" fmla="*/ 0 h 198"/>
                  <a:gd name="T4" fmla="*/ 88 w 116"/>
                  <a:gd name="T5" fmla="*/ 0 h 198"/>
                  <a:gd name="T6" fmla="*/ 28 w 116"/>
                  <a:gd name="T7" fmla="*/ 0 h 198"/>
                  <a:gd name="T8" fmla="*/ 24 w 116"/>
                  <a:gd name="T9" fmla="*/ 0 h 198"/>
                  <a:gd name="T10" fmla="*/ 24 w 116"/>
                  <a:gd name="T11" fmla="*/ 0 h 198"/>
                  <a:gd name="T12" fmla="*/ 0 w 116"/>
                  <a:gd name="T13" fmla="*/ 27 h 198"/>
                  <a:gd name="T14" fmla="*/ 0 w 116"/>
                  <a:gd name="T15" fmla="*/ 92 h 198"/>
                  <a:gd name="T16" fmla="*/ 12 w 116"/>
                  <a:gd name="T17" fmla="*/ 104 h 198"/>
                  <a:gd name="T18" fmla="*/ 24 w 116"/>
                  <a:gd name="T19" fmla="*/ 92 h 198"/>
                  <a:gd name="T20" fmla="*/ 24 w 116"/>
                  <a:gd name="T21" fmla="*/ 24 h 198"/>
                  <a:gd name="T22" fmla="*/ 28 w 116"/>
                  <a:gd name="T23" fmla="*/ 24 h 198"/>
                  <a:gd name="T24" fmla="*/ 28 w 116"/>
                  <a:gd name="T25" fmla="*/ 74 h 198"/>
                  <a:gd name="T26" fmla="*/ 28 w 116"/>
                  <a:gd name="T27" fmla="*/ 74 h 198"/>
                  <a:gd name="T28" fmla="*/ 28 w 116"/>
                  <a:gd name="T29" fmla="*/ 185 h 198"/>
                  <a:gd name="T30" fmla="*/ 42 w 116"/>
                  <a:gd name="T31" fmla="*/ 198 h 198"/>
                  <a:gd name="T32" fmla="*/ 55 w 116"/>
                  <a:gd name="T33" fmla="*/ 185 h 198"/>
                  <a:gd name="T34" fmla="*/ 55 w 116"/>
                  <a:gd name="T35" fmla="*/ 104 h 198"/>
                  <a:gd name="T36" fmla="*/ 55 w 116"/>
                  <a:gd name="T37" fmla="*/ 104 h 198"/>
                  <a:gd name="T38" fmla="*/ 58 w 116"/>
                  <a:gd name="T39" fmla="*/ 104 h 198"/>
                  <a:gd name="T40" fmla="*/ 61 w 116"/>
                  <a:gd name="T41" fmla="*/ 104 h 198"/>
                  <a:gd name="T42" fmla="*/ 61 w 116"/>
                  <a:gd name="T43" fmla="*/ 104 h 198"/>
                  <a:gd name="T44" fmla="*/ 61 w 116"/>
                  <a:gd name="T45" fmla="*/ 185 h 198"/>
                  <a:gd name="T46" fmla="*/ 74 w 116"/>
                  <a:gd name="T47" fmla="*/ 198 h 198"/>
                  <a:gd name="T48" fmla="*/ 88 w 116"/>
                  <a:gd name="T49" fmla="*/ 185 h 198"/>
                  <a:gd name="T50" fmla="*/ 88 w 116"/>
                  <a:gd name="T51" fmla="*/ 74 h 198"/>
                  <a:gd name="T52" fmla="*/ 88 w 116"/>
                  <a:gd name="T53" fmla="*/ 74 h 198"/>
                  <a:gd name="T54" fmla="*/ 88 w 116"/>
                  <a:gd name="T55" fmla="*/ 24 h 198"/>
                  <a:gd name="T56" fmla="*/ 92 w 116"/>
                  <a:gd name="T57" fmla="*/ 24 h 198"/>
                  <a:gd name="T58" fmla="*/ 92 w 116"/>
                  <a:gd name="T59" fmla="*/ 92 h 198"/>
                  <a:gd name="T60" fmla="*/ 104 w 116"/>
                  <a:gd name="T61" fmla="*/ 104 h 198"/>
                  <a:gd name="T62" fmla="*/ 116 w 116"/>
                  <a:gd name="T63" fmla="*/ 92 h 198"/>
                  <a:gd name="T64" fmla="*/ 116 w 116"/>
                  <a:gd name="T65" fmla="*/ 27 h 198"/>
                  <a:gd name="T66" fmla="*/ 92 w 116"/>
                  <a:gd name="T67" fmla="*/ 0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6" h="198">
                    <a:moveTo>
                      <a:pt x="92" y="0"/>
                    </a:moveTo>
                    <a:cubicBezTo>
                      <a:pt x="92" y="0"/>
                      <a:pt x="92" y="0"/>
                      <a:pt x="92" y="0"/>
                    </a:cubicBezTo>
                    <a:cubicBezTo>
                      <a:pt x="88" y="0"/>
                      <a:pt x="88" y="0"/>
                      <a:pt x="8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0" y="0"/>
                      <a:pt x="0" y="27"/>
                      <a:pt x="0" y="27"/>
                    </a:cubicBezTo>
                    <a:cubicBezTo>
                      <a:pt x="0" y="92"/>
                      <a:pt x="0" y="92"/>
                      <a:pt x="0" y="92"/>
                    </a:cubicBezTo>
                    <a:cubicBezTo>
                      <a:pt x="0" y="98"/>
                      <a:pt x="5" y="104"/>
                      <a:pt x="12" y="104"/>
                    </a:cubicBezTo>
                    <a:cubicBezTo>
                      <a:pt x="18" y="104"/>
                      <a:pt x="24" y="98"/>
                      <a:pt x="24" y="92"/>
                    </a:cubicBezTo>
                    <a:cubicBezTo>
                      <a:pt x="24" y="24"/>
                      <a:pt x="24" y="24"/>
                      <a:pt x="24" y="24"/>
                    </a:cubicBezTo>
                    <a:cubicBezTo>
                      <a:pt x="28" y="24"/>
                      <a:pt x="28" y="24"/>
                      <a:pt x="28" y="24"/>
                    </a:cubicBezTo>
                    <a:cubicBezTo>
                      <a:pt x="28" y="74"/>
                      <a:pt x="28" y="74"/>
                      <a:pt x="28" y="74"/>
                    </a:cubicBezTo>
                    <a:cubicBezTo>
                      <a:pt x="28" y="74"/>
                      <a:pt x="28" y="74"/>
                      <a:pt x="28" y="74"/>
                    </a:cubicBezTo>
                    <a:cubicBezTo>
                      <a:pt x="28" y="185"/>
                      <a:pt x="28" y="185"/>
                      <a:pt x="28" y="185"/>
                    </a:cubicBezTo>
                    <a:cubicBezTo>
                      <a:pt x="28" y="192"/>
                      <a:pt x="34" y="198"/>
                      <a:pt x="42" y="198"/>
                    </a:cubicBezTo>
                    <a:cubicBezTo>
                      <a:pt x="49" y="198"/>
                      <a:pt x="55" y="192"/>
                      <a:pt x="55" y="185"/>
                    </a:cubicBezTo>
                    <a:cubicBezTo>
                      <a:pt x="55" y="104"/>
                      <a:pt x="55" y="104"/>
                      <a:pt x="55" y="104"/>
                    </a:cubicBezTo>
                    <a:cubicBezTo>
                      <a:pt x="55" y="104"/>
                      <a:pt x="55" y="104"/>
                      <a:pt x="55" y="104"/>
                    </a:cubicBezTo>
                    <a:cubicBezTo>
                      <a:pt x="56" y="104"/>
                      <a:pt x="57" y="104"/>
                      <a:pt x="58" y="104"/>
                    </a:cubicBezTo>
                    <a:cubicBezTo>
                      <a:pt x="59" y="104"/>
                      <a:pt x="60" y="104"/>
                      <a:pt x="61" y="104"/>
                    </a:cubicBezTo>
                    <a:cubicBezTo>
                      <a:pt x="61" y="104"/>
                      <a:pt x="61" y="104"/>
                      <a:pt x="61" y="104"/>
                    </a:cubicBezTo>
                    <a:cubicBezTo>
                      <a:pt x="61" y="185"/>
                      <a:pt x="61" y="185"/>
                      <a:pt x="61" y="185"/>
                    </a:cubicBezTo>
                    <a:cubicBezTo>
                      <a:pt x="61" y="192"/>
                      <a:pt x="67" y="198"/>
                      <a:pt x="74" y="198"/>
                    </a:cubicBezTo>
                    <a:cubicBezTo>
                      <a:pt x="82" y="198"/>
                      <a:pt x="88" y="192"/>
                      <a:pt x="88" y="185"/>
                    </a:cubicBezTo>
                    <a:cubicBezTo>
                      <a:pt x="88" y="74"/>
                      <a:pt x="88" y="74"/>
                      <a:pt x="88" y="74"/>
                    </a:cubicBezTo>
                    <a:cubicBezTo>
                      <a:pt x="88" y="74"/>
                      <a:pt x="88" y="74"/>
                      <a:pt x="88" y="74"/>
                    </a:cubicBezTo>
                    <a:cubicBezTo>
                      <a:pt x="88" y="24"/>
                      <a:pt x="88" y="24"/>
                      <a:pt x="88" y="24"/>
                    </a:cubicBezTo>
                    <a:cubicBezTo>
                      <a:pt x="92" y="24"/>
                      <a:pt x="92" y="24"/>
                      <a:pt x="92" y="24"/>
                    </a:cubicBezTo>
                    <a:cubicBezTo>
                      <a:pt x="92" y="92"/>
                      <a:pt x="92" y="92"/>
                      <a:pt x="92" y="92"/>
                    </a:cubicBezTo>
                    <a:cubicBezTo>
                      <a:pt x="92" y="98"/>
                      <a:pt x="98" y="104"/>
                      <a:pt x="104" y="104"/>
                    </a:cubicBezTo>
                    <a:cubicBezTo>
                      <a:pt x="111" y="104"/>
                      <a:pt x="116" y="98"/>
                      <a:pt x="116" y="92"/>
                    </a:cubicBezTo>
                    <a:cubicBezTo>
                      <a:pt x="116" y="27"/>
                      <a:pt x="116" y="27"/>
                      <a:pt x="116" y="27"/>
                    </a:cubicBezTo>
                    <a:cubicBezTo>
                      <a:pt x="116" y="27"/>
                      <a:pt x="116" y="0"/>
                      <a:pt x="9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H"/>
              </a:p>
            </p:txBody>
          </p:sp>
          <p:sp>
            <p:nvSpPr>
              <p:cNvPr id="233" name="Oval 11"/>
              <p:cNvSpPr>
                <a:spLocks noChangeArrowheads="1"/>
              </p:cNvSpPr>
              <p:nvPr/>
            </p:nvSpPr>
            <p:spPr bwMode="auto">
              <a:xfrm>
                <a:off x="5541963" y="2636838"/>
                <a:ext cx="153988" cy="15240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H"/>
              </a:p>
            </p:txBody>
          </p:sp>
        </p:grpSp>
        <p:grpSp>
          <p:nvGrpSpPr>
            <p:cNvPr id="234" name="Group 8"/>
            <p:cNvGrpSpPr/>
            <p:nvPr/>
          </p:nvGrpSpPr>
          <p:grpSpPr>
            <a:xfrm>
              <a:off x="5724128" y="1804939"/>
              <a:ext cx="288886" cy="615949"/>
              <a:chOff x="5438775" y="2636838"/>
              <a:chExt cx="360363" cy="768350"/>
            </a:xfrm>
            <a:solidFill>
              <a:srgbClr val="0A3859"/>
            </a:solidFill>
          </p:grpSpPr>
          <p:sp>
            <p:nvSpPr>
              <p:cNvPr id="235" name="Freeform 10"/>
              <p:cNvSpPr>
                <a:spLocks/>
              </p:cNvSpPr>
              <p:nvPr/>
            </p:nvSpPr>
            <p:spPr bwMode="auto">
              <a:xfrm>
                <a:off x="5438775" y="2798763"/>
                <a:ext cx="360363" cy="606425"/>
              </a:xfrm>
              <a:custGeom>
                <a:avLst/>
                <a:gdLst>
                  <a:gd name="T0" fmla="*/ 92 w 116"/>
                  <a:gd name="T1" fmla="*/ 0 h 198"/>
                  <a:gd name="T2" fmla="*/ 92 w 116"/>
                  <a:gd name="T3" fmla="*/ 0 h 198"/>
                  <a:gd name="T4" fmla="*/ 88 w 116"/>
                  <a:gd name="T5" fmla="*/ 0 h 198"/>
                  <a:gd name="T6" fmla="*/ 28 w 116"/>
                  <a:gd name="T7" fmla="*/ 0 h 198"/>
                  <a:gd name="T8" fmla="*/ 24 w 116"/>
                  <a:gd name="T9" fmla="*/ 0 h 198"/>
                  <a:gd name="T10" fmla="*/ 24 w 116"/>
                  <a:gd name="T11" fmla="*/ 0 h 198"/>
                  <a:gd name="T12" fmla="*/ 0 w 116"/>
                  <a:gd name="T13" fmla="*/ 27 h 198"/>
                  <a:gd name="T14" fmla="*/ 0 w 116"/>
                  <a:gd name="T15" fmla="*/ 92 h 198"/>
                  <a:gd name="T16" fmla="*/ 12 w 116"/>
                  <a:gd name="T17" fmla="*/ 104 h 198"/>
                  <a:gd name="T18" fmla="*/ 24 w 116"/>
                  <a:gd name="T19" fmla="*/ 92 h 198"/>
                  <a:gd name="T20" fmla="*/ 24 w 116"/>
                  <a:gd name="T21" fmla="*/ 24 h 198"/>
                  <a:gd name="T22" fmla="*/ 28 w 116"/>
                  <a:gd name="T23" fmla="*/ 24 h 198"/>
                  <a:gd name="T24" fmla="*/ 28 w 116"/>
                  <a:gd name="T25" fmla="*/ 74 h 198"/>
                  <a:gd name="T26" fmla="*/ 28 w 116"/>
                  <a:gd name="T27" fmla="*/ 74 h 198"/>
                  <a:gd name="T28" fmla="*/ 28 w 116"/>
                  <a:gd name="T29" fmla="*/ 185 h 198"/>
                  <a:gd name="T30" fmla="*/ 42 w 116"/>
                  <a:gd name="T31" fmla="*/ 198 h 198"/>
                  <a:gd name="T32" fmla="*/ 55 w 116"/>
                  <a:gd name="T33" fmla="*/ 185 h 198"/>
                  <a:gd name="T34" fmla="*/ 55 w 116"/>
                  <a:gd name="T35" fmla="*/ 104 h 198"/>
                  <a:gd name="T36" fmla="*/ 55 w 116"/>
                  <a:gd name="T37" fmla="*/ 104 h 198"/>
                  <a:gd name="T38" fmla="*/ 58 w 116"/>
                  <a:gd name="T39" fmla="*/ 104 h 198"/>
                  <a:gd name="T40" fmla="*/ 61 w 116"/>
                  <a:gd name="T41" fmla="*/ 104 h 198"/>
                  <a:gd name="T42" fmla="*/ 61 w 116"/>
                  <a:gd name="T43" fmla="*/ 104 h 198"/>
                  <a:gd name="T44" fmla="*/ 61 w 116"/>
                  <a:gd name="T45" fmla="*/ 185 h 198"/>
                  <a:gd name="T46" fmla="*/ 74 w 116"/>
                  <a:gd name="T47" fmla="*/ 198 h 198"/>
                  <a:gd name="T48" fmla="*/ 88 w 116"/>
                  <a:gd name="T49" fmla="*/ 185 h 198"/>
                  <a:gd name="T50" fmla="*/ 88 w 116"/>
                  <a:gd name="T51" fmla="*/ 74 h 198"/>
                  <a:gd name="T52" fmla="*/ 88 w 116"/>
                  <a:gd name="T53" fmla="*/ 74 h 198"/>
                  <a:gd name="T54" fmla="*/ 88 w 116"/>
                  <a:gd name="T55" fmla="*/ 24 h 198"/>
                  <a:gd name="T56" fmla="*/ 92 w 116"/>
                  <a:gd name="T57" fmla="*/ 24 h 198"/>
                  <a:gd name="T58" fmla="*/ 92 w 116"/>
                  <a:gd name="T59" fmla="*/ 92 h 198"/>
                  <a:gd name="T60" fmla="*/ 104 w 116"/>
                  <a:gd name="T61" fmla="*/ 104 h 198"/>
                  <a:gd name="T62" fmla="*/ 116 w 116"/>
                  <a:gd name="T63" fmla="*/ 92 h 198"/>
                  <a:gd name="T64" fmla="*/ 116 w 116"/>
                  <a:gd name="T65" fmla="*/ 27 h 198"/>
                  <a:gd name="T66" fmla="*/ 92 w 116"/>
                  <a:gd name="T67" fmla="*/ 0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16" h="198">
                    <a:moveTo>
                      <a:pt x="92" y="0"/>
                    </a:moveTo>
                    <a:cubicBezTo>
                      <a:pt x="92" y="0"/>
                      <a:pt x="92" y="0"/>
                      <a:pt x="92" y="0"/>
                    </a:cubicBezTo>
                    <a:cubicBezTo>
                      <a:pt x="88" y="0"/>
                      <a:pt x="88" y="0"/>
                      <a:pt x="88" y="0"/>
                    </a:cubicBezTo>
                    <a:cubicBezTo>
                      <a:pt x="28" y="0"/>
                      <a:pt x="28" y="0"/>
                      <a:pt x="28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0" y="0"/>
                      <a:pt x="0" y="27"/>
                      <a:pt x="0" y="27"/>
                    </a:cubicBezTo>
                    <a:cubicBezTo>
                      <a:pt x="0" y="92"/>
                      <a:pt x="0" y="92"/>
                      <a:pt x="0" y="92"/>
                    </a:cubicBezTo>
                    <a:cubicBezTo>
                      <a:pt x="0" y="98"/>
                      <a:pt x="5" y="104"/>
                      <a:pt x="12" y="104"/>
                    </a:cubicBezTo>
                    <a:cubicBezTo>
                      <a:pt x="18" y="104"/>
                      <a:pt x="24" y="98"/>
                      <a:pt x="24" y="92"/>
                    </a:cubicBezTo>
                    <a:cubicBezTo>
                      <a:pt x="24" y="24"/>
                      <a:pt x="24" y="24"/>
                      <a:pt x="24" y="24"/>
                    </a:cubicBezTo>
                    <a:cubicBezTo>
                      <a:pt x="28" y="24"/>
                      <a:pt x="28" y="24"/>
                      <a:pt x="28" y="24"/>
                    </a:cubicBezTo>
                    <a:cubicBezTo>
                      <a:pt x="28" y="74"/>
                      <a:pt x="28" y="74"/>
                      <a:pt x="28" y="74"/>
                    </a:cubicBezTo>
                    <a:cubicBezTo>
                      <a:pt x="28" y="74"/>
                      <a:pt x="28" y="74"/>
                      <a:pt x="28" y="74"/>
                    </a:cubicBezTo>
                    <a:cubicBezTo>
                      <a:pt x="28" y="185"/>
                      <a:pt x="28" y="185"/>
                      <a:pt x="28" y="185"/>
                    </a:cubicBezTo>
                    <a:cubicBezTo>
                      <a:pt x="28" y="192"/>
                      <a:pt x="34" y="198"/>
                      <a:pt x="42" y="198"/>
                    </a:cubicBezTo>
                    <a:cubicBezTo>
                      <a:pt x="49" y="198"/>
                      <a:pt x="55" y="192"/>
                      <a:pt x="55" y="185"/>
                    </a:cubicBezTo>
                    <a:cubicBezTo>
                      <a:pt x="55" y="104"/>
                      <a:pt x="55" y="104"/>
                      <a:pt x="55" y="104"/>
                    </a:cubicBezTo>
                    <a:cubicBezTo>
                      <a:pt x="55" y="104"/>
                      <a:pt x="55" y="104"/>
                      <a:pt x="55" y="104"/>
                    </a:cubicBezTo>
                    <a:cubicBezTo>
                      <a:pt x="56" y="104"/>
                      <a:pt x="57" y="104"/>
                      <a:pt x="58" y="104"/>
                    </a:cubicBezTo>
                    <a:cubicBezTo>
                      <a:pt x="59" y="104"/>
                      <a:pt x="60" y="104"/>
                      <a:pt x="61" y="104"/>
                    </a:cubicBezTo>
                    <a:cubicBezTo>
                      <a:pt x="61" y="104"/>
                      <a:pt x="61" y="104"/>
                      <a:pt x="61" y="104"/>
                    </a:cubicBezTo>
                    <a:cubicBezTo>
                      <a:pt x="61" y="185"/>
                      <a:pt x="61" y="185"/>
                      <a:pt x="61" y="185"/>
                    </a:cubicBezTo>
                    <a:cubicBezTo>
                      <a:pt x="61" y="192"/>
                      <a:pt x="67" y="198"/>
                      <a:pt x="74" y="198"/>
                    </a:cubicBezTo>
                    <a:cubicBezTo>
                      <a:pt x="82" y="198"/>
                      <a:pt x="88" y="192"/>
                      <a:pt x="88" y="185"/>
                    </a:cubicBezTo>
                    <a:cubicBezTo>
                      <a:pt x="88" y="74"/>
                      <a:pt x="88" y="74"/>
                      <a:pt x="88" y="74"/>
                    </a:cubicBezTo>
                    <a:cubicBezTo>
                      <a:pt x="88" y="74"/>
                      <a:pt x="88" y="74"/>
                      <a:pt x="88" y="74"/>
                    </a:cubicBezTo>
                    <a:cubicBezTo>
                      <a:pt x="88" y="24"/>
                      <a:pt x="88" y="24"/>
                      <a:pt x="88" y="24"/>
                    </a:cubicBezTo>
                    <a:cubicBezTo>
                      <a:pt x="92" y="24"/>
                      <a:pt x="92" y="24"/>
                      <a:pt x="92" y="24"/>
                    </a:cubicBezTo>
                    <a:cubicBezTo>
                      <a:pt x="92" y="92"/>
                      <a:pt x="92" y="92"/>
                      <a:pt x="92" y="92"/>
                    </a:cubicBezTo>
                    <a:cubicBezTo>
                      <a:pt x="92" y="98"/>
                      <a:pt x="98" y="104"/>
                      <a:pt x="104" y="104"/>
                    </a:cubicBezTo>
                    <a:cubicBezTo>
                      <a:pt x="111" y="104"/>
                      <a:pt x="116" y="98"/>
                      <a:pt x="116" y="92"/>
                    </a:cubicBezTo>
                    <a:cubicBezTo>
                      <a:pt x="116" y="27"/>
                      <a:pt x="116" y="27"/>
                      <a:pt x="116" y="27"/>
                    </a:cubicBezTo>
                    <a:cubicBezTo>
                      <a:pt x="116" y="27"/>
                      <a:pt x="116" y="0"/>
                      <a:pt x="92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H"/>
              </a:p>
            </p:txBody>
          </p:sp>
          <p:sp>
            <p:nvSpPr>
              <p:cNvPr id="236" name="Oval 11"/>
              <p:cNvSpPr>
                <a:spLocks noChangeArrowheads="1"/>
              </p:cNvSpPr>
              <p:nvPr/>
            </p:nvSpPr>
            <p:spPr bwMode="auto">
              <a:xfrm>
                <a:off x="5541963" y="2636838"/>
                <a:ext cx="153988" cy="15240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H"/>
              </a:p>
            </p:txBody>
          </p:sp>
        </p:grpSp>
        <p:grpSp>
          <p:nvGrpSpPr>
            <p:cNvPr id="237" name="Group 9"/>
            <p:cNvGrpSpPr/>
            <p:nvPr/>
          </p:nvGrpSpPr>
          <p:grpSpPr>
            <a:xfrm>
              <a:off x="6084168" y="1804938"/>
              <a:ext cx="288885" cy="615950"/>
              <a:chOff x="5789613" y="2636838"/>
              <a:chExt cx="360362" cy="768351"/>
            </a:xfrm>
            <a:solidFill>
              <a:srgbClr val="0A3859"/>
            </a:solidFill>
          </p:grpSpPr>
          <p:sp>
            <p:nvSpPr>
              <p:cNvPr id="239" name="Freeform 15"/>
              <p:cNvSpPr>
                <a:spLocks/>
              </p:cNvSpPr>
              <p:nvPr/>
            </p:nvSpPr>
            <p:spPr bwMode="auto">
              <a:xfrm>
                <a:off x="5789613" y="2800351"/>
                <a:ext cx="360362" cy="604838"/>
              </a:xfrm>
              <a:custGeom>
                <a:avLst/>
                <a:gdLst>
                  <a:gd name="T0" fmla="*/ 114 w 115"/>
                  <a:gd name="T1" fmla="*/ 87 h 195"/>
                  <a:gd name="T2" fmla="*/ 102 w 115"/>
                  <a:gd name="T3" fmla="*/ 18 h 195"/>
                  <a:gd name="T4" fmla="*/ 90 w 115"/>
                  <a:gd name="T5" fmla="*/ 1 h 195"/>
                  <a:gd name="T6" fmla="*/ 87 w 115"/>
                  <a:gd name="T7" fmla="*/ 0 h 195"/>
                  <a:gd name="T8" fmla="*/ 82 w 115"/>
                  <a:gd name="T9" fmla="*/ 0 h 195"/>
                  <a:gd name="T10" fmla="*/ 34 w 115"/>
                  <a:gd name="T11" fmla="*/ 0 h 195"/>
                  <a:gd name="T12" fmla="*/ 29 w 115"/>
                  <a:gd name="T13" fmla="*/ 0 h 195"/>
                  <a:gd name="T14" fmla="*/ 26 w 115"/>
                  <a:gd name="T15" fmla="*/ 1 h 195"/>
                  <a:gd name="T16" fmla="*/ 13 w 115"/>
                  <a:gd name="T17" fmla="*/ 18 h 195"/>
                  <a:gd name="T18" fmla="*/ 1 w 115"/>
                  <a:gd name="T19" fmla="*/ 87 h 195"/>
                  <a:gd name="T20" fmla="*/ 9 w 115"/>
                  <a:gd name="T21" fmla="*/ 98 h 195"/>
                  <a:gd name="T22" fmla="*/ 19 w 115"/>
                  <a:gd name="T23" fmla="*/ 90 h 195"/>
                  <a:gd name="T24" fmla="*/ 32 w 115"/>
                  <a:gd name="T25" fmla="*/ 20 h 195"/>
                  <a:gd name="T26" fmla="*/ 32 w 115"/>
                  <a:gd name="T27" fmla="*/ 20 h 195"/>
                  <a:gd name="T28" fmla="*/ 22 w 115"/>
                  <a:gd name="T29" fmla="*/ 127 h 195"/>
                  <a:gd name="T30" fmla="*/ 34 w 115"/>
                  <a:gd name="T31" fmla="*/ 127 h 195"/>
                  <a:gd name="T32" fmla="*/ 34 w 115"/>
                  <a:gd name="T33" fmla="*/ 184 h 195"/>
                  <a:gd name="T34" fmla="*/ 45 w 115"/>
                  <a:gd name="T35" fmla="*/ 195 h 195"/>
                  <a:gd name="T36" fmla="*/ 57 w 115"/>
                  <a:gd name="T37" fmla="*/ 184 h 195"/>
                  <a:gd name="T38" fmla="*/ 57 w 115"/>
                  <a:gd name="T39" fmla="*/ 127 h 195"/>
                  <a:gd name="T40" fmla="*/ 59 w 115"/>
                  <a:gd name="T41" fmla="*/ 127 h 195"/>
                  <a:gd name="T42" fmla="*/ 59 w 115"/>
                  <a:gd name="T43" fmla="*/ 184 h 195"/>
                  <a:gd name="T44" fmla="*/ 70 w 115"/>
                  <a:gd name="T45" fmla="*/ 195 h 195"/>
                  <a:gd name="T46" fmla="*/ 81 w 115"/>
                  <a:gd name="T47" fmla="*/ 184 h 195"/>
                  <a:gd name="T48" fmla="*/ 82 w 115"/>
                  <a:gd name="T49" fmla="*/ 127 h 195"/>
                  <a:gd name="T50" fmla="*/ 93 w 115"/>
                  <a:gd name="T51" fmla="*/ 127 h 195"/>
                  <a:gd name="T52" fmla="*/ 84 w 115"/>
                  <a:gd name="T53" fmla="*/ 22 h 195"/>
                  <a:gd name="T54" fmla="*/ 96 w 115"/>
                  <a:gd name="T55" fmla="*/ 90 h 195"/>
                  <a:gd name="T56" fmla="*/ 107 w 115"/>
                  <a:gd name="T57" fmla="*/ 98 h 195"/>
                  <a:gd name="T58" fmla="*/ 114 w 115"/>
                  <a:gd name="T59" fmla="*/ 87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15" h="195">
                    <a:moveTo>
                      <a:pt x="114" y="87"/>
                    </a:moveTo>
                    <a:cubicBezTo>
                      <a:pt x="102" y="18"/>
                      <a:pt x="102" y="18"/>
                      <a:pt x="102" y="18"/>
                    </a:cubicBezTo>
                    <a:cubicBezTo>
                      <a:pt x="102" y="18"/>
                      <a:pt x="100" y="5"/>
                      <a:pt x="90" y="1"/>
                    </a:cubicBezTo>
                    <a:cubicBezTo>
                      <a:pt x="89" y="0"/>
                      <a:pt x="88" y="0"/>
                      <a:pt x="87" y="0"/>
                    </a:cubicBezTo>
                    <a:cubicBezTo>
                      <a:pt x="82" y="0"/>
                      <a:pt x="82" y="0"/>
                      <a:pt x="82" y="0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28" y="0"/>
                      <a:pt x="27" y="0"/>
                      <a:pt x="26" y="1"/>
                    </a:cubicBezTo>
                    <a:cubicBezTo>
                      <a:pt x="16" y="5"/>
                      <a:pt x="13" y="18"/>
                      <a:pt x="13" y="18"/>
                    </a:cubicBezTo>
                    <a:cubicBezTo>
                      <a:pt x="1" y="87"/>
                      <a:pt x="1" y="87"/>
                      <a:pt x="1" y="87"/>
                    </a:cubicBezTo>
                    <a:cubicBezTo>
                      <a:pt x="0" y="92"/>
                      <a:pt x="4" y="97"/>
                      <a:pt x="9" y="98"/>
                    </a:cubicBezTo>
                    <a:cubicBezTo>
                      <a:pt x="14" y="98"/>
                      <a:pt x="19" y="95"/>
                      <a:pt x="19" y="90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22" y="127"/>
                      <a:pt x="22" y="127"/>
                      <a:pt x="22" y="127"/>
                    </a:cubicBezTo>
                    <a:cubicBezTo>
                      <a:pt x="34" y="127"/>
                      <a:pt x="34" y="127"/>
                      <a:pt x="34" y="127"/>
                    </a:cubicBezTo>
                    <a:cubicBezTo>
                      <a:pt x="34" y="184"/>
                      <a:pt x="34" y="184"/>
                      <a:pt x="34" y="184"/>
                    </a:cubicBezTo>
                    <a:cubicBezTo>
                      <a:pt x="34" y="190"/>
                      <a:pt x="39" y="195"/>
                      <a:pt x="45" y="195"/>
                    </a:cubicBezTo>
                    <a:cubicBezTo>
                      <a:pt x="52" y="195"/>
                      <a:pt x="57" y="190"/>
                      <a:pt x="57" y="184"/>
                    </a:cubicBezTo>
                    <a:cubicBezTo>
                      <a:pt x="57" y="127"/>
                      <a:pt x="57" y="127"/>
                      <a:pt x="57" y="127"/>
                    </a:cubicBezTo>
                    <a:cubicBezTo>
                      <a:pt x="59" y="127"/>
                      <a:pt x="59" y="127"/>
                      <a:pt x="59" y="127"/>
                    </a:cubicBezTo>
                    <a:cubicBezTo>
                      <a:pt x="59" y="184"/>
                      <a:pt x="59" y="184"/>
                      <a:pt x="59" y="184"/>
                    </a:cubicBezTo>
                    <a:cubicBezTo>
                      <a:pt x="59" y="190"/>
                      <a:pt x="64" y="195"/>
                      <a:pt x="70" y="195"/>
                    </a:cubicBezTo>
                    <a:cubicBezTo>
                      <a:pt x="76" y="195"/>
                      <a:pt x="81" y="190"/>
                      <a:pt x="81" y="184"/>
                    </a:cubicBezTo>
                    <a:cubicBezTo>
                      <a:pt x="82" y="127"/>
                      <a:pt x="82" y="127"/>
                      <a:pt x="82" y="127"/>
                    </a:cubicBezTo>
                    <a:cubicBezTo>
                      <a:pt x="93" y="127"/>
                      <a:pt x="93" y="127"/>
                      <a:pt x="93" y="127"/>
                    </a:cubicBezTo>
                    <a:cubicBezTo>
                      <a:pt x="84" y="22"/>
                      <a:pt x="84" y="22"/>
                      <a:pt x="84" y="22"/>
                    </a:cubicBezTo>
                    <a:cubicBezTo>
                      <a:pt x="96" y="90"/>
                      <a:pt x="96" y="90"/>
                      <a:pt x="96" y="90"/>
                    </a:cubicBezTo>
                    <a:cubicBezTo>
                      <a:pt x="97" y="95"/>
                      <a:pt x="102" y="98"/>
                      <a:pt x="107" y="98"/>
                    </a:cubicBezTo>
                    <a:cubicBezTo>
                      <a:pt x="112" y="97"/>
                      <a:pt x="115" y="92"/>
                      <a:pt x="114" y="8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H"/>
              </a:p>
            </p:txBody>
          </p:sp>
          <p:sp>
            <p:nvSpPr>
              <p:cNvPr id="240" name="Oval 16"/>
              <p:cNvSpPr>
                <a:spLocks noChangeArrowheads="1"/>
              </p:cNvSpPr>
              <p:nvPr/>
            </p:nvSpPr>
            <p:spPr bwMode="auto">
              <a:xfrm>
                <a:off x="5892800" y="2636838"/>
                <a:ext cx="157162" cy="1555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H"/>
              </a:p>
            </p:txBody>
          </p:sp>
        </p:grpSp>
        <p:grpSp>
          <p:nvGrpSpPr>
            <p:cNvPr id="241" name="Group 10"/>
            <p:cNvGrpSpPr/>
            <p:nvPr/>
          </p:nvGrpSpPr>
          <p:grpSpPr>
            <a:xfrm>
              <a:off x="5364088" y="1804938"/>
              <a:ext cx="288885" cy="615950"/>
              <a:chOff x="5789613" y="2636838"/>
              <a:chExt cx="360362" cy="768351"/>
            </a:xfrm>
            <a:solidFill>
              <a:srgbClr val="0A3859"/>
            </a:solidFill>
          </p:grpSpPr>
          <p:sp>
            <p:nvSpPr>
              <p:cNvPr id="242" name="Freeform 15"/>
              <p:cNvSpPr>
                <a:spLocks/>
              </p:cNvSpPr>
              <p:nvPr/>
            </p:nvSpPr>
            <p:spPr bwMode="auto">
              <a:xfrm>
                <a:off x="5789613" y="2800351"/>
                <a:ext cx="360362" cy="604838"/>
              </a:xfrm>
              <a:custGeom>
                <a:avLst/>
                <a:gdLst>
                  <a:gd name="T0" fmla="*/ 114 w 115"/>
                  <a:gd name="T1" fmla="*/ 87 h 195"/>
                  <a:gd name="T2" fmla="*/ 102 w 115"/>
                  <a:gd name="T3" fmla="*/ 18 h 195"/>
                  <a:gd name="T4" fmla="*/ 90 w 115"/>
                  <a:gd name="T5" fmla="*/ 1 h 195"/>
                  <a:gd name="T6" fmla="*/ 87 w 115"/>
                  <a:gd name="T7" fmla="*/ 0 h 195"/>
                  <a:gd name="T8" fmla="*/ 82 w 115"/>
                  <a:gd name="T9" fmla="*/ 0 h 195"/>
                  <a:gd name="T10" fmla="*/ 34 w 115"/>
                  <a:gd name="T11" fmla="*/ 0 h 195"/>
                  <a:gd name="T12" fmla="*/ 29 w 115"/>
                  <a:gd name="T13" fmla="*/ 0 h 195"/>
                  <a:gd name="T14" fmla="*/ 26 w 115"/>
                  <a:gd name="T15" fmla="*/ 1 h 195"/>
                  <a:gd name="T16" fmla="*/ 13 w 115"/>
                  <a:gd name="T17" fmla="*/ 18 h 195"/>
                  <a:gd name="T18" fmla="*/ 1 w 115"/>
                  <a:gd name="T19" fmla="*/ 87 h 195"/>
                  <a:gd name="T20" fmla="*/ 9 w 115"/>
                  <a:gd name="T21" fmla="*/ 98 h 195"/>
                  <a:gd name="T22" fmla="*/ 19 w 115"/>
                  <a:gd name="T23" fmla="*/ 90 h 195"/>
                  <a:gd name="T24" fmla="*/ 32 w 115"/>
                  <a:gd name="T25" fmla="*/ 20 h 195"/>
                  <a:gd name="T26" fmla="*/ 32 w 115"/>
                  <a:gd name="T27" fmla="*/ 20 h 195"/>
                  <a:gd name="T28" fmla="*/ 22 w 115"/>
                  <a:gd name="T29" fmla="*/ 127 h 195"/>
                  <a:gd name="T30" fmla="*/ 34 w 115"/>
                  <a:gd name="T31" fmla="*/ 127 h 195"/>
                  <a:gd name="T32" fmla="*/ 34 w 115"/>
                  <a:gd name="T33" fmla="*/ 184 h 195"/>
                  <a:gd name="T34" fmla="*/ 45 w 115"/>
                  <a:gd name="T35" fmla="*/ 195 h 195"/>
                  <a:gd name="T36" fmla="*/ 57 w 115"/>
                  <a:gd name="T37" fmla="*/ 184 h 195"/>
                  <a:gd name="T38" fmla="*/ 57 w 115"/>
                  <a:gd name="T39" fmla="*/ 127 h 195"/>
                  <a:gd name="T40" fmla="*/ 59 w 115"/>
                  <a:gd name="T41" fmla="*/ 127 h 195"/>
                  <a:gd name="T42" fmla="*/ 59 w 115"/>
                  <a:gd name="T43" fmla="*/ 184 h 195"/>
                  <a:gd name="T44" fmla="*/ 70 w 115"/>
                  <a:gd name="T45" fmla="*/ 195 h 195"/>
                  <a:gd name="T46" fmla="*/ 81 w 115"/>
                  <a:gd name="T47" fmla="*/ 184 h 195"/>
                  <a:gd name="T48" fmla="*/ 82 w 115"/>
                  <a:gd name="T49" fmla="*/ 127 h 195"/>
                  <a:gd name="T50" fmla="*/ 93 w 115"/>
                  <a:gd name="T51" fmla="*/ 127 h 195"/>
                  <a:gd name="T52" fmla="*/ 84 w 115"/>
                  <a:gd name="T53" fmla="*/ 22 h 195"/>
                  <a:gd name="T54" fmla="*/ 96 w 115"/>
                  <a:gd name="T55" fmla="*/ 90 h 195"/>
                  <a:gd name="T56" fmla="*/ 107 w 115"/>
                  <a:gd name="T57" fmla="*/ 98 h 195"/>
                  <a:gd name="T58" fmla="*/ 114 w 115"/>
                  <a:gd name="T59" fmla="*/ 87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15" h="195">
                    <a:moveTo>
                      <a:pt x="114" y="87"/>
                    </a:moveTo>
                    <a:cubicBezTo>
                      <a:pt x="102" y="18"/>
                      <a:pt x="102" y="18"/>
                      <a:pt x="102" y="18"/>
                    </a:cubicBezTo>
                    <a:cubicBezTo>
                      <a:pt x="102" y="18"/>
                      <a:pt x="100" y="5"/>
                      <a:pt x="90" y="1"/>
                    </a:cubicBezTo>
                    <a:cubicBezTo>
                      <a:pt x="89" y="0"/>
                      <a:pt x="88" y="0"/>
                      <a:pt x="87" y="0"/>
                    </a:cubicBezTo>
                    <a:cubicBezTo>
                      <a:pt x="82" y="0"/>
                      <a:pt x="82" y="0"/>
                      <a:pt x="82" y="0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29" y="0"/>
                      <a:pt x="29" y="0"/>
                      <a:pt x="29" y="0"/>
                    </a:cubicBezTo>
                    <a:cubicBezTo>
                      <a:pt x="28" y="0"/>
                      <a:pt x="27" y="0"/>
                      <a:pt x="26" y="1"/>
                    </a:cubicBezTo>
                    <a:cubicBezTo>
                      <a:pt x="16" y="5"/>
                      <a:pt x="13" y="18"/>
                      <a:pt x="13" y="18"/>
                    </a:cubicBezTo>
                    <a:cubicBezTo>
                      <a:pt x="1" y="87"/>
                      <a:pt x="1" y="87"/>
                      <a:pt x="1" y="87"/>
                    </a:cubicBezTo>
                    <a:cubicBezTo>
                      <a:pt x="0" y="92"/>
                      <a:pt x="4" y="97"/>
                      <a:pt x="9" y="98"/>
                    </a:cubicBezTo>
                    <a:cubicBezTo>
                      <a:pt x="14" y="98"/>
                      <a:pt x="19" y="95"/>
                      <a:pt x="19" y="90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32" y="20"/>
                      <a:pt x="32" y="20"/>
                      <a:pt x="32" y="20"/>
                    </a:cubicBezTo>
                    <a:cubicBezTo>
                      <a:pt x="22" y="127"/>
                      <a:pt x="22" y="127"/>
                      <a:pt x="22" y="127"/>
                    </a:cubicBezTo>
                    <a:cubicBezTo>
                      <a:pt x="34" y="127"/>
                      <a:pt x="34" y="127"/>
                      <a:pt x="34" y="127"/>
                    </a:cubicBezTo>
                    <a:cubicBezTo>
                      <a:pt x="34" y="184"/>
                      <a:pt x="34" y="184"/>
                      <a:pt x="34" y="184"/>
                    </a:cubicBezTo>
                    <a:cubicBezTo>
                      <a:pt x="34" y="190"/>
                      <a:pt x="39" y="195"/>
                      <a:pt x="45" y="195"/>
                    </a:cubicBezTo>
                    <a:cubicBezTo>
                      <a:pt x="52" y="195"/>
                      <a:pt x="57" y="190"/>
                      <a:pt x="57" y="184"/>
                    </a:cubicBezTo>
                    <a:cubicBezTo>
                      <a:pt x="57" y="127"/>
                      <a:pt x="57" y="127"/>
                      <a:pt x="57" y="127"/>
                    </a:cubicBezTo>
                    <a:cubicBezTo>
                      <a:pt x="59" y="127"/>
                      <a:pt x="59" y="127"/>
                      <a:pt x="59" y="127"/>
                    </a:cubicBezTo>
                    <a:cubicBezTo>
                      <a:pt x="59" y="184"/>
                      <a:pt x="59" y="184"/>
                      <a:pt x="59" y="184"/>
                    </a:cubicBezTo>
                    <a:cubicBezTo>
                      <a:pt x="59" y="190"/>
                      <a:pt x="64" y="195"/>
                      <a:pt x="70" y="195"/>
                    </a:cubicBezTo>
                    <a:cubicBezTo>
                      <a:pt x="76" y="195"/>
                      <a:pt x="81" y="190"/>
                      <a:pt x="81" y="184"/>
                    </a:cubicBezTo>
                    <a:cubicBezTo>
                      <a:pt x="82" y="127"/>
                      <a:pt x="82" y="127"/>
                      <a:pt x="82" y="127"/>
                    </a:cubicBezTo>
                    <a:cubicBezTo>
                      <a:pt x="93" y="127"/>
                      <a:pt x="93" y="127"/>
                      <a:pt x="93" y="127"/>
                    </a:cubicBezTo>
                    <a:cubicBezTo>
                      <a:pt x="84" y="22"/>
                      <a:pt x="84" y="22"/>
                      <a:pt x="84" y="22"/>
                    </a:cubicBezTo>
                    <a:cubicBezTo>
                      <a:pt x="96" y="90"/>
                      <a:pt x="96" y="90"/>
                      <a:pt x="96" y="90"/>
                    </a:cubicBezTo>
                    <a:cubicBezTo>
                      <a:pt x="97" y="95"/>
                      <a:pt x="102" y="98"/>
                      <a:pt x="107" y="98"/>
                    </a:cubicBezTo>
                    <a:cubicBezTo>
                      <a:pt x="112" y="97"/>
                      <a:pt x="115" y="92"/>
                      <a:pt x="114" y="8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H"/>
              </a:p>
            </p:txBody>
          </p:sp>
          <p:sp>
            <p:nvSpPr>
              <p:cNvPr id="243" name="Oval 16"/>
              <p:cNvSpPr>
                <a:spLocks noChangeArrowheads="1"/>
              </p:cNvSpPr>
              <p:nvPr/>
            </p:nvSpPr>
            <p:spPr bwMode="auto">
              <a:xfrm>
                <a:off x="5892800" y="2636838"/>
                <a:ext cx="157162" cy="1555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CH"/>
              </a:p>
            </p:txBody>
          </p:sp>
        </p:grpSp>
      </p:grpSp>
      <p:pic>
        <p:nvPicPr>
          <p:cNvPr id="244" name="Picture 3"/>
          <p:cNvPicPr>
            <a:picLocks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52528" y="4797152"/>
            <a:ext cx="3131840" cy="1800200"/>
          </a:xfrm>
          <a:prstGeom prst="rect">
            <a:avLst/>
          </a:prstGeom>
        </p:spPr>
      </p:pic>
      <p:cxnSp>
        <p:nvCxnSpPr>
          <p:cNvPr id="245" name="Straight Connector 23"/>
          <p:cNvCxnSpPr/>
          <p:nvPr/>
        </p:nvCxnSpPr>
        <p:spPr>
          <a:xfrm>
            <a:off x="323528" y="4797152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3"/>
          <p:cNvCxnSpPr/>
          <p:nvPr/>
        </p:nvCxnSpPr>
        <p:spPr>
          <a:xfrm>
            <a:off x="323528" y="3861048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3"/>
          <p:cNvCxnSpPr/>
          <p:nvPr/>
        </p:nvCxnSpPr>
        <p:spPr>
          <a:xfrm>
            <a:off x="323528" y="3212976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3"/>
          <p:cNvCxnSpPr/>
          <p:nvPr/>
        </p:nvCxnSpPr>
        <p:spPr>
          <a:xfrm>
            <a:off x="323528" y="2492896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3"/>
          <p:cNvCxnSpPr/>
          <p:nvPr/>
        </p:nvCxnSpPr>
        <p:spPr>
          <a:xfrm>
            <a:off x="323528" y="1700808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031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997521" y="932235"/>
            <a:ext cx="9036496" cy="692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4000" b="1">
                <a:solidFill>
                  <a:schemeClr val="accent2"/>
                </a:solidFill>
                <a:latin typeface="Arial" charset="0"/>
              </a:defRPr>
            </a:lvl1pPr>
            <a:lvl2pPr>
              <a:defRPr sz="4000" b="1">
                <a:solidFill>
                  <a:schemeClr val="accent2"/>
                </a:solidFill>
                <a:latin typeface="Arial" charset="0"/>
              </a:defRPr>
            </a:lvl2pPr>
            <a:lvl3pPr>
              <a:defRPr sz="4000" b="1">
                <a:solidFill>
                  <a:schemeClr val="accent2"/>
                </a:solidFill>
                <a:latin typeface="Arial" charset="0"/>
              </a:defRPr>
            </a:lvl3pPr>
            <a:lvl4pPr>
              <a:defRPr sz="4000" b="1">
                <a:solidFill>
                  <a:schemeClr val="accent2"/>
                </a:solidFill>
                <a:latin typeface="Arial" charset="0"/>
              </a:defRPr>
            </a:lvl4pPr>
            <a:lvl5pPr>
              <a:defRPr sz="4000" b="1">
                <a:solidFill>
                  <a:schemeClr val="accent2"/>
                </a:solidFill>
                <a:latin typeface="Arial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endParaRPr lang="en-GB" altLang="fr-FR" sz="2800" cap="all" dirty="0">
              <a:solidFill>
                <a:srgbClr val="0A3859"/>
              </a:solidFill>
            </a:endParaRPr>
          </a:p>
        </p:txBody>
      </p:sp>
      <p:sp>
        <p:nvSpPr>
          <p:cNvPr id="230" name="Content Placeholder 2"/>
          <p:cNvSpPr>
            <a:spLocks noGrp="1"/>
          </p:cNvSpPr>
          <p:nvPr>
            <p:ph type="body" sz="quarter" idx="13"/>
          </p:nvPr>
        </p:nvSpPr>
        <p:spPr>
          <a:xfrm>
            <a:off x="433388" y="1278582"/>
            <a:ext cx="8459092" cy="5174753"/>
          </a:xfrm>
        </p:spPr>
        <p:txBody>
          <a:bodyPr/>
          <a:lstStyle/>
          <a:p>
            <a:pPr>
              <a:buNone/>
            </a:pPr>
            <a:r>
              <a:rPr lang="fr-CH" altLang="fr-FR" sz="3200" dirty="0" smtClean="0"/>
              <a:t>5. </a:t>
            </a:r>
            <a:r>
              <a:rPr lang="fr-CH" altLang="fr-FR" sz="3200" dirty="0" err="1" smtClean="0"/>
              <a:t>Ausländer-Innen</a:t>
            </a:r>
            <a:r>
              <a:rPr lang="fr-CH" altLang="fr-FR" sz="3200" dirty="0" smtClean="0"/>
              <a:t> </a:t>
            </a:r>
            <a:r>
              <a:rPr lang="de-CH" altLang="fr-FR" dirty="0" smtClean="0">
                <a:sym typeface="Wingdings" panose="05000000000000000000" pitchFamily="2" charset="2"/>
              </a:rPr>
              <a:t>(Aufenthalts- &amp; Arbeitsbewilligung)</a:t>
            </a:r>
            <a:r>
              <a:rPr lang="en-GB" altLang="fr-FR" sz="2000" dirty="0" smtClean="0"/>
              <a:t/>
            </a:r>
            <a:br>
              <a:rPr lang="en-GB" altLang="fr-FR" sz="2000" dirty="0" smtClean="0"/>
            </a:br>
            <a:r>
              <a:rPr lang="de-CH" altLang="fr-FR" sz="1800" dirty="0" smtClean="0">
                <a:sym typeface="Wingdings" panose="05000000000000000000" pitchFamily="2" charset="2"/>
              </a:rPr>
              <a:t>Aufenthalts- &amp; Arbeitsbewilligungen  </a:t>
            </a:r>
            <a:r>
              <a:rPr lang="de-DE" sz="1800" dirty="0"/>
              <a:t>Amt für Bevölkerung und Migration (BMA</a:t>
            </a:r>
            <a:r>
              <a:rPr lang="de-DE" sz="1800" dirty="0" smtClean="0"/>
              <a:t>)</a:t>
            </a:r>
            <a:r>
              <a:rPr lang="de-CH" altLang="fr-FR" sz="1600" dirty="0" smtClean="0">
                <a:sym typeface="Wingdings" panose="05000000000000000000" pitchFamily="2" charset="2"/>
              </a:rPr>
              <a:t> </a:t>
            </a:r>
            <a:r>
              <a:rPr lang="de-CH" altLang="fr-FR" sz="1600" dirty="0">
                <a:sym typeface="Wingdings" panose="05000000000000000000" pitchFamily="2" charset="2"/>
                <a:hlinkClick r:id="rId3"/>
              </a:rPr>
              <a:t>https://</a:t>
            </a:r>
            <a:r>
              <a:rPr lang="de-CH" altLang="fr-FR" sz="1600" dirty="0" smtClean="0">
                <a:sym typeface="Wingdings" panose="05000000000000000000" pitchFamily="2" charset="2"/>
                <a:hlinkClick r:id="rId3"/>
              </a:rPr>
              <a:t>www.fr.ch/de/bma</a:t>
            </a:r>
            <a:endParaRPr lang="de-CH" altLang="fr-FR" sz="1600" dirty="0" smtClean="0">
              <a:sym typeface="Wingdings" panose="05000000000000000000" pitchFamily="2" charset="2"/>
            </a:endParaRPr>
          </a:p>
          <a:p>
            <a:pPr>
              <a:buNone/>
            </a:pPr>
            <a:r>
              <a:rPr lang="de-CH" altLang="fr-FR" sz="1600" b="1" dirty="0" smtClean="0">
                <a:sym typeface="Wingdings" panose="05000000000000000000" pitchFamily="2" charset="2"/>
              </a:rPr>
              <a:t>Aufenthalt: </a:t>
            </a:r>
            <a:r>
              <a:rPr lang="de-CH" altLang="fr-FR" sz="1800" u="sng" dirty="0" smtClean="0">
                <a:sym typeface="Wingdings" panose="05000000000000000000" pitchFamily="2" charset="2"/>
              </a:rPr>
              <a:t>EU/EFTA</a:t>
            </a:r>
            <a:r>
              <a:rPr lang="de-CH" altLang="fr-FR" sz="1800" dirty="0" smtClean="0">
                <a:sym typeface="Wingdings" panose="05000000000000000000" pitchFamily="2" charset="2"/>
              </a:rPr>
              <a:t>: </a:t>
            </a:r>
            <a:r>
              <a:rPr lang="de-CH" altLang="fr-FR" sz="1800" dirty="0">
                <a:sym typeface="Wingdings" panose="05000000000000000000" pitchFamily="2" charset="2"/>
              </a:rPr>
              <a:t>Frist 14 Tage. </a:t>
            </a:r>
            <a:r>
              <a:rPr lang="de-CH" altLang="fr-FR" sz="1800" dirty="0" smtClean="0">
                <a:sym typeface="Wingdings" panose="05000000000000000000" pitchFamily="2" charset="2"/>
              </a:rPr>
              <a:t>Formular BMA, 2 Passfotos, Kopie Pass,            </a:t>
            </a:r>
            <a:r>
              <a:rPr lang="de-CH" altLang="fr-FR" dirty="0" smtClean="0">
                <a:sym typeface="Wingdings" panose="05000000000000000000" pitchFamily="2" charset="2"/>
              </a:rPr>
              <a:t>	  </a:t>
            </a:r>
            <a:r>
              <a:rPr lang="de-CH" altLang="fr-FR" dirty="0">
                <a:sym typeface="Wingdings" panose="05000000000000000000" pitchFamily="2" charset="2"/>
              </a:rPr>
              <a:t> </a:t>
            </a:r>
            <a:r>
              <a:rPr lang="de-CH" altLang="fr-FR" sz="1800" dirty="0" smtClean="0">
                <a:sym typeface="Wingdings" panose="05000000000000000000" pitchFamily="2" charset="2"/>
              </a:rPr>
              <a:t>Einschreibebestätigung.  Bewilligung 1 Jahr.			    </a:t>
            </a:r>
            <a:br>
              <a:rPr lang="de-CH" altLang="fr-FR" sz="1800" dirty="0" smtClean="0">
                <a:sym typeface="Wingdings" panose="05000000000000000000" pitchFamily="2" charset="2"/>
              </a:rPr>
            </a:br>
            <a:r>
              <a:rPr lang="de-CH" altLang="fr-FR" sz="1800" dirty="0" smtClean="0">
                <a:sym typeface="Wingdings" panose="05000000000000000000" pitchFamily="2" charset="2"/>
              </a:rPr>
              <a:t>	   </a:t>
            </a:r>
            <a:r>
              <a:rPr lang="de-CH" altLang="fr-FR" sz="1800" u="sng" dirty="0" smtClean="0">
                <a:sym typeface="Wingdings" panose="05000000000000000000" pitchFamily="2" charset="2"/>
              </a:rPr>
              <a:t>Dritt</a:t>
            </a:r>
            <a:r>
              <a:rPr lang="de-CH" altLang="fr-FR" sz="1800" u="sng" dirty="0">
                <a:sym typeface="Wingdings" panose="05000000000000000000" pitchFamily="2" charset="2"/>
              </a:rPr>
              <a:t>s</a:t>
            </a:r>
            <a:r>
              <a:rPr lang="de-CH" altLang="fr-FR" sz="1800" u="sng" dirty="0" smtClean="0">
                <a:sym typeface="Wingdings" panose="05000000000000000000" pitchFamily="2" charset="2"/>
              </a:rPr>
              <a:t>taaten</a:t>
            </a:r>
            <a:r>
              <a:rPr lang="de-CH" altLang="fr-FR" sz="1800" dirty="0" smtClean="0">
                <a:sym typeface="Wingdings" panose="05000000000000000000" pitchFamily="2" charset="2"/>
              </a:rPr>
              <a:t>: [Einreise: Visum Schweizer Botschaft] Frist 14 Tage.	 	</a:t>
            </a:r>
            <a:r>
              <a:rPr lang="de-CH" altLang="fr-FR" sz="1800" dirty="0">
                <a:sym typeface="Wingdings" panose="05000000000000000000" pitchFamily="2" charset="2"/>
              </a:rPr>
              <a:t> </a:t>
            </a:r>
            <a:r>
              <a:rPr lang="de-CH" altLang="fr-FR" sz="1800" dirty="0" smtClean="0">
                <a:sym typeface="Wingdings" panose="05000000000000000000" pitchFamily="2" charset="2"/>
              </a:rPr>
              <a:t>  Formular BMA, </a:t>
            </a:r>
            <a:r>
              <a:rPr lang="de-CH" altLang="fr-FR" sz="1800" dirty="0">
                <a:sym typeface="Wingdings" panose="05000000000000000000" pitchFamily="2" charset="2"/>
              </a:rPr>
              <a:t>2 Passfotos, Kopie Pass. </a:t>
            </a:r>
            <a:r>
              <a:rPr lang="de-CH" altLang="fr-FR" sz="1800" dirty="0" smtClean="0">
                <a:sym typeface="Wingdings" panose="05000000000000000000" pitchFamily="2" charset="2"/>
              </a:rPr>
              <a:t> Bewilligung 1 Jahr.</a:t>
            </a:r>
          </a:p>
          <a:p>
            <a:pPr>
              <a:lnSpc>
                <a:spcPct val="100000"/>
              </a:lnSpc>
            </a:pPr>
            <a:r>
              <a:rPr lang="de-CH" altLang="fr-FR" sz="1600" b="1" dirty="0" smtClean="0">
                <a:sym typeface="Wingdings" panose="05000000000000000000" pitchFamily="2" charset="2"/>
              </a:rPr>
              <a:t>Arbeit:</a:t>
            </a:r>
            <a:r>
              <a:rPr lang="de-CH" altLang="fr-FR" b="1" dirty="0" smtClean="0">
                <a:sym typeface="Wingdings" panose="05000000000000000000" pitchFamily="2" charset="2"/>
              </a:rPr>
              <a:t> </a:t>
            </a:r>
            <a:r>
              <a:rPr lang="de-CH" altLang="fr-FR" dirty="0" smtClean="0">
                <a:sym typeface="Wingdings" panose="05000000000000000000" pitchFamily="2" charset="2"/>
              </a:rPr>
              <a:t>	</a:t>
            </a:r>
            <a:r>
              <a:rPr lang="de-CH" altLang="fr-FR" sz="1800" u="sng" dirty="0" smtClean="0">
                <a:sym typeface="Wingdings" panose="05000000000000000000" pitchFamily="2" charset="2"/>
              </a:rPr>
              <a:t>EU/EFTA:</a:t>
            </a:r>
            <a:r>
              <a:rPr lang="de-CH" altLang="fr-FR" sz="1800" dirty="0" smtClean="0">
                <a:sym typeface="Wingdings" panose="05000000000000000000" pitchFamily="2" charset="2"/>
              </a:rPr>
              <a:t> Wann, wo und soviel ihr wollt</a:t>
            </a:r>
            <a:r>
              <a:rPr lang="de-CH" altLang="fr-FR" sz="1800" dirty="0">
                <a:sym typeface="Wingdings" panose="05000000000000000000" pitchFamily="2" charset="2"/>
              </a:rPr>
              <a:t>! </a:t>
            </a:r>
            <a:r>
              <a:rPr lang="de-CH" altLang="fr-FR" sz="1800" dirty="0" smtClean="0">
                <a:sym typeface="Wingdings" panose="05000000000000000000" pitchFamily="2" charset="2"/>
              </a:rPr>
              <a:t>(mit Aufenthaltsbewilligung) 		</a:t>
            </a:r>
            <a:r>
              <a:rPr lang="de-CH" altLang="fr-FR" sz="1800" u="sng" dirty="0" smtClean="0">
                <a:sym typeface="Wingdings" panose="05000000000000000000" pitchFamily="2" charset="2"/>
              </a:rPr>
              <a:t>Drittstaaten + Kroatien</a:t>
            </a:r>
            <a:r>
              <a:rPr lang="de-CH" altLang="fr-FR" sz="1800" dirty="0" smtClean="0">
                <a:sym typeface="Wingdings" panose="05000000000000000000" pitchFamily="2" charset="2"/>
              </a:rPr>
              <a:t>: Aufenthaltsbewilligung ist Voraussetzung.</a:t>
            </a:r>
            <a:r>
              <a:rPr lang="de-CH" altLang="fr-FR" dirty="0" smtClean="0">
                <a:sym typeface="Wingdings" panose="05000000000000000000" pitchFamily="2" charset="2"/>
              </a:rPr>
              <a:t/>
            </a:r>
            <a:br>
              <a:rPr lang="de-CH" altLang="fr-FR" dirty="0" smtClean="0">
                <a:sym typeface="Wingdings" panose="05000000000000000000" pitchFamily="2" charset="2"/>
              </a:rPr>
            </a:br>
            <a:r>
              <a:rPr lang="de-CH" altLang="fr-FR" dirty="0" smtClean="0">
                <a:sym typeface="Wingdings" panose="05000000000000000000" pitchFamily="2" charset="2"/>
              </a:rPr>
              <a:t>	</a:t>
            </a:r>
            <a:r>
              <a:rPr lang="de-CH" altLang="fr-FR" sz="1800" dirty="0" smtClean="0">
                <a:sym typeface="Wingdings" panose="05000000000000000000" pitchFamily="2" charset="2"/>
              </a:rPr>
              <a:t>Ab dem 3. Semester möglich, maximal 15 Stunden pro Woche, bis zu 	100% Pensum (42h pro Woche) möglich im Juni, Juli und August. 		 Formular BMA &amp; Dokumente: Kopie Aufenthaltsbewilligung, 	Arbeitsvertrag, Einschreibebestätigung, Notenbescheinigung 1. Jahr 	(ECTS) ausgestellt vom Dekanat.</a:t>
            </a:r>
            <a:endParaRPr lang="de-CH" altLang="fr-FR" sz="1800" u="sng" dirty="0" smtClean="0">
              <a:sym typeface="Wingdings" panose="05000000000000000000" pitchFamily="2" charset="2"/>
            </a:endParaRPr>
          </a:p>
          <a:p>
            <a:pPr>
              <a:lnSpc>
                <a:spcPct val="100000"/>
              </a:lnSpc>
              <a:buNone/>
            </a:pPr>
            <a:r>
              <a:rPr lang="de-CH" altLang="fr-FR" u="sng" dirty="0">
                <a:sym typeface="Wingdings" panose="05000000000000000000" pitchFamily="2" charset="2"/>
              </a:rPr>
              <a:t/>
            </a:r>
            <a:br>
              <a:rPr lang="de-CH" altLang="fr-FR" u="sng" dirty="0">
                <a:sym typeface="Wingdings" panose="05000000000000000000" pitchFamily="2" charset="2"/>
              </a:rPr>
            </a:br>
            <a:r>
              <a:rPr lang="de-CH" altLang="fr-FR" dirty="0">
                <a:sym typeface="Wingdings" panose="05000000000000000000" pitchFamily="2" charset="2"/>
              </a:rPr>
              <a:t/>
            </a:r>
            <a:br>
              <a:rPr lang="de-CH" altLang="fr-FR" dirty="0">
                <a:sym typeface="Wingdings" panose="05000000000000000000" pitchFamily="2" charset="2"/>
              </a:rPr>
            </a:br>
            <a:r>
              <a:rPr lang="de-CH" altLang="fr-FR" dirty="0" smtClean="0">
                <a:sym typeface="Wingdings" panose="05000000000000000000" pitchFamily="2" charset="2"/>
              </a:rPr>
              <a:t/>
            </a:r>
            <a:br>
              <a:rPr lang="de-CH" altLang="fr-FR" dirty="0" smtClean="0">
                <a:sym typeface="Wingdings" panose="05000000000000000000" pitchFamily="2" charset="2"/>
              </a:rPr>
            </a:br>
            <a:r>
              <a:rPr lang="de-CH" altLang="fr-FR" dirty="0" smtClean="0">
                <a:sym typeface="Wingdings" panose="05000000000000000000" pitchFamily="2" charset="2"/>
              </a:rPr>
              <a:t>	</a:t>
            </a:r>
            <a:endParaRPr lang="de-CH" altLang="fr-FR" dirty="0">
              <a:sym typeface="Wingdings" panose="05000000000000000000" pitchFamily="2" charset="2"/>
            </a:endParaRPr>
          </a:p>
          <a:p>
            <a:endParaRPr lang="en-GB" altLang="fr-FR" sz="2000" cap="none" dirty="0">
              <a:solidFill>
                <a:srgbClr val="0A3859"/>
              </a:solidFill>
            </a:endParaRPr>
          </a:p>
        </p:txBody>
      </p:sp>
      <p:cxnSp>
        <p:nvCxnSpPr>
          <p:cNvPr id="246" name="Straight Connector 23"/>
          <p:cNvCxnSpPr/>
          <p:nvPr/>
        </p:nvCxnSpPr>
        <p:spPr>
          <a:xfrm>
            <a:off x="462114" y="4221088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3"/>
          <p:cNvCxnSpPr/>
          <p:nvPr/>
        </p:nvCxnSpPr>
        <p:spPr>
          <a:xfrm>
            <a:off x="462114" y="6525344"/>
            <a:ext cx="8358358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3"/>
          <p:cNvCxnSpPr/>
          <p:nvPr/>
        </p:nvCxnSpPr>
        <p:spPr>
          <a:xfrm>
            <a:off x="462114" y="2420888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3"/>
          <p:cNvCxnSpPr/>
          <p:nvPr/>
        </p:nvCxnSpPr>
        <p:spPr>
          <a:xfrm>
            <a:off x="468464" y="1636638"/>
            <a:ext cx="8280000" cy="0"/>
          </a:xfrm>
          <a:prstGeom prst="line">
            <a:avLst/>
          </a:prstGeom>
          <a:ln w="3175">
            <a:solidFill>
              <a:srgbClr val="D06516"/>
            </a:solidFill>
            <a:prstDash val="sysDot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144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0_UNIFR_PPT_Template_Admin">
  <a:themeElements>
    <a:clrScheme name="UNI FR Colors">
      <a:dk1>
        <a:sysClr val="windowText" lastClr="000000"/>
      </a:dk1>
      <a:lt1>
        <a:sysClr val="window" lastClr="FFFFFF"/>
      </a:lt1>
      <a:dk2>
        <a:srgbClr val="0A3859"/>
      </a:dk2>
      <a:lt2>
        <a:srgbClr val="FFFFFF"/>
      </a:lt2>
      <a:accent1>
        <a:srgbClr val="0A3859"/>
      </a:accent1>
      <a:accent2>
        <a:srgbClr val="54748B"/>
      </a:accent2>
      <a:accent3>
        <a:srgbClr val="9DAFBD"/>
      </a:accent3>
      <a:accent4>
        <a:srgbClr val="D06516"/>
      </a:accent4>
      <a:accent5>
        <a:srgbClr val="DE945C"/>
      </a:accent5>
      <a:accent6>
        <a:srgbClr val="ECC1A2"/>
      </a:accent6>
      <a:hlink>
        <a:srgbClr val="0A3859"/>
      </a:hlink>
      <a:folHlink>
        <a:srgbClr val="D06516"/>
      </a:folHlink>
    </a:clrScheme>
    <a:fontScheme name="UNI FR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>
          <a:noFill/>
        </a:ln>
      </a:spPr>
      <a:bodyPr wrap="square" lIns="0" tIns="0" rIns="0" bIns="0" rtlCol="0">
        <a:noAutofit/>
      </a:bodyPr>
      <a:lstStyle>
        <a:defPPr algn="ctr">
          <a:lnSpc>
            <a:spcPts val="2700"/>
          </a:lnSpc>
          <a:defRPr sz="2300" b="1" cap="all" dirty="0" err="1" smtClean="0">
            <a:solidFill>
              <a:schemeClr val="accent1"/>
            </a:solidFill>
            <a:latin typeface="Arial" pitchFamily="34" charset="0"/>
            <a:ea typeface="+mj-ea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171</Words>
  <Application>Microsoft Office PowerPoint</Application>
  <PresentationFormat>Bildschirmpräsentation (4:3)</PresentationFormat>
  <Paragraphs>54</Paragraphs>
  <Slides>7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00_UNIFR_PPT_Template_Admin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UNIFR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SCHOENMANN Daniel</dc:creator>
  <cp:lastModifiedBy>BOWALD Marco</cp:lastModifiedBy>
  <cp:revision>573</cp:revision>
  <cp:lastPrinted>2018-08-28T13:43:31Z</cp:lastPrinted>
  <dcterms:created xsi:type="dcterms:W3CDTF">2014-04-30T17:34:53Z</dcterms:created>
  <dcterms:modified xsi:type="dcterms:W3CDTF">2019-06-26T11:57:34Z</dcterms:modified>
</cp:coreProperties>
</file>