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2" r:id="rId2"/>
    <p:sldId id="284" r:id="rId3"/>
    <p:sldId id="285" r:id="rId4"/>
    <p:sldId id="310" r:id="rId5"/>
    <p:sldId id="311" r:id="rId6"/>
    <p:sldId id="312" r:id="rId7"/>
    <p:sldId id="308" r:id="rId8"/>
    <p:sldId id="313" r:id="rId9"/>
    <p:sldId id="307" r:id="rId10"/>
    <p:sldId id="314" r:id="rId11"/>
    <p:sldId id="31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997"/>
    <p:restoredTop sz="94643"/>
  </p:normalViewPr>
  <p:slideViewPr>
    <p:cSldViewPr snapToGrid="0" snapToObjects="1">
      <p:cViewPr varScale="1">
        <p:scale>
          <a:sx n="110" d="100"/>
          <a:sy n="110" d="100"/>
        </p:scale>
        <p:origin x="208"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6:55:19.235"/>
    </inkml:context>
    <inkml:brush xml:id="br0">
      <inkml:brushProperty name="width" value="0.05" units="cm"/>
      <inkml:brushProperty name="height" value="0.05" units="cm"/>
      <inkml:brushProperty name="color" value="#FFFFFF"/>
    </inkml:brush>
  </inkml:definitions>
  <inkml:trace contextRef="#ctx0" brushRef="#br0">0 480 24575,'12'-24'0,"4"-4"0,-5 4 0,5-1 0,-7 8 0,-1 3 0,1-1 0,-3 5 0,0 1 0,0 0 0,-2 4 0,0-1 0,0 2 0,1-2 0,2-1 0,2-1 0,1-1 0,2 0 0,0 0 0,4-1 0,1 2 0,3-2 0,-2 3 0,4 0 0,-3 2 0,3 1 0,-2 1 0,-1 1 0,-2 0 0,0 1 0,-3 1 0,-1 0 0,-1 0 0,1 0 0,0 2 0,3 0 0,0 0 0,3 1 0,-1-1 0,3 2 0,1-2 0,1 2 0,1-1 0,3 1 0,2-2 0,4 2 0,7 0 0,2 0 0,6 2 0,-2-2 0,2 2 0,-5-4 0,-2 1 0,-2 0 0,-8-2 0,-5 0 0,-3-1 0,-3 0 0,1 0 0,-1 0 0,1 0 0,2-1 0,1 1 0,3-2 0,3 2 0,5-2 0,2 0 0,6 0 0,0-1 0,-2 1 0,5-1 0,-8 1 0,0 0 0,-1-1 0,-6 1 0,1 0 0,-7 0 0,2-1 0,-4-1 0,2 0 0,0-2 0,1-1 0,-2 0 0,1-1 0,-3 0 0,-2 0 0,-1 1 0,-2-1 0,-2 1 0,-1-1 0,-3 1 0,0 1 0,-4 0 0,1 1 0,-2 0 0,1-1 0,-2-1 0,0-1 0,0-2 0,-2 0 0,1-1 0,-1-3 0,1 3 0,-1-1 0,-1 4 0,0 2 0,-2 2 0,-1 5 0,0 5 0,0 0 0,1 5 0,0-5 0,0 1 0,0 0 0,1 0 0,0 1 0,0 0 0,1 1 0,2 0 0,-2 0 0,2 0 0,0 1 0,1-1 0,0 0 0,3 1 0,2 0 0,4-1 0,3 0 0,3-2 0,5 1 0,0-1 0,4-1 0,-3-1 0,1 1 0,1-3 0,-4 0 0,1-2 0,-1 0 0,-3-1 0,3 0 0,-1 0 0,5 1 0,3-1 0,2 1 0,5-1 0,-4 1 0,5-1 0,-9 2 0,-3-2 0,-12 1 0,-4-2 0,-1 0 0,0-1 0,3 0 0,0 0 0,0 0 0,-3 0 0,-1 0 0,-2 1 0,0 0 0,3-1 0,2 2 0,4-2 0,0 1 0,5-1 0,-1 0 0,7 0 0,-4 2 0,5-1 0,-4 1 0,7 1 0,2-1 0,5 1 0,0-1 0,4 0 0,-4 1 0,5 0 0,-2 0 0,3-1 0,-5-1 0,-4 0 0,-1 0 0,-3 1 0,4 0 0,-3 0 0,4 0 0,-4 0 0,2 0 0,-1 1 0,-3 0 0,-3 1 0,-1-1 0,-5 0 0,2 0 0,-6-1 0,1 0 0,-4 0 0,2 0 0,0 0 0,-1-1 0,3-1 0,-1 1 0,0-1 0,-2 1 0,-4-1 0,-4 2 0,-3-1 0,-1 0 0,-1 1 0,3 0 0,2 0 0,3 0 0,2 0 0,-2 0 0,-1 0 0,-1 0 0,-1 0 0,1 0 0,1 1 0,-1-1 0,0 1 0,1 0 0,0-1 0,2 2 0,0-1 0,5 2 0,1-1 0,3 0 0,4 0 0,-2-1 0,3 0 0,-6 0 0,-2-1 0,-7 0 0,-2 0 0,-3 0 0,-2 1 0,0-1 0,0 1 0,2-1 0,2 0 0,2 0 0,0 0 0,5-1 0,-3 1 0,4-1 0,-4 1 0,0 0 0,-3 0 0,-3 0 0,0 0 0,-1 0 0,-2 0 0,12 2 0,-8-1 0,7 2 0,-9-3 0,-2 1 0,2-1 0,2 1 0,6 1 0,4 1 0,5 2 0,0-1 0,-2 2 0,-6-3 0,-5 0 0,-4-2 0,0 1 0,0 1 0,6 6 0,1 3 0,-1-1 0,-1-1 0,-4-4 0,-3 2 0,-1-1 0,0 1 0,-1-1 0,1-1 0,-1 0 0,0 1 0,0-1 0,0-1 0,0-1 0,0-2 0,0-1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44:42.721"/>
    </inkml:context>
    <inkml:brush xml:id="br0">
      <inkml:brushProperty name="width" value="0.05" units="cm"/>
      <inkml:brushProperty name="height" value="0.05" units="cm"/>
      <inkml:brushProperty name="color" value="#FFFFFF"/>
    </inkml:brush>
  </inkml:definitions>
  <inkml:trace contextRef="#ctx0" brushRef="#br0">745 1 24575,'-18'7'0,"-7"0"0,-14 6 0,-39 15 0,-7 3 0,-5 4 0,-2 0 0,2 1 0,19-1 0,13-4 0,11-2 0,19-11 0,10-5 0,12-9 0,6-3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44:44.308"/>
    </inkml:context>
    <inkml:brush xml:id="br0">
      <inkml:brushProperty name="width" value="0.05" units="cm"/>
      <inkml:brushProperty name="height" value="0.05" units="cm"/>
      <inkml:brushProperty name="color" value="#FFFFFF"/>
    </inkml:brush>
  </inkml:definitions>
  <inkml:trace contextRef="#ctx0" brushRef="#br0">1 1 24575,'24'17'0,"19"13"0,23 12 0,-17-10 0,4 1 0,2 0 0,3 1 0,24 16 0,0 0 0,-22-14 0,-2-2 0,5 6 0,-5-4 0,-5-4 0,-20-11 0,-12-7 0,-8-5 0,-1-1 0,4 5 0,5 3 0,6 7 0,2-2 0,0 4 0,-6-6 0,-7-3 0,-8-9 0,-6-4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6:55:19.235"/>
    </inkml:context>
    <inkml:brush xml:id="br0">
      <inkml:brushProperty name="width" value="0.05" units="cm"/>
      <inkml:brushProperty name="height" value="0.05" units="cm"/>
      <inkml:brushProperty name="color" value="#FFFFFF"/>
    </inkml:brush>
  </inkml:definitions>
  <inkml:trace contextRef="#ctx0" brushRef="#br0">0 480 24575,'12'-24'0,"4"-4"0,-5 4 0,5-1 0,-7 8 0,-1 3 0,1-1 0,-3 5 0,0 1 0,0 0 0,-2 4 0,0-1 0,0 2 0,1-2 0,2-1 0,2-1 0,1-1 0,2 0 0,0 0 0,4-1 0,1 2 0,3-2 0,-2 3 0,4 0 0,-3 2 0,3 1 0,-2 1 0,-1 1 0,-2 0 0,0 1 0,-3 1 0,-1 0 0,-1 0 0,1 0 0,0 2 0,3 0 0,0 0 0,3 1 0,-1-1 0,3 2 0,1-2 0,1 2 0,1-1 0,3 1 0,2-2 0,4 2 0,7 0 0,2 0 0,6 2 0,-2-2 0,2 2 0,-5-4 0,-2 1 0,-2 0 0,-8-2 0,-5 0 0,-3-1 0,-3 0 0,1 0 0,-1 0 0,1 0 0,2-1 0,1 1 0,3-2 0,3 2 0,5-2 0,2 0 0,6 0 0,0-1 0,-2 1 0,5-1 0,-8 1 0,0 0 0,-1-1 0,-6 1 0,1 0 0,-7 0 0,2-1 0,-4-1 0,2 0 0,0-2 0,1-1 0,-2 0 0,1-1 0,-3 0 0,-2 0 0,-1 1 0,-2-1 0,-2 1 0,-1-1 0,-3 1 0,0 1 0,-4 0 0,1 1 0,-2 0 0,1-1 0,-2-1 0,0-1 0,0-2 0,-2 0 0,1-1 0,-1-3 0,1 3 0,-1-1 0,-1 4 0,0 2 0,-2 2 0,-1 5 0,0 5 0,0 0 0,1 5 0,0-5 0,0 1 0,0 0 0,1 0 0,0 1 0,0 0 0,1 1 0,2 0 0,-2 0 0,2 0 0,0 1 0,1-1 0,0 0 0,3 1 0,2 0 0,4-1 0,3 0 0,3-2 0,5 1 0,0-1 0,4-1 0,-3-1 0,1 1 0,1-3 0,-4 0 0,1-2 0,-1 0 0,-3-1 0,3 0 0,-1 0 0,5 1 0,3-1 0,2 1 0,5-1 0,-4 1 0,5-1 0,-9 2 0,-3-2 0,-12 1 0,-4-2 0,-1 0 0,0-1 0,3 0 0,0 0 0,0 0 0,-3 0 0,-1 0 0,-2 1 0,0 0 0,3-1 0,2 2 0,4-2 0,0 1 0,5-1 0,-1 0 0,7 0 0,-4 2 0,5-1 0,-4 1 0,7 1 0,2-1 0,5 1 0,0-1 0,4 0 0,-4 1 0,5 0 0,-2 0 0,3-1 0,-5-1 0,-4 0 0,-1 0 0,-3 1 0,4 0 0,-3 0 0,4 0 0,-4 0 0,2 0 0,-1 1 0,-3 0 0,-3 1 0,-1-1 0,-5 0 0,2 0 0,-6-1 0,1 0 0,-4 0 0,2 0 0,0 0 0,-1-1 0,3-1 0,-1 1 0,0-1 0,-2 1 0,-4-1 0,-4 2 0,-3-1 0,-1 0 0,-1 1 0,3 0 0,2 0 0,3 0 0,2 0 0,-2 0 0,-1 0 0,-1 0 0,-1 0 0,1 0 0,1 1 0,-1-1 0,0 1 0,1 0 0,0-1 0,2 2 0,0-1 0,5 2 0,1-1 0,3 0 0,4 0 0,-2-1 0,3 0 0,-6 0 0,-2-1 0,-7 0 0,-2 0 0,-3 0 0,-2 1 0,0-1 0,0 1 0,2-1 0,2 0 0,2 0 0,0 0 0,5-1 0,-3 1 0,4-1 0,-4 1 0,0 0 0,-3 0 0,-3 0 0,0 0 0,-1 0 0,-2 0 0,12 2 0,-8-1 0,7 2 0,-9-3 0,-2 1 0,2-1 0,2 1 0,6 1 0,4 1 0,5 2 0,0-1 0,-2 2 0,-6-3 0,-5 0 0,-4-2 0,0 1 0,0 1 0,6 6 0,1 3 0,-1-1 0,-1-1 0,-4-4 0,-3 2 0,-1-1 0,0 1 0,-1-1 0,1-1 0,-1 0 0,0 1 0,0-1 0,0-1 0,0-1 0,0-2 0,0-1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6:55:29.686"/>
    </inkml:context>
    <inkml:brush xml:id="br0">
      <inkml:brushProperty name="width" value="0.05" units="cm"/>
      <inkml:brushProperty name="height" value="0.05" units="cm"/>
      <inkml:brushProperty name="color" value="#FFFFFF"/>
    </inkml:brush>
  </inkml:definitions>
  <inkml:trace contextRef="#ctx0" brushRef="#br0">1 264 24575,'11'-10'0,"-1"1"0,-1 2 0,0 0 0,0 0 0,0 0 0,0 0 0,-2 1 0,-2 2 0,0 2 0,-2 0 0,1 1 0,-2 1 0,3-2 0,-3 1 0,3 0 0,1 0 0,1 0 0,3 1 0,2-2 0,4 2 0,2-1 0,1 1 0,6-1 0,0 1 0,3-1 0,-1 2 0,1-1 0,-4 2 0,2-2 0,-2 2 0,0-1 0,0 0 0,4 1 0,-4-1 0,0 1 0,-6-1 0,-2 1 0,1-1 0,1 1 0,2 0 0,-2-1 0,0 1 0,3-1 0,-2 0 0,5 1 0,-3-1 0,-1 1 0,-2-1 0,0 1 0,1-2 0,2 1 0,-1-1 0,5 0 0,-3 1 0,8 0 0,-5-1 0,2 0 0,-2 0 0,-2 0 0,2 1 0,-5-1 0,-1 1 0,-1-1 0,-1 0 0,0 0 0,-1 1 0,1 0 0,-2-1 0,0 0 0,1 0 0,-1 1 0,1-1 0,-2 0 0,3 0 0,-4 0 0,2 1 0,1 0 0,0-1 0,-1 0 0,2 1 0,0-1 0,2 1 0,-1 0 0,0-1 0,-2 1 0,1 0 0,3-1 0,2 1 0,3 0 0,8-1 0,0 2 0,2-2 0,-5 2 0,-1-1 0,-4-1 0,-1 0 0,0 0 0,-3 0 0,0 0 0,-2 0 0,1-1 0,1 0 0,-1 1 0,2-1 0,0 0 0,-2 0 0,2 1 0,-5-1 0,1 0 0,-1 1 0,0-2 0,1 2 0,-1-2 0,0 1 0,1-1 0,1 0 0,3-1 0,-2 1 0,1-1 0,0 0 0,-3 0 0,0 0 0,-2 1 0,-1-1 0,-1 0 0,0-1 0,2 0 0,-2-1 0,0 1 0,0-1 0,0 1 0,1-1 0,-1 0 0,2 1 0,-1 1 0,-2-1 0,3 0 0,-3 1 0,2 0 0,1 0 0,-1 0 0,0 0 0,-1 0 0,0 0 0,0 1 0,1 0 0,0 0 0,1 0 0,0 0 0,-3 0 0,0 0 0,-2 1 0,-1 0 0,1 1 0,-2-1 0,1-1 0,0 0 0,-1 0 0,0 0 0,-2 0 0,-1 1 0,-2-1 0,0 2 0,2-2 0,-1 1 0,1-2 0,-1 1 0,0 0 0,0 0 0,-3 1 0,0 1 0,-1-2 0,0 1 0,1-2 0,0-7 0,-1 3 0,0-5 0,0 6 0,-1 1 0,1 1 0,0 1 0,-1 1 0,1 0 0,-1 0 0,1-3 0,-1 2 0,1-1 0,-1 2 0,0 0 0,0-2 0,0 0 0,-6 7 0,4 0 0,-4 9 0,4-3 0,0 0 0,0-1 0,1-2 0,0-2 0,1 0 0,2 0 0,0 1 0,6 3 0,-1-1 0,7 2 0,-1-3 0,7 1 0,4 1 0,6-1 0,10-1 0,1-1 0,2-1 0,-1-1 0,-5 1 0,1-1 0,-4 1 0,-1-1 0,-6-2 0,0 1 0,-1-2 0,4 1 0,-2-1 0,9 0 0,0 0 0,9 0 0,-3 0 0,7-1 0,-4 0 0,-6 0 0,2 1 0,-7 2 0,1-1 0,2 2 0,-3-1 0,4 2 0,-3-1 0,3 0 0,1 0 0,3-1 0,5-1 0,1 0 0,-6 0 0,5-1 0,-11 1 0,5 0 0,-9 0 0,-1 1 0,-4-1 0,-2 0 0,5 0 0,2-1 0,3 0 0,10 0 0,-1 0 0,4 0 0,-8 0 0,3 0 0,-7 0 0,1 0 0,-2 0 0,-4 0 0,-1 0 0,-3 0 0,-3 0 0,0 0 0,3 1 0,4-1 0,-1 1 0,1 0 0,-1 0 0,-2 0 0,1 1 0,-5-2 0,-1 2 0,-3-1 0,-2 0 0,-2 0 0,-3-1 0,1 1 0,2-1 0,0 1 0,2 0 0,-2-1 0,4 1 0,-2-1 0,1 0 0,1 0 0,1 0 0,-3 1 0,2-1 0,-2 1 0,5-1 0,0 1 0,4-1 0,3 1 0,1-1 0,8 0 0,3 0 0,-1 0 0,10 0 0,-6 0 0,6 0 0,-12 0 0,-2 0 0,-10-1 0,-2 1 0,-3-1 0,0 0 0,2 0 0,6-2 0,4 1 0,10-1 0,-2 1 0,7 0 0,-5 2 0,-6 0 0,-4 0 0,-12 0 0,-6 0 0,-4 0 0,-5 0 0,0 0 0,2 0 0,5 1 0,3-1 0,4 2 0,2-2 0,3 2 0,2-2 0,-4 1 0,-1-1 0,-4 0 0,-2-1 0,3 1 0,-4-2 0,-2 2 0,-2-1 0,-3 1 0,-1 0 0,1-1 0,0 1 0,1-1 0,0 1 0,1 0 0,2 0 0,-1 0 0,4 0 0,-1 0 0,1 0 0,-1 0 0,0 0 0,0 0 0,0 0 0,1 0 0,-1 0 0,2-1 0,10-1 0,10-6 0,13-3 0,4-4 0,4-2 0,0-1 0,-6-1 0,4 0 0,-14 4 0,-1 3 0,-8 4 0,-11 3 0,-8 4 0,-9 0 0,-3 1 0,0 0 0,-1 0 0,3 1 0,0-1 0,2 2 0,3-2 0,-2 1 0,2-1 0,-2 1 0,0-1 0,2 2 0,-2-1 0,3 0 0,0 0 0,-2 0 0,3 0 0,0 0 0,4 1 0,2 0 0,3 1 0,-1-1 0,-1 1 0,2-1 0,-5 0 0,0 0 0,-2 0 0,0 0 0,2 0 0,1 0 0,1-1 0,1 1 0,-1 0 0,1 0 0,-5 0 0,1 0 0,-2-1 0,2 1 0,0-2 0,0 2 0,-1-1 0,0 0 0,-2 1 0,1-2 0,1 1 0,0-1 0,1 0 0,-2 1 0,-2 0 0,-3-1 0,-1 0 0,1 0 0,1 1 0,1-1 0,1 0 0,0 1 0,-1-1 0,-1 1 0,-1 0 0,-1-1 0,0 1 0,-1 0 0,-1-1 0,1 1 0,-2 0 0,1-1 0,3 3 0,3 0 0,3 1 0,-4 0 0,-4-3 0,-3 1 0,3 2 0,-2 1 0,4 3 0,-4-1 0,1-2 0,-1 0 0,0-2 0,-1 1 0,0-2 0,-1 0 0,-1-1 0,0 1 0,1-1 0,1 3 0,-1 0 0,1-1 0,-2 0 0,0-1 0,1 1 0,-1 3 0,2 0 0,-1 1 0,0-1 0,1-1 0,0 0 0,-2-2 0,1 0 0,-1 0 0,1 0 0,0-1 0,0 0 0,-1 0 0,0 1 0,1 1 0,0 0 0,1 1 0,-1-3 0,-1 1 0,1 2 0,0 1 0,2 1 0,0 1 0,-1-3 0,-1 1 0,1-1 0,-1 0 0,0 0 0,0-1 0,-1 1 0,-1-1 0,2 1 0,-1 0 0,0 3 0,1 1 0,0-4 0,3 2 0,-1-6 0,1 1 0,-3-1 0,-1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51:17.622"/>
    </inkml:context>
    <inkml:brush xml:id="br0">
      <inkml:brushProperty name="width" value="0.05" units="cm"/>
      <inkml:brushProperty name="height" value="0.05" units="cm"/>
      <inkml:brushProperty name="color" value="#FFFFFF"/>
    </inkml:brush>
  </inkml:definitions>
  <inkml:trace contextRef="#ctx0" brushRef="#br0">1 852 24575,'5'-13'0,"5"-3"0,8-6 0,5-1 0,12-10 0,6 1 0,13-10 0,5 1 0,8-6 0,-3 6 0,-9 3 0,-4 4 0,-19 9 0,-2 1 0,-13 9 0,-2 3 0,-3 1 0,-1-1 0,0 0 0,2-2 0,-1 0 0,2-1 0,-1-2 0,4-4 0,1-3 0,1-3 0,2-6 0,-1 4 0,0-1 0,-2 5 0,-2 0 0,-3 4 0,-2 2 0,-4 4 0,-1 2 0,-3 6 0,-2 0 0,0 5 0,-3 7 0,0 10 0,-1 11 0,5 12 0,7 8 0,14 21 0,14 7 0,10 8 0,-17-37 0,1-2 0,29 35 0,0-4 0,-12-20 0,-14-16 0,-16-19 0,-8-7 0,-5-6 0,3 5 0,4 4 0,10 11 0,5 4 0,7 4 0,0-1 0,-2-5 0,-9-9 0,-7-8 0,-10-5 0,-3-4 0,-3-1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51:20.007"/>
    </inkml:context>
    <inkml:brush xml:id="br0">
      <inkml:brushProperty name="width" value="0.05" units="cm"/>
      <inkml:brushProperty name="height" value="0.05" units="cm"/>
      <inkml:brushProperty name="color" value="#FFFFFF"/>
    </inkml:brush>
  </inkml:definitions>
  <inkml:trace contextRef="#ctx0" brushRef="#br0">80 0 24575,'-2'6'0,"0"5"0,2 2 0,0 9 0,1 8 0,2 13 0,-2 4 0,2 11 0,-2 4 0,0 6 0,-1-4 0,0 0 0,0-5 0,1-5 0,-1 8 0,3-10 0,-1 10 0,1-9 0,-1 7 0,0-3 0,-1 7 0,1-6 0,-1 5 0,-1-4 0,0 6 0,0-7 0,0 5 0,-1-3 0,0 2 0,-1 9 0,-1 2 0,-4 9 0,0-3 0,-2 3 0,4-6 0,1 6 0,1-8 0,-1 3 0,0-11 0,-1 4 0,1-9 0,-1 7 0,2-4 0,-2 10 0,1-7 0,-1 8 0,2-4 0,0 0 0,1 7 0,1-11 0,1 10 0,-1-11 0,0 5 0,-2-11 0,0 9 0,1-13 0,0 4 0,1-10 0,1 5 0,0-9 0,0 3 0,1-8 0,1 0 0,0-1 0,1-2 0,1 0 0,0-5 0,0 1 0,0-5 0,-1-2 0,-1-6 0,0-3 0,0-5 0,0-2 0,-1-4 0,0-4 0,0-1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6:55:29.686"/>
    </inkml:context>
    <inkml:brush xml:id="br0">
      <inkml:brushProperty name="width" value="0.05" units="cm"/>
      <inkml:brushProperty name="height" value="0.05" units="cm"/>
      <inkml:brushProperty name="color" value="#FFFFFF"/>
    </inkml:brush>
  </inkml:definitions>
  <inkml:trace contextRef="#ctx0" brushRef="#br0">1 264 24575,'11'-10'0,"-1"1"0,-1 2 0,0 0 0,0 0 0,0 0 0,0 0 0,-2 1 0,-2 2 0,0 2 0,-2 0 0,1 1 0,-2 1 0,3-2 0,-3 1 0,3 0 0,1 0 0,1 0 0,3 1 0,2-2 0,4 2 0,2-1 0,1 1 0,6-1 0,0 1 0,3-1 0,-1 2 0,1-1 0,-4 2 0,2-2 0,-2 2 0,0-1 0,0 0 0,4 1 0,-4-1 0,0 1 0,-6-1 0,-2 1 0,1-1 0,1 1 0,2 0 0,-2-1 0,0 1 0,3-1 0,-2 0 0,5 1 0,-3-1 0,-1 1 0,-2-1 0,0 1 0,1-2 0,2 1 0,-1-1 0,5 0 0,-3 1 0,8 0 0,-5-1 0,2 0 0,-2 0 0,-2 0 0,2 1 0,-5-1 0,-1 1 0,-1-1 0,-1 0 0,0 0 0,-1 1 0,1 0 0,-2-1 0,0 0 0,1 0 0,-1 1 0,1-1 0,-2 0 0,3 0 0,-4 0 0,2 1 0,1 0 0,0-1 0,-1 0 0,2 1 0,0-1 0,2 1 0,-1 0 0,0-1 0,-2 1 0,1 0 0,3-1 0,2 1 0,3 0 0,8-1 0,0 2 0,2-2 0,-5 2 0,-1-1 0,-4-1 0,-1 0 0,0 0 0,-3 0 0,0 0 0,-2 0 0,1-1 0,1 0 0,-1 1 0,2-1 0,0 0 0,-2 0 0,2 1 0,-5-1 0,1 0 0,-1 1 0,0-2 0,1 2 0,-1-2 0,0 1 0,1-1 0,1 0 0,3-1 0,-2 1 0,1-1 0,0 0 0,-3 0 0,0 0 0,-2 1 0,-1-1 0,-1 0 0,0-1 0,2 0 0,-2-1 0,0 1 0,0-1 0,0 1 0,1-1 0,-1 0 0,2 1 0,-1 1 0,-2-1 0,3 0 0,-3 1 0,2 0 0,1 0 0,-1 0 0,0 0 0,-1 0 0,0 0 0,0 1 0,1 0 0,0 0 0,1 0 0,0 0 0,-3 0 0,0 0 0,-2 1 0,-1 0 0,1 1 0,-2-1 0,1-1 0,0 0 0,-1 0 0,0 0 0,-2 0 0,-1 1 0,-2-1 0,0 2 0,2-2 0,-1 1 0,1-2 0,-1 1 0,0 0 0,0 0 0,-3 1 0,0 1 0,-1-2 0,0 1 0,1-2 0,0-7 0,-1 3 0,0-5 0,0 6 0,-1 1 0,1 1 0,0 1 0,-1 1 0,1 0 0,-1 0 0,1-3 0,-1 2 0,1-1 0,-1 2 0,0 0 0,0-2 0,0 0 0,-6 7 0,4 0 0,-4 9 0,4-3 0,0 0 0,0-1 0,1-2 0,0-2 0,1 0 0,2 0 0,0 1 0,6 3 0,-1-1 0,7 2 0,-1-3 0,7 1 0,4 1 0,6-1 0,10-1 0,1-1 0,2-1 0,-1-1 0,-5 1 0,1-1 0,-4 1 0,-1-1 0,-6-2 0,0 1 0,-1-2 0,4 1 0,-2-1 0,9 0 0,0 0 0,9 0 0,-3 0 0,7-1 0,-4 0 0,-6 0 0,2 1 0,-7 2 0,1-1 0,2 2 0,-3-1 0,4 2 0,-3-1 0,3 0 0,1 0 0,3-1 0,5-1 0,1 0 0,-6 0 0,5-1 0,-11 1 0,5 0 0,-9 0 0,-1 1 0,-4-1 0,-2 0 0,5 0 0,2-1 0,3 0 0,10 0 0,-1 0 0,4 0 0,-8 0 0,3 0 0,-7 0 0,1 0 0,-2 0 0,-4 0 0,-1 0 0,-3 0 0,-3 0 0,0 0 0,3 1 0,4-1 0,-1 1 0,1 0 0,-1 0 0,-2 0 0,1 1 0,-5-2 0,-1 2 0,-3-1 0,-2 0 0,-2 0 0,-3-1 0,1 1 0,2-1 0,0 1 0,2 0 0,-2-1 0,4 1 0,-2-1 0,1 0 0,1 0 0,1 0 0,-3 1 0,2-1 0,-2 1 0,5-1 0,0 1 0,4-1 0,3 1 0,1-1 0,8 0 0,3 0 0,-1 0 0,10 0 0,-6 0 0,6 0 0,-12 0 0,-2 0 0,-10-1 0,-2 1 0,-3-1 0,0 0 0,2 0 0,6-2 0,4 1 0,10-1 0,-2 1 0,7 0 0,-5 2 0,-6 0 0,-4 0 0,-12 0 0,-6 0 0,-4 0 0,-5 0 0,0 0 0,2 0 0,5 1 0,3-1 0,4 2 0,2-2 0,3 2 0,2-2 0,-4 1 0,-1-1 0,-4 0 0,-2-1 0,3 1 0,-4-2 0,-2 2 0,-2-1 0,-3 1 0,-1 0 0,1-1 0,0 1 0,1-1 0,0 1 0,1 0 0,2 0 0,-1 0 0,4 0 0,-1 0 0,1 0 0,-1 0 0,0 0 0,0 0 0,0 0 0,1 0 0,-1 0 0,2-1 0,10-1 0,10-6 0,13-3 0,4-4 0,4-2 0,0-1 0,-6-1 0,4 0 0,-14 4 0,-1 3 0,-8 4 0,-11 3 0,-8 4 0,-9 0 0,-3 1 0,0 0 0,-1 0 0,3 1 0,0-1 0,2 2 0,3-2 0,-2 1 0,2-1 0,-2 1 0,0-1 0,2 2 0,-2-1 0,3 0 0,0 0 0,-2 0 0,3 0 0,0 0 0,4 1 0,2 0 0,3 1 0,-1-1 0,-1 1 0,2-1 0,-5 0 0,0 0 0,-2 0 0,0 0 0,2 0 0,1 0 0,1-1 0,1 1 0,-1 0 0,1 0 0,-5 0 0,1 0 0,-2-1 0,2 1 0,0-2 0,0 2 0,-1-1 0,0 0 0,-2 1 0,1-2 0,1 1 0,0-1 0,1 0 0,-2 1 0,-2 0 0,-3-1 0,-1 0 0,1 0 0,1 1 0,1-1 0,1 0 0,0 1 0,-1-1 0,-1 1 0,-1 0 0,-1-1 0,0 1 0,-1 0 0,-1-1 0,1 1 0,-2 0 0,1-1 0,3 3 0,3 0 0,3 1 0,-4 0 0,-4-3 0,-3 1 0,3 2 0,-2 1 0,4 3 0,-4-1 0,1-2 0,-1 0 0,0-2 0,-1 1 0,0-2 0,-1 0 0,-1-1 0,0 1 0,1-1 0,1 3 0,-1 0 0,1-1 0,-2 0 0,0-1 0,1 1 0,-1 3 0,2 0 0,-1 1 0,0-1 0,1-1 0,0 0 0,-2-2 0,1 0 0,-1 0 0,1 0 0,0-1 0,0 0 0,-1 0 0,0 1 0,1 1 0,0 0 0,1 1 0,-1-3 0,-1 1 0,1 2 0,0 1 0,2 1 0,0 1 0,-1-3 0,-1 1 0,1-1 0,-1 0 0,0 0 0,0-1 0,-1 1 0,-1-1 0,2 1 0,-1 0 0,0 3 0,1 1 0,0-4 0,3 2 0,-1-6 0,1 1 0,-3-1 0,-1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6:55:19.235"/>
    </inkml:context>
    <inkml:brush xml:id="br0">
      <inkml:brushProperty name="width" value="0.05" units="cm"/>
      <inkml:brushProperty name="height" value="0.05" units="cm"/>
      <inkml:brushProperty name="color" value="#FFFFFF"/>
    </inkml:brush>
  </inkml:definitions>
  <inkml:trace contextRef="#ctx0" brushRef="#br0">0 480 24575,'12'-24'0,"4"-4"0,-5 4 0,5-1 0,-7 8 0,-1 3 0,1-1 0,-3 5 0,0 1 0,0 0 0,-2 4 0,0-1 0,0 2 0,1-2 0,2-1 0,2-1 0,1-1 0,2 0 0,0 0 0,4-1 0,1 2 0,3-2 0,-2 3 0,4 0 0,-3 2 0,3 1 0,-2 1 0,-1 1 0,-2 0 0,0 1 0,-3 1 0,-1 0 0,-1 0 0,1 0 0,0 2 0,3 0 0,0 0 0,3 1 0,-1-1 0,3 2 0,1-2 0,1 2 0,1-1 0,3 1 0,2-2 0,4 2 0,7 0 0,2 0 0,6 2 0,-2-2 0,2 2 0,-5-4 0,-2 1 0,-2 0 0,-8-2 0,-5 0 0,-3-1 0,-3 0 0,1 0 0,-1 0 0,1 0 0,2-1 0,1 1 0,3-2 0,3 2 0,5-2 0,2 0 0,6 0 0,0-1 0,-2 1 0,5-1 0,-8 1 0,0 0 0,-1-1 0,-6 1 0,1 0 0,-7 0 0,2-1 0,-4-1 0,2 0 0,0-2 0,1-1 0,-2 0 0,1-1 0,-3 0 0,-2 0 0,-1 1 0,-2-1 0,-2 1 0,-1-1 0,-3 1 0,0 1 0,-4 0 0,1 1 0,-2 0 0,1-1 0,-2-1 0,0-1 0,0-2 0,-2 0 0,1-1 0,-1-3 0,1 3 0,-1-1 0,-1 4 0,0 2 0,-2 2 0,-1 5 0,0 5 0,0 0 0,1 5 0,0-5 0,0 1 0,0 0 0,1 0 0,0 1 0,0 0 0,1 1 0,2 0 0,-2 0 0,2 0 0,0 1 0,1-1 0,0 0 0,3 1 0,2 0 0,4-1 0,3 0 0,3-2 0,5 1 0,0-1 0,4-1 0,-3-1 0,1 1 0,1-3 0,-4 0 0,1-2 0,-1 0 0,-3-1 0,3 0 0,-1 0 0,5 1 0,3-1 0,2 1 0,5-1 0,-4 1 0,5-1 0,-9 2 0,-3-2 0,-12 1 0,-4-2 0,-1 0 0,0-1 0,3 0 0,0 0 0,0 0 0,-3 0 0,-1 0 0,-2 1 0,0 0 0,3-1 0,2 2 0,4-2 0,0 1 0,5-1 0,-1 0 0,7 0 0,-4 2 0,5-1 0,-4 1 0,7 1 0,2-1 0,5 1 0,0-1 0,4 0 0,-4 1 0,5 0 0,-2 0 0,3-1 0,-5-1 0,-4 0 0,-1 0 0,-3 1 0,4 0 0,-3 0 0,4 0 0,-4 0 0,2 0 0,-1 1 0,-3 0 0,-3 1 0,-1-1 0,-5 0 0,2 0 0,-6-1 0,1 0 0,-4 0 0,2 0 0,0 0 0,-1-1 0,3-1 0,-1 1 0,0-1 0,-2 1 0,-4-1 0,-4 2 0,-3-1 0,-1 0 0,-1 1 0,3 0 0,2 0 0,3 0 0,2 0 0,-2 0 0,-1 0 0,-1 0 0,-1 0 0,1 0 0,1 1 0,-1-1 0,0 1 0,1 0 0,0-1 0,2 2 0,0-1 0,5 2 0,1-1 0,3 0 0,4 0 0,-2-1 0,3 0 0,-6 0 0,-2-1 0,-7 0 0,-2 0 0,-3 0 0,-2 1 0,0-1 0,0 1 0,2-1 0,2 0 0,2 0 0,0 0 0,5-1 0,-3 1 0,4-1 0,-4 1 0,0 0 0,-3 0 0,-3 0 0,0 0 0,-1 0 0,-2 0 0,12 2 0,-8-1 0,7 2 0,-9-3 0,-2 1 0,2-1 0,2 1 0,6 1 0,4 1 0,5 2 0,0-1 0,-2 2 0,-6-3 0,-5 0 0,-4-2 0,0 1 0,0 1 0,6 6 0,1 3 0,-1-1 0,-1-1 0,-4-4 0,-3 2 0,-1-1 0,0 1 0,-1-1 0,1-1 0,-1 0 0,0 1 0,0-1 0,0-1 0,0-1 0,0-2 0,0-1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6:55:29.686"/>
    </inkml:context>
    <inkml:brush xml:id="br0">
      <inkml:brushProperty name="width" value="0.05" units="cm"/>
      <inkml:brushProperty name="height" value="0.05" units="cm"/>
      <inkml:brushProperty name="color" value="#FFFFFF"/>
    </inkml:brush>
  </inkml:definitions>
  <inkml:trace contextRef="#ctx0" brushRef="#br0">1 264 24575,'11'-10'0,"-1"1"0,-1 2 0,0 0 0,0 0 0,0 0 0,0 0 0,-2 1 0,-2 2 0,0 2 0,-2 0 0,1 1 0,-2 1 0,3-2 0,-3 1 0,3 0 0,1 0 0,1 0 0,3 1 0,2-2 0,4 2 0,2-1 0,1 1 0,6-1 0,0 1 0,3-1 0,-1 2 0,1-1 0,-4 2 0,2-2 0,-2 2 0,0-1 0,0 0 0,4 1 0,-4-1 0,0 1 0,-6-1 0,-2 1 0,1-1 0,1 1 0,2 0 0,-2-1 0,0 1 0,3-1 0,-2 0 0,5 1 0,-3-1 0,-1 1 0,-2-1 0,0 1 0,1-2 0,2 1 0,-1-1 0,5 0 0,-3 1 0,8 0 0,-5-1 0,2 0 0,-2 0 0,-2 0 0,2 1 0,-5-1 0,-1 1 0,-1-1 0,-1 0 0,0 0 0,-1 1 0,1 0 0,-2-1 0,0 0 0,1 0 0,-1 1 0,1-1 0,-2 0 0,3 0 0,-4 0 0,2 1 0,1 0 0,0-1 0,-1 0 0,2 1 0,0-1 0,2 1 0,-1 0 0,0-1 0,-2 1 0,1 0 0,3-1 0,2 1 0,3 0 0,8-1 0,0 2 0,2-2 0,-5 2 0,-1-1 0,-4-1 0,-1 0 0,0 0 0,-3 0 0,0 0 0,-2 0 0,1-1 0,1 0 0,-1 1 0,2-1 0,0 0 0,-2 0 0,2 1 0,-5-1 0,1 0 0,-1 1 0,0-2 0,1 2 0,-1-2 0,0 1 0,1-1 0,1 0 0,3-1 0,-2 1 0,1-1 0,0 0 0,-3 0 0,0 0 0,-2 1 0,-1-1 0,-1 0 0,0-1 0,2 0 0,-2-1 0,0 1 0,0-1 0,0 1 0,1-1 0,-1 0 0,2 1 0,-1 1 0,-2-1 0,3 0 0,-3 1 0,2 0 0,1 0 0,-1 0 0,0 0 0,-1 0 0,0 0 0,0 1 0,1 0 0,0 0 0,1 0 0,0 0 0,-3 0 0,0 0 0,-2 1 0,-1 0 0,1 1 0,-2-1 0,1-1 0,0 0 0,-1 0 0,0 0 0,-2 0 0,-1 1 0,-2-1 0,0 2 0,2-2 0,-1 1 0,1-2 0,-1 1 0,0 0 0,0 0 0,-3 1 0,0 1 0,-1-2 0,0 1 0,1-2 0,0-7 0,-1 3 0,0-5 0,0 6 0,-1 1 0,1 1 0,0 1 0,-1 1 0,1 0 0,-1 0 0,1-3 0,-1 2 0,1-1 0,-1 2 0,0 0 0,0-2 0,0 0 0,-6 7 0,4 0 0,-4 9 0,4-3 0,0 0 0,0-1 0,1-2 0,0-2 0,1 0 0,2 0 0,0 1 0,6 3 0,-1-1 0,7 2 0,-1-3 0,7 1 0,4 1 0,6-1 0,10-1 0,1-1 0,2-1 0,-1-1 0,-5 1 0,1-1 0,-4 1 0,-1-1 0,-6-2 0,0 1 0,-1-2 0,4 1 0,-2-1 0,9 0 0,0 0 0,9 0 0,-3 0 0,7-1 0,-4 0 0,-6 0 0,2 1 0,-7 2 0,1-1 0,2 2 0,-3-1 0,4 2 0,-3-1 0,3 0 0,1 0 0,3-1 0,5-1 0,1 0 0,-6 0 0,5-1 0,-11 1 0,5 0 0,-9 0 0,-1 1 0,-4-1 0,-2 0 0,5 0 0,2-1 0,3 0 0,10 0 0,-1 0 0,4 0 0,-8 0 0,3 0 0,-7 0 0,1 0 0,-2 0 0,-4 0 0,-1 0 0,-3 0 0,-3 0 0,0 0 0,3 1 0,4-1 0,-1 1 0,1 0 0,-1 0 0,-2 0 0,1 1 0,-5-2 0,-1 2 0,-3-1 0,-2 0 0,-2 0 0,-3-1 0,1 1 0,2-1 0,0 1 0,2 0 0,-2-1 0,4 1 0,-2-1 0,1 0 0,1 0 0,1 0 0,-3 1 0,2-1 0,-2 1 0,5-1 0,0 1 0,4-1 0,3 1 0,1-1 0,8 0 0,3 0 0,-1 0 0,10 0 0,-6 0 0,6 0 0,-12 0 0,-2 0 0,-10-1 0,-2 1 0,-3-1 0,0 0 0,2 0 0,6-2 0,4 1 0,10-1 0,-2 1 0,7 0 0,-5 2 0,-6 0 0,-4 0 0,-12 0 0,-6 0 0,-4 0 0,-5 0 0,0 0 0,2 0 0,5 1 0,3-1 0,4 2 0,2-2 0,3 2 0,2-2 0,-4 1 0,-1-1 0,-4 0 0,-2-1 0,3 1 0,-4-2 0,-2 2 0,-2-1 0,-3 1 0,-1 0 0,1-1 0,0 1 0,1-1 0,0 1 0,1 0 0,2 0 0,-1 0 0,4 0 0,-1 0 0,1 0 0,-1 0 0,0 0 0,0 0 0,0 0 0,1 0 0,-1 0 0,2-1 0,10-1 0,10-6 0,13-3 0,4-4 0,4-2 0,0-1 0,-6-1 0,4 0 0,-14 4 0,-1 3 0,-8 4 0,-11 3 0,-8 4 0,-9 0 0,-3 1 0,0 0 0,-1 0 0,3 1 0,0-1 0,2 2 0,3-2 0,-2 1 0,2-1 0,-2 1 0,0-1 0,2 2 0,-2-1 0,3 0 0,0 0 0,-2 0 0,3 0 0,0 0 0,4 1 0,2 0 0,3 1 0,-1-1 0,-1 1 0,2-1 0,-5 0 0,0 0 0,-2 0 0,0 0 0,2 0 0,1 0 0,1-1 0,1 1 0,-1 0 0,1 0 0,-5 0 0,1 0 0,-2-1 0,2 1 0,0-2 0,0 2 0,-1-1 0,0 0 0,-2 1 0,1-2 0,1 1 0,0-1 0,1 0 0,-2 1 0,-2 0 0,-3-1 0,-1 0 0,1 0 0,1 1 0,1-1 0,1 0 0,0 1 0,-1-1 0,-1 1 0,-1 0 0,-1-1 0,0 1 0,-1 0 0,-1-1 0,1 1 0,-2 0 0,1-1 0,3 3 0,3 0 0,3 1 0,-4 0 0,-4-3 0,-3 1 0,3 2 0,-2 1 0,4 3 0,-4-1 0,1-2 0,-1 0 0,0-2 0,-1 1 0,0-2 0,-1 0 0,-1-1 0,0 1 0,1-1 0,1 3 0,-1 0 0,1-1 0,-2 0 0,0-1 0,1 1 0,-1 3 0,2 0 0,-1 1 0,0-1 0,1-1 0,0 0 0,-2-2 0,1 0 0,-1 0 0,1 0 0,0-1 0,0 0 0,-1 0 0,0 1 0,1 1 0,0 0 0,1 1 0,-1-3 0,-1 1 0,1 2 0,0 1 0,2 1 0,0 1 0,-1-3 0,-1 1 0,1-1 0,-1 0 0,0 0 0,0-1 0,-1 1 0,-1-1 0,2 1 0,-1 0 0,0 3 0,1 1 0,0-4 0,3 2 0,-1-6 0,1 1 0,-3-1 0,-1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6:55:19.235"/>
    </inkml:context>
    <inkml:brush xml:id="br0">
      <inkml:brushProperty name="width" value="0.05" units="cm"/>
      <inkml:brushProperty name="height" value="0.05" units="cm"/>
      <inkml:brushProperty name="color" value="#FFFFFF"/>
    </inkml:brush>
  </inkml:definitions>
  <inkml:trace contextRef="#ctx0" brushRef="#br0">0 480 24575,'12'-24'0,"4"-4"0,-5 4 0,5-1 0,-7 8 0,-1 3 0,1-1 0,-3 5 0,0 1 0,0 0 0,-2 4 0,0-1 0,0 2 0,1-2 0,2-1 0,2-1 0,1-1 0,2 0 0,0 0 0,4-1 0,1 2 0,3-2 0,-2 3 0,4 0 0,-3 2 0,3 1 0,-2 1 0,-1 1 0,-2 0 0,0 1 0,-3 1 0,-1 0 0,-1 0 0,1 0 0,0 2 0,3 0 0,0 0 0,3 1 0,-1-1 0,3 2 0,1-2 0,1 2 0,1-1 0,3 1 0,2-2 0,4 2 0,7 0 0,2 0 0,6 2 0,-2-2 0,2 2 0,-5-4 0,-2 1 0,-2 0 0,-8-2 0,-5 0 0,-3-1 0,-3 0 0,1 0 0,-1 0 0,1 0 0,2-1 0,1 1 0,3-2 0,3 2 0,5-2 0,2 0 0,6 0 0,0-1 0,-2 1 0,5-1 0,-8 1 0,0 0 0,-1-1 0,-6 1 0,1 0 0,-7 0 0,2-1 0,-4-1 0,2 0 0,0-2 0,1-1 0,-2 0 0,1-1 0,-3 0 0,-2 0 0,-1 1 0,-2-1 0,-2 1 0,-1-1 0,-3 1 0,0 1 0,-4 0 0,1 1 0,-2 0 0,1-1 0,-2-1 0,0-1 0,0-2 0,-2 0 0,1-1 0,-1-3 0,1 3 0,-1-1 0,-1 4 0,0 2 0,-2 2 0,-1 5 0,0 5 0,0 0 0,1 5 0,0-5 0,0 1 0,0 0 0,1 0 0,0 1 0,0 0 0,1 1 0,2 0 0,-2 0 0,2 0 0,0 1 0,1-1 0,0 0 0,3 1 0,2 0 0,4-1 0,3 0 0,3-2 0,5 1 0,0-1 0,4-1 0,-3-1 0,1 1 0,1-3 0,-4 0 0,1-2 0,-1 0 0,-3-1 0,3 0 0,-1 0 0,5 1 0,3-1 0,2 1 0,5-1 0,-4 1 0,5-1 0,-9 2 0,-3-2 0,-12 1 0,-4-2 0,-1 0 0,0-1 0,3 0 0,0 0 0,0 0 0,-3 0 0,-1 0 0,-2 1 0,0 0 0,3-1 0,2 2 0,4-2 0,0 1 0,5-1 0,-1 0 0,7 0 0,-4 2 0,5-1 0,-4 1 0,7 1 0,2-1 0,5 1 0,0-1 0,4 0 0,-4 1 0,5 0 0,-2 0 0,3-1 0,-5-1 0,-4 0 0,-1 0 0,-3 1 0,4 0 0,-3 0 0,4 0 0,-4 0 0,2 0 0,-1 1 0,-3 0 0,-3 1 0,-1-1 0,-5 0 0,2 0 0,-6-1 0,1 0 0,-4 0 0,2 0 0,0 0 0,-1-1 0,3-1 0,-1 1 0,0-1 0,-2 1 0,-4-1 0,-4 2 0,-3-1 0,-1 0 0,-1 1 0,3 0 0,2 0 0,3 0 0,2 0 0,-2 0 0,-1 0 0,-1 0 0,-1 0 0,1 0 0,1 1 0,-1-1 0,0 1 0,1 0 0,0-1 0,2 2 0,0-1 0,5 2 0,1-1 0,3 0 0,4 0 0,-2-1 0,3 0 0,-6 0 0,-2-1 0,-7 0 0,-2 0 0,-3 0 0,-2 1 0,0-1 0,0 1 0,2-1 0,2 0 0,2 0 0,0 0 0,5-1 0,-3 1 0,4-1 0,-4 1 0,0 0 0,-3 0 0,-3 0 0,0 0 0,-1 0 0,-2 0 0,12 2 0,-8-1 0,7 2 0,-9-3 0,-2 1 0,2-1 0,2 1 0,6 1 0,4 1 0,5 2 0,0-1 0,-2 2 0,-6-3 0,-5 0 0,-4-2 0,0 1 0,0 1 0,6 6 0,1 3 0,-1-1 0,-1-1 0,-4-4 0,-3 2 0,-1-1 0,0 1 0,-1-1 0,1-1 0,-1 0 0,0 1 0,0-1 0,0-1 0,0-1 0,0-2 0,0-1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6:55:29.686"/>
    </inkml:context>
    <inkml:brush xml:id="br0">
      <inkml:brushProperty name="width" value="0.05" units="cm"/>
      <inkml:brushProperty name="height" value="0.05" units="cm"/>
      <inkml:brushProperty name="color" value="#FFFFFF"/>
    </inkml:brush>
  </inkml:definitions>
  <inkml:trace contextRef="#ctx0" brushRef="#br0">1 264 24575,'11'-10'0,"-1"1"0,-1 2 0,0 0 0,0 0 0,0 0 0,0 0 0,-2 1 0,-2 2 0,0 2 0,-2 0 0,1 1 0,-2 1 0,3-2 0,-3 1 0,3 0 0,1 0 0,1 0 0,3 1 0,2-2 0,4 2 0,2-1 0,1 1 0,6-1 0,0 1 0,3-1 0,-1 2 0,1-1 0,-4 2 0,2-2 0,-2 2 0,0-1 0,0 0 0,4 1 0,-4-1 0,0 1 0,-6-1 0,-2 1 0,1-1 0,1 1 0,2 0 0,-2-1 0,0 1 0,3-1 0,-2 0 0,5 1 0,-3-1 0,-1 1 0,-2-1 0,0 1 0,1-2 0,2 1 0,-1-1 0,5 0 0,-3 1 0,8 0 0,-5-1 0,2 0 0,-2 0 0,-2 0 0,2 1 0,-5-1 0,-1 1 0,-1-1 0,-1 0 0,0 0 0,-1 1 0,1 0 0,-2-1 0,0 0 0,1 0 0,-1 1 0,1-1 0,-2 0 0,3 0 0,-4 0 0,2 1 0,1 0 0,0-1 0,-1 0 0,2 1 0,0-1 0,2 1 0,-1 0 0,0-1 0,-2 1 0,1 0 0,3-1 0,2 1 0,3 0 0,8-1 0,0 2 0,2-2 0,-5 2 0,-1-1 0,-4-1 0,-1 0 0,0 0 0,-3 0 0,0 0 0,-2 0 0,1-1 0,1 0 0,-1 1 0,2-1 0,0 0 0,-2 0 0,2 1 0,-5-1 0,1 0 0,-1 1 0,0-2 0,1 2 0,-1-2 0,0 1 0,1-1 0,1 0 0,3-1 0,-2 1 0,1-1 0,0 0 0,-3 0 0,0 0 0,-2 1 0,-1-1 0,-1 0 0,0-1 0,2 0 0,-2-1 0,0 1 0,0-1 0,0 1 0,1-1 0,-1 0 0,2 1 0,-1 1 0,-2-1 0,3 0 0,-3 1 0,2 0 0,1 0 0,-1 0 0,0 0 0,-1 0 0,0 0 0,0 1 0,1 0 0,0 0 0,1 0 0,0 0 0,-3 0 0,0 0 0,-2 1 0,-1 0 0,1 1 0,-2-1 0,1-1 0,0 0 0,-1 0 0,0 0 0,-2 0 0,-1 1 0,-2-1 0,0 2 0,2-2 0,-1 1 0,1-2 0,-1 1 0,0 0 0,0 0 0,-3 1 0,0 1 0,-1-2 0,0 1 0,1-2 0,0-7 0,-1 3 0,0-5 0,0 6 0,-1 1 0,1 1 0,0 1 0,-1 1 0,1 0 0,-1 0 0,1-3 0,-1 2 0,1-1 0,-1 2 0,0 0 0,0-2 0,0 0 0,-6 7 0,4 0 0,-4 9 0,4-3 0,0 0 0,0-1 0,1-2 0,0-2 0,1 0 0,2 0 0,0 1 0,6 3 0,-1-1 0,7 2 0,-1-3 0,7 1 0,4 1 0,6-1 0,10-1 0,1-1 0,2-1 0,-1-1 0,-5 1 0,1-1 0,-4 1 0,-1-1 0,-6-2 0,0 1 0,-1-2 0,4 1 0,-2-1 0,9 0 0,0 0 0,9 0 0,-3 0 0,7-1 0,-4 0 0,-6 0 0,2 1 0,-7 2 0,1-1 0,2 2 0,-3-1 0,4 2 0,-3-1 0,3 0 0,1 0 0,3-1 0,5-1 0,1 0 0,-6 0 0,5-1 0,-11 1 0,5 0 0,-9 0 0,-1 1 0,-4-1 0,-2 0 0,5 0 0,2-1 0,3 0 0,10 0 0,-1 0 0,4 0 0,-8 0 0,3 0 0,-7 0 0,1 0 0,-2 0 0,-4 0 0,-1 0 0,-3 0 0,-3 0 0,0 0 0,3 1 0,4-1 0,-1 1 0,1 0 0,-1 0 0,-2 0 0,1 1 0,-5-2 0,-1 2 0,-3-1 0,-2 0 0,-2 0 0,-3-1 0,1 1 0,2-1 0,0 1 0,2 0 0,-2-1 0,4 1 0,-2-1 0,1 0 0,1 0 0,1 0 0,-3 1 0,2-1 0,-2 1 0,5-1 0,0 1 0,4-1 0,3 1 0,1-1 0,8 0 0,3 0 0,-1 0 0,10 0 0,-6 0 0,6 0 0,-12 0 0,-2 0 0,-10-1 0,-2 1 0,-3-1 0,0 0 0,2 0 0,6-2 0,4 1 0,10-1 0,-2 1 0,7 0 0,-5 2 0,-6 0 0,-4 0 0,-12 0 0,-6 0 0,-4 0 0,-5 0 0,0 0 0,2 0 0,5 1 0,3-1 0,4 2 0,2-2 0,3 2 0,2-2 0,-4 1 0,-1-1 0,-4 0 0,-2-1 0,3 1 0,-4-2 0,-2 2 0,-2-1 0,-3 1 0,-1 0 0,1-1 0,0 1 0,1-1 0,0 1 0,1 0 0,2 0 0,-1 0 0,4 0 0,-1 0 0,1 0 0,-1 0 0,0 0 0,0 0 0,0 0 0,1 0 0,-1 0 0,2-1 0,10-1 0,10-6 0,13-3 0,4-4 0,4-2 0,0-1 0,-6-1 0,4 0 0,-14 4 0,-1 3 0,-8 4 0,-11 3 0,-8 4 0,-9 0 0,-3 1 0,0 0 0,-1 0 0,3 1 0,0-1 0,2 2 0,3-2 0,-2 1 0,2-1 0,-2 1 0,0-1 0,2 2 0,-2-1 0,3 0 0,0 0 0,-2 0 0,3 0 0,0 0 0,4 1 0,2 0 0,3 1 0,-1-1 0,-1 1 0,2-1 0,-5 0 0,0 0 0,-2 0 0,0 0 0,2 0 0,1 0 0,1-1 0,1 1 0,-1 0 0,1 0 0,-5 0 0,1 0 0,-2-1 0,2 1 0,0-2 0,0 2 0,-1-1 0,0 0 0,-2 1 0,1-2 0,1 1 0,0-1 0,1 0 0,-2 1 0,-2 0 0,-3-1 0,-1 0 0,1 0 0,1 1 0,1-1 0,1 0 0,0 1 0,-1-1 0,-1 1 0,-1 0 0,-1-1 0,0 1 0,-1 0 0,-1-1 0,1 1 0,-2 0 0,1-1 0,3 3 0,3 0 0,3 1 0,-4 0 0,-4-3 0,-3 1 0,3 2 0,-2 1 0,4 3 0,-4-1 0,1-2 0,-1 0 0,0-2 0,-1 1 0,0-2 0,-1 0 0,-1-1 0,0 1 0,1-1 0,1 3 0,-1 0 0,1-1 0,-2 0 0,0-1 0,1 1 0,-1 3 0,2 0 0,-1 1 0,0-1 0,1-1 0,0 0 0,-2-2 0,1 0 0,-1 0 0,1 0 0,0-1 0,0 0 0,-1 0 0,0 1 0,1 1 0,0 0 0,1 1 0,-1-3 0,-1 1 0,1 2 0,0 1 0,2 1 0,0 1 0,-1-3 0,-1 1 0,1-1 0,-1 0 0,0 0 0,0-1 0,-1 1 0,-1-1 0,2 1 0,-1 0 0,0 3 0,1 1 0,0-4 0,3 2 0,-1-6 0,1 1 0,-3-1 0,-1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44:32.542"/>
    </inkml:context>
    <inkml:brush xml:id="br0">
      <inkml:brushProperty name="width" value="0.05" units="cm"/>
      <inkml:brushProperty name="height" value="0.05" units="cm"/>
      <inkml:brushProperty name="color" value="#FFFFFF"/>
    </inkml:brush>
  </inkml:definitions>
  <inkml:trace contextRef="#ctx0" brushRef="#br0">154 1 24575,'-5'12'0,"-7"7"0,3 0 0,-6 3 0,9-7 0,-3 0 0,5-5 0,-2 2 0,2-2 0,0 2 0,-1-1 0,-1 3 0,0-1 0,0 2 0,0 2 0,0-1 0,1 2 0,-1-1 0,2 1 0,-1 0 0,2 0 0,-1 0 0,1-2 0,-2 2 0,2-3 0,0 2 0,2 0 0,-1 4 0,2-2 0,-1 3 0,1 1 0,0 2 0,0 2 0,1 0 0,1-1 0,1-1 0,1-1 0,-1-2 0,1 0 0,1-1 0,0 0 0,1-1 0,1-2 0,-2 1 0,2-3 0,-2 2 0,1-2 0,2 2 0,1 0 0,2 1 0,-3 1 0,4-1 0,-3 0 0,3 2 0,2 1 0,0 3 0,1-1 0,1 4 0,-2-3 0,4 2 0,-4-2 0,2-1 0,-2-2 0,4 4 0,-1-1 0,5 5 0,1 1 0,4 3 0,-1-1 0,3 2 0,-4-1 0,1-4 0,-1 4 0,-2-5 0,1 3 0,-1-2 0,1 1 0,0-1 0,2 3 0,-2-4 0,2 5 0,-3-3 0,5 5 0,-3-3 0,4 3 0,-2-2 0,4 4 0,-1-2 0,3 2 0,1-2 0,3 1 0,-5-10 0,3-1 0,-5-7 0,5 1 0,-1-1 0,6 0 0,3 2 0,8 2 0,1 1 0,5 0 0,-3-4 0,6 0 0,-10-3 0,8 0 0,-4-1 0,13 3 0,-4 0 0,16 2 0,-6 0 0,13 1 0,-17-3 0,7 0 0,-14-5 0,7 0 0,-6-3 0,6-3 0,-3 1 0,10-2 0,-7 1 0,7-1 0,-7-2 0,5-1 0,-9 0 0,3-2 0,-6 1 0,9-2 0,-7 0 0,8 1 0,-4-2 0,0 1 0,9-1 0,-4 0 0,10 0 0,-7 0 0,5-1 0,-14-1 0,3-1 0,-12 2 0,1-2 0,-3 1 0,8-3 0,-3 2 0,6-2 0,-8 1 0,3-1 0,-7-1 0,0-2 0,-2-3 0,5-1 0,-6-1 0,-1-1 0,-9-1 0,-2-1 0,-8 1 0,-4 0 0,-3-1 0,-4 2 0,1-1 0,-1 0 0,-5 1 0,6-4 0,-4 3 0,6-6 0,2 0 0,-6 2 0,-3 4 0,-12 10 0,-5 2 0,1 2 0,0 0 0,-1 0 0,3-3 0,0-5 0,3-5 0,1-4 0,2-4 0,0 0 0,2 0 0,0 3 0,0 0 0,0 2 0,-2 2 0,2 0 0,-3 2 0,1 1 0,-1 0 0,2 1 0,1-2 0,1-1 0,9-10 0,-3 1 0,6-9 0,-6 8 0,-2-5 0,0-1 0,2-4 0,-1-2 0,4-6 0,0-3 0,3-4 0,-3 1 0,4-5 0,-6 11 0,3-7 0,-6 14 0,0-4 0,-1 6 0,-1-1 0,1 5 0,-4 2 0,1 4 0,-2 0 0,1 3 0,0-4 0,1 2 0,0-4 0,-1 3 0,2-3 0,-1 1 0,3-4 0,-2 4 0,1-1 0,-1 3 0,-2-3 0,1 4 0,0-3 0,-1 2 0,3-5 0,-4 3 0,2-2 0,-3 6 0,0 0 0,-1 1 0,-1 2 0,-1-1 0,0 3 0,-1 1 0,-2 1 0,1 0 0,-1 0 0,-1 0 0,1-2 0,-2 0 0,1 1 0,-1-3 0,1 2 0,0-2 0,-1 2 0,1-2 0,-2 2 0,2-2 0,-1 1 0,0-1 0,1 2 0,-2-1 0,1 3 0,0-1 0,-1 2 0,2-3 0,-2 3 0,1 0 0,-1 1 0,1 0 0,-1 0 0,1 1 0,-1 0 0,0 1 0,0 1 0,0 2 0,0 1 0,0 1 0,-2 7 0,0-1 0,-4 6 0,4-5 0,-2 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44:39.447"/>
    </inkml:context>
    <inkml:brush xml:id="br0">
      <inkml:brushProperty name="width" value="0.05" units="cm"/>
      <inkml:brushProperty name="height" value="0.05" units="cm"/>
      <inkml:brushProperty name="color" value="#FFFFFF"/>
    </inkml:brush>
  </inkml:definitions>
  <inkml:trace contextRef="#ctx0" brushRef="#br0">473 0 24575,'-20'14'0,"-20"14"0,-12 3 0,-14 10 0,4-8 0,8-6 0,-4 2 0,14-9 0,7-4 0,13-6 0,14-6 0,5-2 0,4-2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44:40.621"/>
    </inkml:context>
    <inkml:brush xml:id="br0">
      <inkml:brushProperty name="width" value="0.05" units="cm"/>
      <inkml:brushProperty name="height" value="0.05" units="cm"/>
      <inkml:brushProperty name="color" value="#FFFFFF"/>
    </inkml:brush>
  </inkml:definitions>
  <inkml:trace contextRef="#ctx0" brushRef="#br0">0 1 24575,'5'5'0,"0"1"0,5 3 0,2 3 0,2 2 0,8 11 0,6 5 0,16 20 0,8 2 0,-15-16 0,2 2 0,1-1 0,0 2 0,5 3 0,1 1 0,-8-7 0,-1 1 0,0 0 0,-1-1 0,21 23 0,-5-3 0,-14-18 0,-19-16 0,-10-15 0,-7-7 0,-1-1 0,-1-1 0,1 0 0,-1 1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5E957A5-0533-4F48-97A0-05D793887F24}" type="datetimeFigureOut">
              <a:rPr lang="en-US" smtClean="0"/>
              <a:t>9/27/21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229696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E957A5-0533-4F48-97A0-05D793887F24}" type="datetimeFigureOut">
              <a:rPr lang="en-US" smtClean="0"/>
              <a:t>9/27/21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1089775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E957A5-0533-4F48-97A0-05D793887F24}" type="datetimeFigureOut">
              <a:rPr lang="en-US" smtClean="0"/>
              <a:t>9/27/21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2121950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E957A5-0533-4F48-97A0-05D793887F24}" type="datetimeFigureOut">
              <a:rPr lang="en-US" smtClean="0"/>
              <a:t>9/27/21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603467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E957A5-0533-4F48-97A0-05D793887F24}" type="datetimeFigureOut">
              <a:rPr lang="en-US" smtClean="0"/>
              <a:t>9/27/21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251273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E957A5-0533-4F48-97A0-05D793887F24}" type="datetimeFigureOut">
              <a:rPr lang="en-US" smtClean="0"/>
              <a:t>9/27/21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1208057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E957A5-0533-4F48-97A0-05D793887F24}" type="datetimeFigureOut">
              <a:rPr lang="en-US" smtClean="0"/>
              <a:t>9/27/21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1518625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E957A5-0533-4F48-97A0-05D793887F24}" type="datetimeFigureOut">
              <a:rPr lang="en-US" smtClean="0"/>
              <a:t>9/27/21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699331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957A5-0533-4F48-97A0-05D793887F24}" type="datetimeFigureOut">
              <a:rPr lang="en-US" smtClean="0"/>
              <a:t>9/27/21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485596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E957A5-0533-4F48-97A0-05D793887F24}" type="datetimeFigureOut">
              <a:rPr lang="en-US" smtClean="0"/>
              <a:t>9/27/21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975525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E957A5-0533-4F48-97A0-05D793887F24}" type="datetimeFigureOut">
              <a:rPr lang="en-US" smtClean="0"/>
              <a:t>9/27/21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1761673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957A5-0533-4F48-97A0-05D793887F24}" type="datetimeFigureOut">
              <a:rPr lang="en-US" smtClean="0"/>
              <a:t>9/27/21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256152-21DF-1645-A07E-540FF7326D1F}" type="slidenum">
              <a:rPr lang="en-US" smtClean="0"/>
              <a:t>‹#›</a:t>
            </a:fld>
            <a:endParaRPr lang="en-US"/>
          </a:p>
        </p:txBody>
      </p:sp>
    </p:spTree>
    <p:extLst>
      <p:ext uri="{BB962C8B-B14F-4D97-AF65-F5344CB8AC3E}">
        <p14:creationId xmlns:p14="http://schemas.microsoft.com/office/powerpoint/2010/main" val="1229958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customXml" Target="../ink/ink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ustomXml" Target="../ink/ink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customXml" Target="../ink/ink4.xml"/></Relationships>
</file>

<file path=ppt/slides/_rels/slide5.xml.rels><?xml version="1.0" encoding="UTF-8" standalone="yes"?>
<Relationships xmlns="http://schemas.openxmlformats.org/package/2006/relationships"><Relationship Id="rId8" Type="http://schemas.openxmlformats.org/officeDocument/2006/relationships/customXml" Target="../ink/ink8.xml"/><Relationship Id="rId13"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customXml" Target="../ink/ink10.xml"/><Relationship Id="rId2" Type="http://schemas.openxmlformats.org/officeDocument/2006/relationships/customXml" Target="../ink/ink5.xml"/><Relationship Id="rId1" Type="http://schemas.openxmlformats.org/officeDocument/2006/relationships/slideLayout" Target="../slideLayouts/slideLayout7.xml"/><Relationship Id="rId6" Type="http://schemas.openxmlformats.org/officeDocument/2006/relationships/customXml" Target="../ink/ink7.xml"/><Relationship Id="rId11" Type="http://schemas.openxmlformats.org/officeDocument/2006/relationships/image" Target="../media/image8.png"/><Relationship Id="rId5" Type="http://schemas.openxmlformats.org/officeDocument/2006/relationships/image" Target="../media/image5.png"/><Relationship Id="rId15" Type="http://schemas.openxmlformats.org/officeDocument/2006/relationships/image" Target="../media/image10.png"/><Relationship Id="rId10" Type="http://schemas.openxmlformats.org/officeDocument/2006/relationships/customXml" Target="../ink/ink9.xml"/><Relationship Id="rId4" Type="http://schemas.openxmlformats.org/officeDocument/2006/relationships/customXml" Target="../ink/ink6.xml"/><Relationship Id="rId9" Type="http://schemas.openxmlformats.org/officeDocument/2006/relationships/image" Target="../media/image7.png"/><Relationship Id="rId14" Type="http://schemas.openxmlformats.org/officeDocument/2006/relationships/customXml" Target="../ink/ink11.xml"/></Relationships>
</file>

<file path=ppt/slides/_rels/slide6.xml.rels><?xml version="1.0" encoding="UTF-8" standalone="yes"?>
<Relationships xmlns="http://schemas.openxmlformats.org/package/2006/relationships"><Relationship Id="rId8" Type="http://schemas.openxmlformats.org/officeDocument/2006/relationships/customXml" Target="../ink/ink15.xml"/><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customXml" Target="../ink/ink12.xml"/><Relationship Id="rId1" Type="http://schemas.openxmlformats.org/officeDocument/2006/relationships/slideLayout" Target="../slideLayouts/slideLayout7.xml"/><Relationship Id="rId6" Type="http://schemas.openxmlformats.org/officeDocument/2006/relationships/customXml" Target="../ink/ink14.xml"/><Relationship Id="rId5" Type="http://schemas.openxmlformats.org/officeDocument/2006/relationships/image" Target="../media/image5.png"/><Relationship Id="rId4" Type="http://schemas.openxmlformats.org/officeDocument/2006/relationships/customXml" Target="../ink/ink13.xml"/><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E1EFC2-8CFD-0744-81B2-00ADA5681C07}"/>
              </a:ext>
            </a:extLst>
          </p:cNvPr>
          <p:cNvSpPr txBox="1"/>
          <p:nvPr/>
        </p:nvSpPr>
        <p:spPr>
          <a:xfrm>
            <a:off x="700926" y="762912"/>
            <a:ext cx="3901342" cy="4647426"/>
          </a:xfrm>
          <a:prstGeom prst="rect">
            <a:avLst/>
          </a:prstGeom>
          <a:noFill/>
        </p:spPr>
        <p:txBody>
          <a:bodyPr wrap="square" rtlCol="0">
            <a:spAutoFit/>
          </a:bodyPr>
          <a:lstStyle/>
          <a:p>
            <a:pPr algn="ctr"/>
            <a:r>
              <a:rPr lang="en-CH" sz="3600" i="1" dirty="0">
                <a:solidFill>
                  <a:schemeClr val="bg1"/>
                </a:solidFill>
                <a:latin typeface="Bodoni 72 Oldstyle Book" pitchFamily="2" charset="0"/>
              </a:rPr>
              <a:t>Zur Geschichte der antiken Logik</a:t>
            </a:r>
          </a:p>
          <a:p>
            <a:pPr algn="ctr"/>
            <a:endParaRPr lang="en-CH" sz="3600" b="1" dirty="0">
              <a:solidFill>
                <a:schemeClr val="bg1"/>
              </a:solidFill>
              <a:latin typeface="Bodoni 72 Oldstyle Book" pitchFamily="2" charset="0"/>
            </a:endParaRPr>
          </a:p>
          <a:p>
            <a:pPr algn="ctr"/>
            <a:r>
              <a:rPr lang="en-CH" sz="3600" b="1" dirty="0">
                <a:solidFill>
                  <a:schemeClr val="bg1"/>
                </a:solidFill>
                <a:latin typeface="Bodoni 72 Oldstyle Book" pitchFamily="2" charset="0"/>
              </a:rPr>
              <a:t>Université Fribourg</a:t>
            </a:r>
            <a:endParaRPr lang="en-CH" sz="3600" dirty="0">
              <a:solidFill>
                <a:schemeClr val="bg1"/>
              </a:solidFill>
              <a:latin typeface="Bodoni 72 Oldstyle Book" pitchFamily="2" charset="0"/>
            </a:endParaRPr>
          </a:p>
          <a:p>
            <a:pPr algn="ctr"/>
            <a:r>
              <a:rPr lang="de-DE" sz="3200" dirty="0">
                <a:solidFill>
                  <a:schemeClr val="bg1"/>
                </a:solidFill>
                <a:latin typeface="Bodoni 72 Oldstyle Book" pitchFamily="2" charset="0"/>
              </a:rPr>
              <a:t>Herbstsemester 2021</a:t>
            </a:r>
            <a:endParaRPr lang="en-CH" sz="3600" i="1" dirty="0">
              <a:solidFill>
                <a:schemeClr val="bg1"/>
              </a:solidFill>
              <a:latin typeface="Bodoni 72 Oldstyle Book" pitchFamily="2" charset="0"/>
            </a:endParaRPr>
          </a:p>
          <a:p>
            <a:pPr algn="ctr"/>
            <a:endParaRPr lang="en-CH" sz="2000" i="1" dirty="0">
              <a:solidFill>
                <a:schemeClr val="bg1"/>
              </a:solidFill>
              <a:latin typeface="Bodoni 72 Oldstyle Book" pitchFamily="2" charset="0"/>
            </a:endParaRPr>
          </a:p>
          <a:p>
            <a:pPr algn="ctr"/>
            <a:r>
              <a:rPr lang="en-CH" sz="2000" dirty="0">
                <a:solidFill>
                  <a:schemeClr val="bg1"/>
                </a:solidFill>
                <a:latin typeface="Bodoni 72 Oldstyle Book" pitchFamily="2" charset="0"/>
              </a:rPr>
              <a:t>Colin Guthrie King</a:t>
            </a:r>
          </a:p>
          <a:p>
            <a:pPr algn="ctr"/>
            <a:r>
              <a:rPr lang="en-CH" sz="2000" dirty="0">
                <a:solidFill>
                  <a:schemeClr val="bg1"/>
                </a:solidFill>
                <a:latin typeface="Bodoni 72 Oldstyle Book" pitchFamily="2" charset="0"/>
              </a:rPr>
              <a:t>Chargé du cours</a:t>
            </a:r>
          </a:p>
          <a:p>
            <a:pPr algn="ctr"/>
            <a:r>
              <a:rPr lang="en-CH" sz="2000" dirty="0">
                <a:solidFill>
                  <a:schemeClr val="bg1"/>
                </a:solidFill>
                <a:latin typeface="Bodoni 72 Oldstyle Book" pitchFamily="2" charset="0"/>
              </a:rPr>
              <a:t>colin.king@unifr.ch</a:t>
            </a:r>
          </a:p>
          <a:p>
            <a:pPr algn="ctr"/>
            <a:endParaRPr lang="en-CH" sz="2000" dirty="0">
              <a:solidFill>
                <a:schemeClr val="bg1"/>
              </a:solidFill>
              <a:latin typeface="Bodoni 72 Oldstyle Book" pitchFamily="2" charset="0"/>
            </a:endParaRPr>
          </a:p>
          <a:p>
            <a:pPr algn="ctr"/>
            <a:r>
              <a:rPr lang="en-CH" sz="2000" dirty="0">
                <a:solidFill>
                  <a:schemeClr val="bg1"/>
                </a:solidFill>
                <a:latin typeface="Bodoni 72 Oldstyle Book" pitchFamily="2" charset="0"/>
              </a:rPr>
              <a:t>27. September 2021</a:t>
            </a:r>
          </a:p>
        </p:txBody>
      </p:sp>
      <p:pic>
        <p:nvPicPr>
          <p:cNvPr id="4" name="Picture 3" descr="Text&#10;&#10;Description automatically generated">
            <a:extLst>
              <a:ext uri="{FF2B5EF4-FFF2-40B4-BE49-F238E27FC236}">
                <a16:creationId xmlns:a16="http://schemas.microsoft.com/office/drawing/2014/main" id="{331CDDEC-37F8-214C-89E9-60AC113732D7}"/>
              </a:ext>
            </a:extLst>
          </p:cNvPr>
          <p:cNvPicPr>
            <a:picLocks noChangeAspect="1"/>
          </p:cNvPicPr>
          <p:nvPr/>
        </p:nvPicPr>
        <p:blipFill rotWithShape="1">
          <a:blip r:embed="rId2"/>
          <a:srcRect l="791" t="20289" r="-440" b="-220"/>
          <a:stretch/>
        </p:blipFill>
        <p:spPr>
          <a:xfrm>
            <a:off x="5151008" y="1071072"/>
            <a:ext cx="6161315" cy="3706586"/>
          </a:xfrm>
          <a:prstGeom prst="rect">
            <a:avLst/>
          </a:prstGeom>
        </p:spPr>
      </p:pic>
      <p:sp>
        <p:nvSpPr>
          <p:cNvPr id="5" name="TextBox 4">
            <a:extLst>
              <a:ext uri="{FF2B5EF4-FFF2-40B4-BE49-F238E27FC236}">
                <a16:creationId xmlns:a16="http://schemas.microsoft.com/office/drawing/2014/main" id="{E7B4B47F-FAE6-AB4C-A99D-08CD425C291A}"/>
              </a:ext>
            </a:extLst>
          </p:cNvPr>
          <p:cNvSpPr txBox="1"/>
          <p:nvPr/>
        </p:nvSpPr>
        <p:spPr>
          <a:xfrm>
            <a:off x="5813374" y="5072697"/>
            <a:ext cx="4836581" cy="923330"/>
          </a:xfrm>
          <a:prstGeom prst="rect">
            <a:avLst/>
          </a:prstGeom>
          <a:noFill/>
        </p:spPr>
        <p:txBody>
          <a:bodyPr wrap="none" rtlCol="0">
            <a:spAutoFit/>
          </a:bodyPr>
          <a:lstStyle/>
          <a:p>
            <a:pPr algn="ctr"/>
            <a:r>
              <a:rPr lang="en-CH" dirty="0">
                <a:solidFill>
                  <a:schemeClr val="bg1"/>
                </a:solidFill>
                <a:latin typeface="Bodoni 72 Smallcaps Book" pitchFamily="2" charset="0"/>
              </a:rPr>
              <a:t>Basel Ms. 54, Katalog F II 21 [Aristotelis opuscula]</a:t>
            </a:r>
          </a:p>
          <a:p>
            <a:pPr algn="ctr"/>
            <a:r>
              <a:rPr lang="en-CH" dirty="0">
                <a:solidFill>
                  <a:schemeClr val="bg1"/>
                </a:solidFill>
                <a:latin typeface="Bodoni 72 Smallcaps Book" pitchFamily="2" charset="0"/>
              </a:rPr>
              <a:t>12. Jahrhundert Byzanz</a:t>
            </a:r>
          </a:p>
          <a:p>
            <a:pPr algn="ctr"/>
            <a:r>
              <a:rPr lang="en-CH" dirty="0">
                <a:solidFill>
                  <a:schemeClr val="bg1"/>
                </a:solidFill>
                <a:latin typeface="Bodoni 72 Smallcaps Book" pitchFamily="2" charset="0"/>
              </a:rPr>
              <a:t>Analytica Posteriora 89B. </a:t>
            </a:r>
          </a:p>
        </p:txBody>
      </p:sp>
    </p:spTree>
    <p:extLst>
      <p:ext uri="{BB962C8B-B14F-4D97-AF65-F5344CB8AC3E}">
        <p14:creationId xmlns:p14="http://schemas.microsoft.com/office/powerpoint/2010/main" val="1459413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145373" y="835775"/>
            <a:ext cx="7348205" cy="523220"/>
          </a:xfrm>
          <a:prstGeom prst="rect">
            <a:avLst/>
          </a:prstGeom>
          <a:noFill/>
        </p:spPr>
        <p:txBody>
          <a:bodyPr wrap="square" rtlCol="0">
            <a:spAutoFit/>
          </a:bodyPr>
          <a:lstStyle/>
          <a:p>
            <a:pPr algn="ctr"/>
            <a:r>
              <a:rPr lang="fr-FR" sz="2800" cap="small" dirty="0" err="1">
                <a:solidFill>
                  <a:schemeClr val="bg1"/>
                </a:solidFill>
                <a:latin typeface="Bodoni 72 Oldstyle Book" pitchFamily="2" charset="0"/>
                <a:ea typeface="New Athena Unicode" charset="0"/>
                <a:cs typeface="New Athena Unicode" charset="0"/>
              </a:rPr>
              <a:t>Dritte</a:t>
            </a:r>
            <a:r>
              <a:rPr lang="fr-FR" sz="2800" cap="small" dirty="0">
                <a:solidFill>
                  <a:schemeClr val="bg1"/>
                </a:solidFill>
                <a:latin typeface="Bodoni 72 Oldstyle Book" pitchFamily="2" charset="0"/>
                <a:ea typeface="New Athena Unicode" charset="0"/>
                <a:cs typeface="New Athena Unicode" charset="0"/>
              </a:rPr>
              <a:t> </a:t>
            </a:r>
            <a:r>
              <a:rPr lang="fr-FR" sz="2800" cap="small" dirty="0" err="1">
                <a:solidFill>
                  <a:schemeClr val="bg1"/>
                </a:solidFill>
                <a:latin typeface="Bodoni 72 Oldstyle Book" pitchFamily="2" charset="0"/>
                <a:ea typeface="New Athena Unicode" charset="0"/>
                <a:cs typeface="New Athena Unicode" charset="0"/>
              </a:rPr>
              <a:t>Menschen</a:t>
            </a:r>
            <a:r>
              <a:rPr lang="fr-FR" sz="2800" cap="small" dirty="0">
                <a:solidFill>
                  <a:schemeClr val="bg1"/>
                </a:solidFill>
                <a:latin typeface="Bodoni 72 Oldstyle Book" pitchFamily="2" charset="0"/>
                <a:ea typeface="New Athena Unicode" charset="0"/>
                <a:cs typeface="New Athena Unicode" charset="0"/>
              </a:rPr>
              <a:t> in </a:t>
            </a:r>
            <a:r>
              <a:rPr lang="fr-FR" sz="2800" cap="small" dirty="0" err="1">
                <a:solidFill>
                  <a:schemeClr val="bg1"/>
                </a:solidFill>
                <a:latin typeface="Bodoni 72 Oldstyle Book" pitchFamily="2" charset="0"/>
                <a:ea typeface="New Athena Unicode" charset="0"/>
                <a:cs typeface="New Athena Unicode" charset="0"/>
              </a:rPr>
              <a:t>Parmenides</a:t>
            </a:r>
            <a:endParaRPr lang="fr-FR" sz="2800" cap="small" dirty="0">
              <a:solidFill>
                <a:schemeClr val="bg1"/>
              </a:solidFill>
              <a:latin typeface="Bodoni 72 Oldstyle Book" pitchFamily="2" charset="0"/>
              <a:ea typeface="New Athena Unicode" charset="0"/>
              <a:cs typeface="New Athena Unicode" charset="0"/>
            </a:endParaRPr>
          </a:p>
        </p:txBody>
      </p:sp>
      <p:sp>
        <p:nvSpPr>
          <p:cNvPr id="2" name="TextBox 1">
            <a:extLst>
              <a:ext uri="{FF2B5EF4-FFF2-40B4-BE49-F238E27FC236}">
                <a16:creationId xmlns:a16="http://schemas.microsoft.com/office/drawing/2014/main" id="{78F3317D-FB2B-4144-8175-F47E0522FB3F}"/>
              </a:ext>
            </a:extLst>
          </p:cNvPr>
          <p:cNvSpPr txBox="1"/>
          <p:nvPr/>
        </p:nvSpPr>
        <p:spPr>
          <a:xfrm>
            <a:off x="977879" y="1718131"/>
            <a:ext cx="9683191" cy="5139869"/>
          </a:xfrm>
          <a:prstGeom prst="rect">
            <a:avLst/>
          </a:prstGeom>
          <a:noFill/>
        </p:spPr>
        <p:txBody>
          <a:bodyPr wrap="square" rtlCol="0">
            <a:spAutoFit/>
          </a:bodyPr>
          <a:lstStyle/>
          <a:p>
            <a:pPr marL="457200" indent="-457200">
              <a:buAutoNum type="arabicParenBoth"/>
            </a:pPr>
            <a:r>
              <a:rPr lang="de-DE" sz="2400" dirty="0" err="1">
                <a:solidFill>
                  <a:schemeClr val="bg1"/>
                </a:solidFill>
                <a:latin typeface="Bodoni 72 Oldstyle Book" pitchFamily="2" charset="0"/>
              </a:rPr>
              <a:t>If</a:t>
            </a:r>
            <a:r>
              <a:rPr lang="de-DE" sz="2400" dirty="0">
                <a:solidFill>
                  <a:schemeClr val="bg1"/>
                </a:solidFill>
                <a:latin typeface="Bodoni 72 Oldstyle Book" pitchFamily="2" charset="0"/>
              </a:rPr>
              <a:t> a </a:t>
            </a:r>
            <a:r>
              <a:rPr lang="de-DE" sz="2400" dirty="0" err="1">
                <a:solidFill>
                  <a:schemeClr val="bg1"/>
                </a:solidFill>
                <a:latin typeface="Bodoni 72 Oldstyle Book" pitchFamily="2" charset="0"/>
              </a:rPr>
              <a:t>number</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of</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things</a:t>
            </a:r>
            <a:r>
              <a:rPr lang="de-DE" sz="2400" dirty="0">
                <a:solidFill>
                  <a:schemeClr val="bg1"/>
                </a:solidFill>
                <a:latin typeface="Bodoni 72 Oldstyle Book" pitchFamily="2" charset="0"/>
              </a:rPr>
              <a:t>, a, b, c, </a:t>
            </a:r>
            <a:r>
              <a:rPr lang="de-DE" sz="2400" dirty="0" err="1">
                <a:solidFill>
                  <a:schemeClr val="bg1"/>
                </a:solidFill>
                <a:latin typeface="Bodoni 72 Oldstyle Book" pitchFamily="2" charset="0"/>
              </a:rPr>
              <a:t>are</a:t>
            </a:r>
            <a:r>
              <a:rPr lang="de-DE" sz="2400" dirty="0">
                <a:solidFill>
                  <a:schemeClr val="bg1"/>
                </a:solidFill>
                <a:latin typeface="Bodoni 72 Oldstyle Book" pitchFamily="2" charset="0"/>
              </a:rPr>
              <a:t> all F, </a:t>
            </a:r>
            <a:r>
              <a:rPr lang="de-DE" sz="2400" dirty="0" err="1">
                <a:solidFill>
                  <a:schemeClr val="bg1"/>
                </a:solidFill>
                <a:latin typeface="Bodoni 72 Oldstyle Book" pitchFamily="2" charset="0"/>
              </a:rPr>
              <a:t>there</a:t>
            </a:r>
            <a:r>
              <a:rPr lang="de-DE" sz="2400" dirty="0">
                <a:solidFill>
                  <a:schemeClr val="bg1"/>
                </a:solidFill>
                <a:latin typeface="Bodoni 72 Oldstyle Book" pitchFamily="2" charset="0"/>
              </a:rPr>
              <a:t> must </a:t>
            </a:r>
            <a:r>
              <a:rPr lang="de-DE" sz="2400" dirty="0" err="1">
                <a:solidFill>
                  <a:schemeClr val="bg1"/>
                </a:solidFill>
                <a:latin typeface="Bodoni 72 Oldstyle Book" pitchFamily="2" charset="0"/>
              </a:rPr>
              <a:t>be</a:t>
            </a:r>
            <a:r>
              <a:rPr lang="de-DE" sz="2400" dirty="0">
                <a:solidFill>
                  <a:schemeClr val="bg1"/>
                </a:solidFill>
                <a:latin typeface="Bodoni 72 Oldstyle Book" pitchFamily="2" charset="0"/>
              </a:rPr>
              <a:t> a </a:t>
            </a:r>
            <a:r>
              <a:rPr lang="de-DE" sz="2400" dirty="0" err="1">
                <a:solidFill>
                  <a:schemeClr val="bg1"/>
                </a:solidFill>
                <a:latin typeface="Bodoni 72 Oldstyle Book" pitchFamily="2" charset="0"/>
              </a:rPr>
              <a:t>single</a:t>
            </a:r>
            <a:r>
              <a:rPr lang="de-DE" sz="2400" dirty="0">
                <a:solidFill>
                  <a:schemeClr val="bg1"/>
                </a:solidFill>
                <a:latin typeface="Bodoni 72 Oldstyle Book" pitchFamily="2" charset="0"/>
              </a:rPr>
              <a:t> Form F-ness, in </a:t>
            </a:r>
            <a:r>
              <a:rPr lang="de-DE" sz="2400" dirty="0" err="1">
                <a:solidFill>
                  <a:schemeClr val="bg1"/>
                </a:solidFill>
                <a:latin typeface="Bodoni 72 Oldstyle Book" pitchFamily="2" charset="0"/>
              </a:rPr>
              <a:t>virtue</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of</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which</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we</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apprehend</a:t>
            </a:r>
            <a:r>
              <a:rPr lang="de-DE" sz="2400" dirty="0">
                <a:solidFill>
                  <a:schemeClr val="bg1"/>
                </a:solidFill>
                <a:latin typeface="Bodoni 72 Oldstyle Book" pitchFamily="2" charset="0"/>
              </a:rPr>
              <a:t> a, b, c, </a:t>
            </a:r>
            <a:r>
              <a:rPr lang="de-DE" sz="2400" dirty="0" err="1">
                <a:solidFill>
                  <a:schemeClr val="bg1"/>
                </a:solidFill>
                <a:latin typeface="Bodoni 72 Oldstyle Book" pitchFamily="2" charset="0"/>
              </a:rPr>
              <a:t>as</a:t>
            </a:r>
            <a:r>
              <a:rPr lang="de-DE" sz="2400" dirty="0">
                <a:solidFill>
                  <a:schemeClr val="bg1"/>
                </a:solidFill>
                <a:latin typeface="Bodoni 72 Oldstyle Book" pitchFamily="2" charset="0"/>
              </a:rPr>
              <a:t> all F.</a:t>
            </a:r>
          </a:p>
          <a:p>
            <a:pPr marL="457200" indent="-457200">
              <a:buAutoNum type="arabicParenBoth"/>
            </a:pPr>
            <a:r>
              <a:rPr lang="de-DE" sz="2400" dirty="0" err="1">
                <a:solidFill>
                  <a:schemeClr val="bg1"/>
                </a:solidFill>
                <a:latin typeface="Bodoni 72 Oldstyle Book" pitchFamily="2" charset="0"/>
              </a:rPr>
              <a:t>If</a:t>
            </a:r>
            <a:r>
              <a:rPr lang="de-DE" sz="2400" dirty="0">
                <a:solidFill>
                  <a:schemeClr val="bg1"/>
                </a:solidFill>
                <a:latin typeface="Bodoni 72 Oldstyle Book" pitchFamily="2" charset="0"/>
              </a:rPr>
              <a:t> a, b, c, </a:t>
            </a:r>
            <a:r>
              <a:rPr lang="de-DE" sz="2400" dirty="0" err="1">
                <a:solidFill>
                  <a:schemeClr val="bg1"/>
                </a:solidFill>
                <a:latin typeface="Bodoni 72 Oldstyle Book" pitchFamily="2" charset="0"/>
              </a:rPr>
              <a:t>and</a:t>
            </a:r>
            <a:r>
              <a:rPr lang="de-DE" sz="2400" dirty="0">
                <a:solidFill>
                  <a:schemeClr val="bg1"/>
                </a:solidFill>
                <a:latin typeface="Bodoni 72 Oldstyle Book" pitchFamily="2" charset="0"/>
              </a:rPr>
              <a:t> F-ness </a:t>
            </a:r>
            <a:r>
              <a:rPr lang="de-DE" sz="2400" dirty="0" err="1">
                <a:solidFill>
                  <a:schemeClr val="bg1"/>
                </a:solidFill>
                <a:latin typeface="Bodoni 72 Oldstyle Book" pitchFamily="2" charset="0"/>
              </a:rPr>
              <a:t>are</a:t>
            </a:r>
            <a:r>
              <a:rPr lang="de-DE" sz="2400" dirty="0">
                <a:solidFill>
                  <a:schemeClr val="bg1"/>
                </a:solidFill>
                <a:latin typeface="Bodoni 72 Oldstyle Book" pitchFamily="2" charset="0"/>
              </a:rPr>
              <a:t> all F, </a:t>
            </a:r>
            <a:r>
              <a:rPr lang="de-DE" sz="2400" dirty="0" err="1">
                <a:solidFill>
                  <a:schemeClr val="bg1"/>
                </a:solidFill>
                <a:latin typeface="Bodoni 72 Oldstyle Book" pitchFamily="2" charset="0"/>
              </a:rPr>
              <a:t>there</a:t>
            </a:r>
            <a:r>
              <a:rPr lang="de-DE" sz="2400" dirty="0">
                <a:solidFill>
                  <a:schemeClr val="bg1"/>
                </a:solidFill>
                <a:latin typeface="Bodoni 72 Oldstyle Book" pitchFamily="2" charset="0"/>
              </a:rPr>
              <a:t> must </a:t>
            </a:r>
            <a:r>
              <a:rPr lang="de-DE" sz="2400" dirty="0" err="1">
                <a:solidFill>
                  <a:schemeClr val="bg1"/>
                </a:solidFill>
                <a:latin typeface="Bodoni 72 Oldstyle Book" pitchFamily="2" charset="0"/>
              </a:rPr>
              <a:t>be</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another</a:t>
            </a:r>
            <a:r>
              <a:rPr lang="de-DE" sz="2400" dirty="0">
                <a:solidFill>
                  <a:schemeClr val="bg1"/>
                </a:solidFill>
                <a:latin typeface="Bodoni 72 Oldstyle Book" pitchFamily="2" charset="0"/>
              </a:rPr>
              <a:t> Form, F-ness</a:t>
            </a:r>
            <a:r>
              <a:rPr lang="de-DE" sz="2400" baseline="-25000" dirty="0">
                <a:solidFill>
                  <a:schemeClr val="bg1"/>
                </a:solidFill>
                <a:latin typeface="Bodoni 72 Oldstyle Book" pitchFamily="2" charset="0"/>
              </a:rPr>
              <a:t>1, </a:t>
            </a:r>
            <a:r>
              <a:rPr lang="de-DE" sz="2400" dirty="0">
                <a:solidFill>
                  <a:schemeClr val="bg1"/>
                </a:solidFill>
                <a:latin typeface="Bodoni 72 Oldstyle Book" pitchFamily="2" charset="0"/>
              </a:rPr>
              <a:t>in </a:t>
            </a:r>
            <a:r>
              <a:rPr lang="de-DE" sz="2400" dirty="0" err="1">
                <a:solidFill>
                  <a:schemeClr val="bg1"/>
                </a:solidFill>
                <a:latin typeface="Bodoni 72 Oldstyle Book" pitchFamily="2" charset="0"/>
              </a:rPr>
              <a:t>virtue</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of</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which</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we</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apprehend</a:t>
            </a:r>
            <a:r>
              <a:rPr lang="de-DE" sz="2400" dirty="0">
                <a:solidFill>
                  <a:schemeClr val="bg1"/>
                </a:solidFill>
                <a:latin typeface="Bodoni 72 Oldstyle Book" pitchFamily="2" charset="0"/>
              </a:rPr>
              <a:t> a, b, c, </a:t>
            </a:r>
            <a:r>
              <a:rPr lang="de-DE" sz="2400" dirty="0" err="1">
                <a:solidFill>
                  <a:schemeClr val="bg1"/>
                </a:solidFill>
                <a:latin typeface="Bodoni 72 Oldstyle Book" pitchFamily="2" charset="0"/>
              </a:rPr>
              <a:t>and</a:t>
            </a:r>
            <a:r>
              <a:rPr lang="de-DE" sz="2400" dirty="0">
                <a:solidFill>
                  <a:schemeClr val="bg1"/>
                </a:solidFill>
                <a:latin typeface="Bodoni 72 Oldstyle Book" pitchFamily="2" charset="0"/>
              </a:rPr>
              <a:t> F-ness </a:t>
            </a:r>
            <a:r>
              <a:rPr lang="de-DE" sz="2400" dirty="0" err="1">
                <a:solidFill>
                  <a:schemeClr val="bg1"/>
                </a:solidFill>
                <a:latin typeface="Bodoni 72 Oldstyle Book" pitchFamily="2" charset="0"/>
              </a:rPr>
              <a:t>as</a:t>
            </a:r>
            <a:r>
              <a:rPr lang="de-DE" sz="2400" dirty="0">
                <a:solidFill>
                  <a:schemeClr val="bg1"/>
                </a:solidFill>
                <a:latin typeface="Bodoni 72 Oldstyle Book" pitchFamily="2" charset="0"/>
              </a:rPr>
              <a:t> all F.</a:t>
            </a:r>
          </a:p>
          <a:p>
            <a:pPr marL="457200" indent="-457200">
              <a:buAutoNum type="arabicParenBoth"/>
            </a:pPr>
            <a:r>
              <a:rPr lang="de-DE" sz="2400" dirty="0" err="1">
                <a:solidFill>
                  <a:schemeClr val="bg1"/>
                </a:solidFill>
                <a:latin typeface="Bodoni 72 Oldstyle Book" pitchFamily="2" charset="0"/>
              </a:rPr>
              <a:t>Any</a:t>
            </a:r>
            <a:r>
              <a:rPr lang="de-DE" sz="2400" dirty="0">
                <a:solidFill>
                  <a:schemeClr val="bg1"/>
                </a:solidFill>
                <a:latin typeface="Bodoni 72 Oldstyle Book" pitchFamily="2" charset="0"/>
              </a:rPr>
              <a:t> Form </a:t>
            </a:r>
            <a:r>
              <a:rPr lang="de-DE" sz="2400" dirty="0" err="1">
                <a:solidFill>
                  <a:schemeClr val="bg1"/>
                </a:solidFill>
                <a:latin typeface="Bodoni 72 Oldstyle Book" pitchFamily="2" charset="0"/>
              </a:rPr>
              <a:t>can</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be</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predicated</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of</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itself</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Largeness</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itself</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is</a:t>
            </a:r>
            <a:r>
              <a:rPr lang="de-DE" sz="2400" dirty="0">
                <a:solidFill>
                  <a:schemeClr val="bg1"/>
                </a:solidFill>
                <a:latin typeface="Bodoni 72 Oldstyle Book" pitchFamily="2" charset="0"/>
              </a:rPr>
              <a:t> large. F-ness </a:t>
            </a:r>
            <a:r>
              <a:rPr lang="de-DE" sz="2400" dirty="0" err="1">
                <a:solidFill>
                  <a:schemeClr val="bg1"/>
                </a:solidFill>
                <a:latin typeface="Bodoni 72 Oldstyle Book" pitchFamily="2" charset="0"/>
              </a:rPr>
              <a:t>is</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itself</a:t>
            </a:r>
            <a:r>
              <a:rPr lang="de-DE" sz="2400" dirty="0">
                <a:solidFill>
                  <a:schemeClr val="bg1"/>
                </a:solidFill>
                <a:latin typeface="Bodoni 72 Oldstyle Book" pitchFamily="2" charset="0"/>
              </a:rPr>
              <a:t> F.</a:t>
            </a:r>
          </a:p>
          <a:p>
            <a:pPr marL="457200" indent="-457200">
              <a:buAutoNum type="arabicParenBoth"/>
            </a:pPr>
            <a:r>
              <a:rPr lang="de-DE" sz="2400" dirty="0" err="1">
                <a:solidFill>
                  <a:schemeClr val="bg1"/>
                </a:solidFill>
                <a:latin typeface="Bodoni 72 Oldstyle Book" pitchFamily="2" charset="0"/>
              </a:rPr>
              <a:t>If</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anything</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has</a:t>
            </a:r>
            <a:r>
              <a:rPr lang="de-DE" sz="2400" dirty="0">
                <a:solidFill>
                  <a:schemeClr val="bg1"/>
                </a:solidFill>
                <a:latin typeface="Bodoni 72 Oldstyle Book" pitchFamily="2" charset="0"/>
              </a:rPr>
              <a:t> a </a:t>
            </a:r>
            <a:r>
              <a:rPr lang="de-DE" sz="2400" dirty="0" err="1">
                <a:solidFill>
                  <a:schemeClr val="bg1"/>
                </a:solidFill>
                <a:latin typeface="Bodoni 72 Oldstyle Book" pitchFamily="2" charset="0"/>
              </a:rPr>
              <a:t>certain</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character</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it</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cannot</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be</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identical</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with</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the</a:t>
            </a:r>
            <a:r>
              <a:rPr lang="de-DE" sz="2400" dirty="0">
                <a:solidFill>
                  <a:schemeClr val="bg1"/>
                </a:solidFill>
                <a:latin typeface="Bodoni 72 Oldstyle Book" pitchFamily="2" charset="0"/>
              </a:rPr>
              <a:t> Form in </a:t>
            </a:r>
            <a:r>
              <a:rPr lang="de-DE" sz="2400" dirty="0" err="1">
                <a:solidFill>
                  <a:schemeClr val="bg1"/>
                </a:solidFill>
                <a:latin typeface="Bodoni 72 Oldstyle Book" pitchFamily="2" charset="0"/>
              </a:rPr>
              <a:t>virtue</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of</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which</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we</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apprehend</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that</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character</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If</a:t>
            </a:r>
            <a:r>
              <a:rPr lang="de-DE" sz="2400" dirty="0">
                <a:solidFill>
                  <a:schemeClr val="bg1"/>
                </a:solidFill>
                <a:latin typeface="Bodoni 72 Oldstyle Book" pitchFamily="2" charset="0"/>
              </a:rPr>
              <a:t> x </a:t>
            </a:r>
            <a:r>
              <a:rPr lang="de-DE" sz="2400" dirty="0" err="1">
                <a:solidFill>
                  <a:schemeClr val="bg1"/>
                </a:solidFill>
                <a:latin typeface="Bodoni 72 Oldstyle Book" pitchFamily="2" charset="0"/>
              </a:rPr>
              <a:t>is</a:t>
            </a:r>
            <a:r>
              <a:rPr lang="de-DE" sz="2400" dirty="0">
                <a:solidFill>
                  <a:schemeClr val="bg1"/>
                </a:solidFill>
                <a:latin typeface="Bodoni 72 Oldstyle Book" pitchFamily="2" charset="0"/>
              </a:rPr>
              <a:t> F, x </a:t>
            </a:r>
            <a:r>
              <a:rPr lang="de-DE" sz="2400" dirty="0" err="1">
                <a:solidFill>
                  <a:schemeClr val="bg1"/>
                </a:solidFill>
                <a:latin typeface="Bodoni 72 Oldstyle Book" pitchFamily="2" charset="0"/>
              </a:rPr>
              <a:t>cannot</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be</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identical</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with</a:t>
            </a:r>
            <a:r>
              <a:rPr lang="de-DE" sz="2400" dirty="0">
                <a:solidFill>
                  <a:schemeClr val="bg1"/>
                </a:solidFill>
                <a:latin typeface="Bodoni 72 Oldstyle Book" pitchFamily="2" charset="0"/>
              </a:rPr>
              <a:t> F-ness.</a:t>
            </a:r>
          </a:p>
          <a:p>
            <a:r>
              <a:rPr lang="de-DE" sz="2400" dirty="0">
                <a:solidFill>
                  <a:schemeClr val="bg1"/>
                </a:solidFill>
                <a:latin typeface="Bodoni 72 Oldstyle Book" pitchFamily="2" charset="0"/>
              </a:rPr>
              <a:t>Ableitung aus (3) und (4):</a:t>
            </a:r>
          </a:p>
          <a:p>
            <a:r>
              <a:rPr lang="de-DE" sz="2400" dirty="0">
                <a:solidFill>
                  <a:schemeClr val="bg1"/>
                </a:solidFill>
                <a:latin typeface="Bodoni 72 Oldstyle Book" pitchFamily="2" charset="0"/>
              </a:rPr>
              <a:t>(5) </a:t>
            </a:r>
            <a:r>
              <a:rPr lang="de-DE" sz="2400" dirty="0" err="1">
                <a:solidFill>
                  <a:schemeClr val="bg1"/>
                </a:solidFill>
                <a:latin typeface="Bodoni 72 Oldstyle Book" pitchFamily="2" charset="0"/>
              </a:rPr>
              <a:t>If</a:t>
            </a:r>
            <a:r>
              <a:rPr lang="de-DE" sz="2400" dirty="0">
                <a:solidFill>
                  <a:schemeClr val="bg1"/>
                </a:solidFill>
                <a:latin typeface="Bodoni 72 Oldstyle Book" pitchFamily="2" charset="0"/>
              </a:rPr>
              <a:t> F-ness </a:t>
            </a:r>
            <a:r>
              <a:rPr lang="de-DE" sz="2400" dirty="0" err="1">
                <a:solidFill>
                  <a:schemeClr val="bg1"/>
                </a:solidFill>
                <a:latin typeface="Bodoni 72 Oldstyle Book" pitchFamily="2" charset="0"/>
              </a:rPr>
              <a:t>is</a:t>
            </a:r>
            <a:r>
              <a:rPr lang="de-DE" sz="2400" dirty="0">
                <a:solidFill>
                  <a:schemeClr val="bg1"/>
                </a:solidFill>
                <a:latin typeface="Bodoni 72 Oldstyle Book" pitchFamily="2" charset="0"/>
              </a:rPr>
              <a:t> F, F-ness </a:t>
            </a:r>
            <a:r>
              <a:rPr lang="de-DE" sz="2400" dirty="0" err="1">
                <a:solidFill>
                  <a:schemeClr val="bg1"/>
                </a:solidFill>
                <a:latin typeface="Bodoni 72 Oldstyle Book" pitchFamily="2" charset="0"/>
              </a:rPr>
              <a:t>is</a:t>
            </a:r>
            <a:r>
              <a:rPr lang="de-DE" sz="2400" dirty="0">
                <a:solidFill>
                  <a:schemeClr val="bg1"/>
                </a:solidFill>
                <a:latin typeface="Bodoni 72 Oldstyle Book" pitchFamily="2" charset="0"/>
              </a:rPr>
              <a:t> not </a:t>
            </a:r>
            <a:r>
              <a:rPr lang="de-DE" sz="2400" dirty="0" err="1">
                <a:solidFill>
                  <a:schemeClr val="bg1"/>
                </a:solidFill>
                <a:latin typeface="Bodoni 72 Oldstyle Book" pitchFamily="2" charset="0"/>
              </a:rPr>
              <a:t>identical</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to</a:t>
            </a:r>
            <a:r>
              <a:rPr lang="de-DE" sz="2400" dirty="0">
                <a:solidFill>
                  <a:schemeClr val="bg1"/>
                </a:solidFill>
                <a:latin typeface="Bodoni 72 Oldstyle Book" pitchFamily="2" charset="0"/>
              </a:rPr>
              <a:t> F-ness [</a:t>
            </a:r>
            <a:r>
              <a:rPr lang="de-DE" sz="2400" dirty="0" err="1">
                <a:solidFill>
                  <a:schemeClr val="bg1"/>
                </a:solidFill>
                <a:latin typeface="Bodoni 72 Oldstyle Book" pitchFamily="2" charset="0"/>
              </a:rPr>
              <a:t>contradiction</a:t>
            </a:r>
            <a:r>
              <a:rPr lang="de-DE" sz="2400" dirty="0">
                <a:solidFill>
                  <a:schemeClr val="bg1"/>
                </a:solidFill>
                <a:latin typeface="Bodoni 72 Oldstyle Book" pitchFamily="2" charset="0"/>
              </a:rPr>
              <a:t>].</a:t>
            </a:r>
          </a:p>
          <a:p>
            <a:endParaRPr lang="de-DE" sz="2400" dirty="0">
              <a:solidFill>
                <a:schemeClr val="bg1"/>
              </a:solidFill>
              <a:latin typeface="Bodoni 72 Oldstyle Book" pitchFamily="2" charset="0"/>
            </a:endParaRPr>
          </a:p>
          <a:p>
            <a:r>
              <a:rPr lang="de-DE" sz="2000" dirty="0">
                <a:solidFill>
                  <a:schemeClr val="bg1"/>
                </a:solidFill>
                <a:latin typeface="Bodoni 72 Oldstyle Book" pitchFamily="2" charset="0"/>
              </a:rPr>
              <a:t>Gregory Vlastos, “The Third Man Argument in </a:t>
            </a:r>
            <a:r>
              <a:rPr lang="de-DE" sz="2000" dirty="0" err="1">
                <a:solidFill>
                  <a:schemeClr val="bg1"/>
                </a:solidFill>
                <a:latin typeface="Bodoni 72 Oldstyle Book" pitchFamily="2" charset="0"/>
              </a:rPr>
              <a:t>the</a:t>
            </a:r>
            <a:r>
              <a:rPr lang="de-DE" sz="2000" dirty="0">
                <a:solidFill>
                  <a:schemeClr val="bg1"/>
                </a:solidFill>
                <a:latin typeface="Bodoni 72 Oldstyle Book" pitchFamily="2" charset="0"/>
              </a:rPr>
              <a:t> Parmenides“, in: </a:t>
            </a:r>
            <a:r>
              <a:rPr lang="de-DE" sz="2000" i="1" dirty="0">
                <a:solidFill>
                  <a:schemeClr val="bg1"/>
                </a:solidFill>
                <a:latin typeface="Bodoni 72 Oldstyle Book" pitchFamily="2" charset="0"/>
              </a:rPr>
              <a:t>The </a:t>
            </a:r>
            <a:r>
              <a:rPr lang="de-DE" sz="2000" i="1" dirty="0" err="1">
                <a:solidFill>
                  <a:schemeClr val="bg1"/>
                </a:solidFill>
                <a:latin typeface="Bodoni 72 Oldstyle Book" pitchFamily="2" charset="0"/>
              </a:rPr>
              <a:t>Philosophical</a:t>
            </a:r>
            <a:r>
              <a:rPr lang="de-DE" sz="2000" i="1" dirty="0">
                <a:solidFill>
                  <a:schemeClr val="bg1"/>
                </a:solidFill>
                <a:latin typeface="Bodoni 72 Oldstyle Book" pitchFamily="2" charset="0"/>
              </a:rPr>
              <a:t> Review</a:t>
            </a:r>
            <a:r>
              <a:rPr lang="de-DE" sz="2000" dirty="0">
                <a:solidFill>
                  <a:schemeClr val="bg1"/>
                </a:solidFill>
                <a:latin typeface="Bodoni 72 Oldstyle Book" pitchFamily="2" charset="0"/>
              </a:rPr>
              <a:t>, Vol. 63, </a:t>
            </a:r>
            <a:r>
              <a:rPr lang="de-DE" sz="2000" dirty="0" err="1">
                <a:solidFill>
                  <a:schemeClr val="bg1"/>
                </a:solidFill>
                <a:latin typeface="Bodoni 72 Oldstyle Book" pitchFamily="2" charset="0"/>
              </a:rPr>
              <a:t>No</a:t>
            </a:r>
            <a:r>
              <a:rPr lang="de-DE" sz="2000" dirty="0">
                <a:solidFill>
                  <a:schemeClr val="bg1"/>
                </a:solidFill>
                <a:latin typeface="Bodoni 72 Oldstyle Book" pitchFamily="2" charset="0"/>
              </a:rPr>
              <a:t>. 3, 319–349. </a:t>
            </a:r>
            <a:endParaRPr lang="de-CH" sz="2000" dirty="0">
              <a:solidFill>
                <a:schemeClr val="bg1"/>
              </a:solidFill>
              <a:latin typeface="Bodoni 72 Oldstyle Book" pitchFamily="2" charset="0"/>
            </a:endParaRPr>
          </a:p>
          <a:p>
            <a:endParaRPr lang="en-CH" sz="2400" dirty="0">
              <a:solidFill>
                <a:schemeClr val="bg1"/>
              </a:solidFill>
              <a:latin typeface="Bodoni 72 Oldstyle Book" pitchFamily="2" charset="0"/>
            </a:endParaRPr>
          </a:p>
        </p:txBody>
      </p:sp>
    </p:spTree>
    <p:extLst>
      <p:ext uri="{BB962C8B-B14F-4D97-AF65-F5344CB8AC3E}">
        <p14:creationId xmlns:p14="http://schemas.microsoft.com/office/powerpoint/2010/main" val="17997295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145373" y="835775"/>
            <a:ext cx="7348205" cy="523220"/>
          </a:xfrm>
          <a:prstGeom prst="rect">
            <a:avLst/>
          </a:prstGeom>
          <a:noFill/>
        </p:spPr>
        <p:txBody>
          <a:bodyPr wrap="square" rtlCol="0">
            <a:spAutoFit/>
          </a:bodyPr>
          <a:lstStyle/>
          <a:p>
            <a:pPr algn="ctr"/>
            <a:r>
              <a:rPr lang="fr-FR" sz="2800" cap="small" dirty="0" err="1">
                <a:solidFill>
                  <a:schemeClr val="bg1"/>
                </a:solidFill>
                <a:latin typeface="Bodoni 72 Oldstyle Book" pitchFamily="2" charset="0"/>
                <a:ea typeface="New Athena Unicode" charset="0"/>
                <a:cs typeface="New Athena Unicode" charset="0"/>
              </a:rPr>
              <a:t>Dritte</a:t>
            </a:r>
            <a:r>
              <a:rPr lang="fr-FR" sz="2800" cap="small" dirty="0">
                <a:solidFill>
                  <a:schemeClr val="bg1"/>
                </a:solidFill>
                <a:latin typeface="Bodoni 72 Oldstyle Book" pitchFamily="2" charset="0"/>
                <a:ea typeface="New Athena Unicode" charset="0"/>
                <a:cs typeface="New Athena Unicode" charset="0"/>
              </a:rPr>
              <a:t> </a:t>
            </a:r>
            <a:r>
              <a:rPr lang="fr-FR" sz="2800" cap="small" dirty="0" err="1">
                <a:solidFill>
                  <a:schemeClr val="bg1"/>
                </a:solidFill>
                <a:latin typeface="Bodoni 72 Oldstyle Book" pitchFamily="2" charset="0"/>
                <a:ea typeface="New Athena Unicode" charset="0"/>
                <a:cs typeface="New Athena Unicode" charset="0"/>
              </a:rPr>
              <a:t>Menschen</a:t>
            </a:r>
            <a:r>
              <a:rPr lang="fr-FR" sz="2800" cap="small" dirty="0">
                <a:solidFill>
                  <a:schemeClr val="bg1"/>
                </a:solidFill>
                <a:latin typeface="Bodoni 72 Oldstyle Book" pitchFamily="2" charset="0"/>
                <a:ea typeface="New Athena Unicode" charset="0"/>
                <a:cs typeface="New Athena Unicode" charset="0"/>
              </a:rPr>
              <a:t> in </a:t>
            </a:r>
            <a:r>
              <a:rPr lang="fr-FR" sz="2800" cap="small" dirty="0" err="1">
                <a:solidFill>
                  <a:schemeClr val="bg1"/>
                </a:solidFill>
                <a:latin typeface="Bodoni 72 Oldstyle Book" pitchFamily="2" charset="0"/>
                <a:ea typeface="New Athena Unicode" charset="0"/>
                <a:cs typeface="New Athena Unicode" charset="0"/>
              </a:rPr>
              <a:t>Parmenides</a:t>
            </a:r>
            <a:endParaRPr lang="fr-FR" sz="2800" cap="small" dirty="0">
              <a:solidFill>
                <a:schemeClr val="bg1"/>
              </a:solidFill>
              <a:latin typeface="Bodoni 72 Oldstyle Book" pitchFamily="2" charset="0"/>
              <a:ea typeface="New Athena Unicode" charset="0"/>
              <a:cs typeface="New Athena Unicode" charset="0"/>
            </a:endParaRPr>
          </a:p>
        </p:txBody>
      </p:sp>
      <p:sp>
        <p:nvSpPr>
          <p:cNvPr id="2" name="TextBox 1">
            <a:extLst>
              <a:ext uri="{FF2B5EF4-FFF2-40B4-BE49-F238E27FC236}">
                <a16:creationId xmlns:a16="http://schemas.microsoft.com/office/drawing/2014/main" id="{78F3317D-FB2B-4144-8175-F47E0522FB3F}"/>
              </a:ext>
            </a:extLst>
          </p:cNvPr>
          <p:cNvSpPr txBox="1"/>
          <p:nvPr/>
        </p:nvSpPr>
        <p:spPr>
          <a:xfrm>
            <a:off x="977879" y="1718131"/>
            <a:ext cx="9683191" cy="2923877"/>
          </a:xfrm>
          <a:prstGeom prst="rect">
            <a:avLst/>
          </a:prstGeom>
          <a:noFill/>
        </p:spPr>
        <p:txBody>
          <a:bodyPr wrap="square" rtlCol="0">
            <a:spAutoFit/>
          </a:bodyPr>
          <a:lstStyle/>
          <a:p>
            <a:r>
              <a:rPr lang="de-DE" sz="2400" dirty="0">
                <a:solidFill>
                  <a:schemeClr val="bg1"/>
                </a:solidFill>
                <a:latin typeface="Bodoni 72 Oldstyle Book" pitchFamily="2" charset="0"/>
              </a:rPr>
              <a:t>„He (Plato) was </a:t>
            </a:r>
            <a:r>
              <a:rPr lang="de-DE" sz="2400" dirty="0" err="1">
                <a:solidFill>
                  <a:schemeClr val="bg1"/>
                </a:solidFill>
                <a:latin typeface="Bodoni 72 Oldstyle Book" pitchFamily="2" charset="0"/>
              </a:rPr>
              <a:t>thus</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holding</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consciously</a:t>
            </a:r>
            <a:r>
              <a:rPr lang="de-DE" sz="2400" dirty="0">
                <a:solidFill>
                  <a:schemeClr val="bg1"/>
                </a:solidFill>
                <a:latin typeface="Bodoni 72 Oldstyle Book" pitchFamily="2" charset="0"/>
              </a:rPr>
              <a:t> a </a:t>
            </a:r>
            <a:r>
              <a:rPr lang="de-DE" sz="2400" dirty="0" err="1">
                <a:solidFill>
                  <a:schemeClr val="bg1"/>
                </a:solidFill>
                <a:latin typeface="Bodoni 72 Oldstyle Book" pitchFamily="2" charset="0"/>
              </a:rPr>
              <a:t>metaphysical</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theory</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whose</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disastrous</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implications</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were</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hidden</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from</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his</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conscious</a:t>
            </a:r>
            <a:r>
              <a:rPr lang="de-DE" sz="2400" dirty="0">
                <a:solidFill>
                  <a:schemeClr val="bg1"/>
                </a:solidFill>
                <a:latin typeface="Bodoni 72 Oldstyle Book" pitchFamily="2" charset="0"/>
              </a:rPr>
              <a:t> mind. He was </a:t>
            </a:r>
            <a:r>
              <a:rPr lang="de-DE" sz="2400" dirty="0" err="1">
                <a:solidFill>
                  <a:schemeClr val="bg1"/>
                </a:solidFill>
                <a:latin typeface="Bodoni 72 Oldstyle Book" pitchFamily="2" charset="0"/>
              </a:rPr>
              <a:t>saying</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and</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believing</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things</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which</a:t>
            </a:r>
            <a:r>
              <a:rPr lang="de-DE" sz="2400" dirty="0">
                <a:solidFill>
                  <a:schemeClr val="bg1"/>
                </a:solidFill>
                <a:latin typeface="Bodoni 72 Oldstyle Book" pitchFamily="2" charset="0"/>
              </a:rPr>
              <a:t> in </a:t>
            </a:r>
            <a:r>
              <a:rPr lang="de-DE" sz="2400" dirty="0" err="1">
                <a:solidFill>
                  <a:schemeClr val="bg1"/>
                </a:solidFill>
                <a:latin typeface="Bodoni 72 Oldstyle Book" pitchFamily="2" charset="0"/>
              </a:rPr>
              <a:t>self-consistency</a:t>
            </a:r>
            <a:r>
              <a:rPr lang="de-DE" sz="2400" dirty="0">
                <a:solidFill>
                  <a:schemeClr val="bg1"/>
                </a:solidFill>
                <a:latin typeface="Bodoni 72 Oldstyle Book" pitchFamily="2" charset="0"/>
              </a:rPr>
              <a:t> he </a:t>
            </a:r>
            <a:r>
              <a:rPr lang="de-DE" sz="2400" dirty="0" err="1">
                <a:solidFill>
                  <a:schemeClr val="bg1"/>
                </a:solidFill>
                <a:latin typeface="Bodoni 72 Oldstyle Book" pitchFamily="2" charset="0"/>
              </a:rPr>
              <a:t>would</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have</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had</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to</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take</a:t>
            </a:r>
            <a:r>
              <a:rPr lang="de-DE" sz="2400" dirty="0">
                <a:solidFill>
                  <a:schemeClr val="bg1"/>
                </a:solidFill>
                <a:latin typeface="Bodoni 72 Oldstyle Book" pitchFamily="2" charset="0"/>
              </a:rPr>
              <a:t> back, </a:t>
            </a:r>
            <a:r>
              <a:rPr lang="de-DE" sz="2400" dirty="0" err="1">
                <a:solidFill>
                  <a:schemeClr val="bg1"/>
                </a:solidFill>
                <a:latin typeface="Bodoni 72 Oldstyle Book" pitchFamily="2" charset="0"/>
              </a:rPr>
              <a:t>had</a:t>
            </a:r>
            <a:r>
              <a:rPr lang="de-DE" sz="2400" dirty="0">
                <a:solidFill>
                  <a:schemeClr val="bg1"/>
                </a:solidFill>
                <a:latin typeface="Bodoni 72 Oldstyle Book" pitchFamily="2" charset="0"/>
              </a:rPr>
              <a:t> he </a:t>
            </a:r>
            <a:r>
              <a:rPr lang="de-DE" sz="2400" dirty="0" err="1">
                <a:solidFill>
                  <a:schemeClr val="bg1"/>
                </a:solidFill>
                <a:latin typeface="Bodoni 72 Oldstyle Book" pitchFamily="2" charset="0"/>
              </a:rPr>
              <a:t>clearly</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understood</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their</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logical</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outcome</a:t>
            </a:r>
            <a:r>
              <a:rPr lang="de-DE" sz="2400" dirty="0">
                <a:solidFill>
                  <a:schemeClr val="bg1"/>
                </a:solidFill>
                <a:latin typeface="Bodoni 72 Oldstyle Book" pitchFamily="2" charset="0"/>
              </a:rPr>
              <a:t>“.</a:t>
            </a:r>
          </a:p>
          <a:p>
            <a:endParaRPr lang="de-DE" sz="2400" dirty="0">
              <a:solidFill>
                <a:schemeClr val="bg1"/>
              </a:solidFill>
              <a:latin typeface="Bodoni 72 Oldstyle Book" pitchFamily="2" charset="0"/>
            </a:endParaRPr>
          </a:p>
          <a:p>
            <a:r>
              <a:rPr lang="de-DE" sz="2000" dirty="0">
                <a:solidFill>
                  <a:schemeClr val="bg1"/>
                </a:solidFill>
                <a:latin typeface="Bodoni 72 Oldstyle Book" pitchFamily="2" charset="0"/>
              </a:rPr>
              <a:t>Gregory Vlastos, “The Third Man Argument in </a:t>
            </a:r>
            <a:r>
              <a:rPr lang="de-DE" sz="2000" dirty="0" err="1">
                <a:solidFill>
                  <a:schemeClr val="bg1"/>
                </a:solidFill>
                <a:latin typeface="Bodoni 72 Oldstyle Book" pitchFamily="2" charset="0"/>
              </a:rPr>
              <a:t>the</a:t>
            </a:r>
            <a:r>
              <a:rPr lang="de-DE" sz="2000" dirty="0">
                <a:solidFill>
                  <a:schemeClr val="bg1"/>
                </a:solidFill>
                <a:latin typeface="Bodoni 72 Oldstyle Book" pitchFamily="2" charset="0"/>
              </a:rPr>
              <a:t> Parmenides“, in: </a:t>
            </a:r>
            <a:r>
              <a:rPr lang="de-DE" sz="2000" i="1" dirty="0">
                <a:solidFill>
                  <a:schemeClr val="bg1"/>
                </a:solidFill>
                <a:latin typeface="Bodoni 72 Oldstyle Book" pitchFamily="2" charset="0"/>
              </a:rPr>
              <a:t>The </a:t>
            </a:r>
            <a:r>
              <a:rPr lang="de-DE" sz="2000" i="1" dirty="0" err="1">
                <a:solidFill>
                  <a:schemeClr val="bg1"/>
                </a:solidFill>
                <a:latin typeface="Bodoni 72 Oldstyle Book" pitchFamily="2" charset="0"/>
              </a:rPr>
              <a:t>Philosophical</a:t>
            </a:r>
            <a:r>
              <a:rPr lang="de-DE" sz="2000" i="1" dirty="0">
                <a:solidFill>
                  <a:schemeClr val="bg1"/>
                </a:solidFill>
                <a:latin typeface="Bodoni 72 Oldstyle Book" pitchFamily="2" charset="0"/>
              </a:rPr>
              <a:t> Review</a:t>
            </a:r>
            <a:r>
              <a:rPr lang="de-DE" sz="2000" dirty="0">
                <a:solidFill>
                  <a:schemeClr val="bg1"/>
                </a:solidFill>
                <a:latin typeface="Bodoni 72 Oldstyle Book" pitchFamily="2" charset="0"/>
              </a:rPr>
              <a:t>, Vol. 63, </a:t>
            </a:r>
            <a:r>
              <a:rPr lang="de-DE" sz="2000" dirty="0" err="1">
                <a:solidFill>
                  <a:schemeClr val="bg1"/>
                </a:solidFill>
                <a:latin typeface="Bodoni 72 Oldstyle Book" pitchFamily="2" charset="0"/>
              </a:rPr>
              <a:t>No</a:t>
            </a:r>
            <a:r>
              <a:rPr lang="de-DE" sz="2000" dirty="0">
                <a:solidFill>
                  <a:schemeClr val="bg1"/>
                </a:solidFill>
                <a:latin typeface="Bodoni 72 Oldstyle Book" pitchFamily="2" charset="0"/>
              </a:rPr>
              <a:t>. 3, 319–349. </a:t>
            </a:r>
            <a:endParaRPr lang="de-CH" sz="2000" dirty="0">
              <a:solidFill>
                <a:schemeClr val="bg1"/>
              </a:solidFill>
              <a:latin typeface="Bodoni 72 Oldstyle Book" pitchFamily="2" charset="0"/>
            </a:endParaRPr>
          </a:p>
          <a:p>
            <a:endParaRPr lang="en-CH" sz="2400" dirty="0">
              <a:solidFill>
                <a:schemeClr val="bg1"/>
              </a:solidFill>
              <a:latin typeface="Bodoni 72 Oldstyle Book" pitchFamily="2" charset="0"/>
            </a:endParaRPr>
          </a:p>
        </p:txBody>
      </p:sp>
    </p:spTree>
    <p:extLst>
      <p:ext uri="{BB962C8B-B14F-4D97-AF65-F5344CB8AC3E}">
        <p14:creationId xmlns:p14="http://schemas.microsoft.com/office/powerpoint/2010/main" val="35603341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342801" y="769313"/>
            <a:ext cx="7348205" cy="523220"/>
          </a:xfrm>
          <a:prstGeom prst="rect">
            <a:avLst/>
          </a:prstGeom>
          <a:noFill/>
        </p:spPr>
        <p:txBody>
          <a:bodyPr wrap="square" rtlCol="0">
            <a:spAutoFit/>
          </a:bodyPr>
          <a:lstStyle/>
          <a:p>
            <a:pPr algn="ctr"/>
            <a:r>
              <a:rPr lang="fr-FR" sz="2800" cap="small" dirty="0">
                <a:solidFill>
                  <a:schemeClr val="bg1"/>
                </a:solidFill>
                <a:latin typeface="Bodoni 72 Oldstyle Book" pitchFamily="2" charset="0"/>
                <a:ea typeface="New Athena Unicode" charset="0"/>
                <a:cs typeface="New Athena Unicode" charset="0"/>
              </a:rPr>
              <a:t>Ontologie </a:t>
            </a:r>
            <a:r>
              <a:rPr lang="fr-FR" sz="2800" cap="small" dirty="0" err="1">
                <a:solidFill>
                  <a:schemeClr val="bg1"/>
                </a:solidFill>
                <a:latin typeface="Bodoni 72 Oldstyle Book" pitchFamily="2" charset="0"/>
                <a:ea typeface="New Athena Unicode" charset="0"/>
                <a:cs typeface="New Athena Unicode" charset="0"/>
              </a:rPr>
              <a:t>und</a:t>
            </a:r>
            <a:r>
              <a:rPr lang="fr-FR" sz="2800" cap="small" dirty="0">
                <a:solidFill>
                  <a:schemeClr val="bg1"/>
                </a:solidFill>
                <a:latin typeface="Bodoni 72 Oldstyle Book" pitchFamily="2" charset="0"/>
                <a:ea typeface="New Athena Unicode" charset="0"/>
                <a:cs typeface="New Athena Unicode" charset="0"/>
              </a:rPr>
              <a:t> </a:t>
            </a:r>
            <a:r>
              <a:rPr lang="fr-FR" sz="2800" cap="small" dirty="0" err="1">
                <a:solidFill>
                  <a:schemeClr val="bg1"/>
                </a:solidFill>
                <a:latin typeface="Bodoni 72 Oldstyle Book" pitchFamily="2" charset="0"/>
                <a:ea typeface="New Athena Unicode" charset="0"/>
                <a:cs typeface="New Athena Unicode" charset="0"/>
              </a:rPr>
              <a:t>Logik</a:t>
            </a:r>
            <a:endParaRPr lang="fr-FR" sz="2800" cap="small" dirty="0">
              <a:solidFill>
                <a:schemeClr val="bg1"/>
              </a:solidFill>
              <a:latin typeface="Bodoni 72 Oldstyle Book" pitchFamily="2" charset="0"/>
              <a:ea typeface="New Athena Unicode" charset="0"/>
              <a:cs typeface="New Athena Unicode" charset="0"/>
            </a:endParaRPr>
          </a:p>
        </p:txBody>
      </p:sp>
      <p:sp>
        <p:nvSpPr>
          <p:cNvPr id="2" name="TextBox 1">
            <a:extLst>
              <a:ext uri="{FF2B5EF4-FFF2-40B4-BE49-F238E27FC236}">
                <a16:creationId xmlns:a16="http://schemas.microsoft.com/office/drawing/2014/main" id="{78F3317D-FB2B-4144-8175-F47E0522FB3F}"/>
              </a:ext>
            </a:extLst>
          </p:cNvPr>
          <p:cNvSpPr txBox="1"/>
          <p:nvPr/>
        </p:nvSpPr>
        <p:spPr>
          <a:xfrm>
            <a:off x="1175309" y="1779815"/>
            <a:ext cx="9683191" cy="3785652"/>
          </a:xfrm>
          <a:prstGeom prst="rect">
            <a:avLst/>
          </a:prstGeom>
          <a:noFill/>
        </p:spPr>
        <p:txBody>
          <a:bodyPr wrap="square" rtlCol="0">
            <a:spAutoFit/>
          </a:bodyPr>
          <a:lstStyle/>
          <a:p>
            <a:endParaRPr lang="en-CH" sz="2400" dirty="0">
              <a:solidFill>
                <a:schemeClr val="bg1"/>
              </a:solidFill>
              <a:latin typeface="Bodoni 72 Oldstyle Book" pitchFamily="2" charset="0"/>
            </a:endParaRPr>
          </a:p>
          <a:p>
            <a:r>
              <a:rPr lang="en-GB" sz="2400" dirty="0" err="1">
                <a:solidFill>
                  <a:schemeClr val="bg1"/>
                </a:solidFill>
                <a:latin typeface="Bodoni 72 Oldstyle Book" pitchFamily="2" charset="0"/>
              </a:rPr>
              <a:t>En</a:t>
            </a:r>
            <a:r>
              <a:rPr lang="en-GB" sz="2400" dirty="0">
                <a:solidFill>
                  <a:schemeClr val="bg1"/>
                </a:solidFill>
                <a:latin typeface="Bodoni 72 Oldstyle Book" pitchFamily="2" charset="0"/>
              </a:rPr>
              <a:t> </a:t>
            </a:r>
            <a:r>
              <a:rPr lang="en-GB" sz="2400" dirty="0" err="1">
                <a:solidFill>
                  <a:schemeClr val="bg1"/>
                </a:solidFill>
                <a:latin typeface="Bodoni 72 Oldstyle Book" pitchFamily="2" charset="0"/>
              </a:rPr>
              <a:t>principe</a:t>
            </a:r>
            <a:r>
              <a:rPr lang="en-GB" sz="2400" dirty="0">
                <a:solidFill>
                  <a:schemeClr val="bg1"/>
                </a:solidFill>
                <a:latin typeface="Bodoni 72 Oldstyle Book" pitchFamily="2" charset="0"/>
              </a:rPr>
              <a:t>, la </a:t>
            </a:r>
            <a:r>
              <a:rPr lang="en-GB" sz="2400" dirty="0" err="1">
                <a:solidFill>
                  <a:schemeClr val="bg1"/>
                </a:solidFill>
                <a:latin typeface="Bodoni 72 Oldstyle Book" pitchFamily="2" charset="0"/>
              </a:rPr>
              <a:t>logique</a:t>
            </a:r>
            <a:r>
              <a:rPr lang="en-GB" sz="2400" dirty="0">
                <a:solidFill>
                  <a:schemeClr val="bg1"/>
                </a:solidFill>
                <a:latin typeface="Bodoni 72 Oldstyle Book" pitchFamily="2" charset="0"/>
              </a:rPr>
              <a:t>, </a:t>
            </a:r>
            <a:r>
              <a:rPr lang="en-GB" sz="2400" dirty="0" err="1">
                <a:solidFill>
                  <a:schemeClr val="bg1"/>
                </a:solidFill>
                <a:latin typeface="Bodoni 72 Oldstyle Book" pitchFamily="2" charset="0"/>
              </a:rPr>
              <a:t>c’est</a:t>
            </a:r>
            <a:r>
              <a:rPr lang="en-GB" sz="2400" dirty="0">
                <a:solidFill>
                  <a:schemeClr val="bg1"/>
                </a:solidFill>
                <a:latin typeface="Bodoni 72 Oldstyle Book" pitchFamily="2" charset="0"/>
              </a:rPr>
              <a:t> la description des </a:t>
            </a:r>
            <a:r>
              <a:rPr lang="en-GB" sz="2400" dirty="0" err="1">
                <a:solidFill>
                  <a:schemeClr val="bg1"/>
                </a:solidFill>
                <a:latin typeface="Bodoni 72 Oldstyle Book" pitchFamily="2" charset="0"/>
              </a:rPr>
              <a:t>objets</a:t>
            </a:r>
            <a:r>
              <a:rPr lang="en-GB" sz="2400" dirty="0">
                <a:solidFill>
                  <a:schemeClr val="bg1"/>
                </a:solidFill>
                <a:latin typeface="Bodoni 72 Oldstyle Book" pitchFamily="2" charset="0"/>
              </a:rPr>
              <a:t>. Si </a:t>
            </a:r>
            <a:r>
              <a:rPr lang="en-GB" sz="2400" dirty="0" err="1">
                <a:solidFill>
                  <a:schemeClr val="bg1"/>
                </a:solidFill>
                <a:latin typeface="Bodoni 72 Oldstyle Book" pitchFamily="2" charset="0"/>
              </a:rPr>
              <a:t>quelqu’un</a:t>
            </a:r>
            <a:r>
              <a:rPr lang="en-GB" sz="2400" dirty="0">
                <a:solidFill>
                  <a:schemeClr val="bg1"/>
                </a:solidFill>
                <a:latin typeface="Bodoni 72 Oldstyle Book" pitchFamily="2" charset="0"/>
              </a:rPr>
              <a:t> </a:t>
            </a:r>
            <a:r>
              <a:rPr lang="en-GB" sz="2400" dirty="0" err="1">
                <a:solidFill>
                  <a:schemeClr val="bg1"/>
                </a:solidFill>
                <a:latin typeface="Bodoni 72 Oldstyle Book" pitchFamily="2" charset="0"/>
              </a:rPr>
              <a:t>en</a:t>
            </a:r>
            <a:r>
              <a:rPr lang="en-GB" sz="2400" dirty="0">
                <a:solidFill>
                  <a:schemeClr val="bg1"/>
                </a:solidFill>
                <a:latin typeface="Bodoni 72 Oldstyle Book" pitchFamily="2" charset="0"/>
              </a:rPr>
              <a:t> </a:t>
            </a:r>
            <a:r>
              <a:rPr lang="en-GB" sz="2400" dirty="0" err="1">
                <a:solidFill>
                  <a:schemeClr val="bg1"/>
                </a:solidFill>
                <a:latin typeface="Bodoni 72 Oldstyle Book" pitchFamily="2" charset="0"/>
              </a:rPr>
              <a:t>veut</a:t>
            </a:r>
            <a:r>
              <a:rPr lang="en-GB" sz="2400" dirty="0">
                <a:solidFill>
                  <a:schemeClr val="bg1"/>
                </a:solidFill>
                <a:latin typeface="Bodoni 72 Oldstyle Book" pitchFamily="2" charset="0"/>
              </a:rPr>
              <a:t> </a:t>
            </a:r>
            <a:r>
              <a:rPr lang="en-GB" sz="2400" dirty="0" err="1">
                <a:solidFill>
                  <a:schemeClr val="bg1"/>
                </a:solidFill>
                <a:latin typeface="Bodoni 72 Oldstyle Book" pitchFamily="2" charset="0"/>
              </a:rPr>
              <a:t>à</a:t>
            </a:r>
            <a:r>
              <a:rPr lang="en-GB" sz="2400" dirty="0">
                <a:solidFill>
                  <a:schemeClr val="bg1"/>
                </a:solidFill>
                <a:latin typeface="Bodoni 72 Oldstyle Book" pitchFamily="2" charset="0"/>
              </a:rPr>
              <a:t> la </a:t>
            </a:r>
            <a:r>
              <a:rPr lang="en-GB" sz="2400" dirty="0" err="1">
                <a:solidFill>
                  <a:schemeClr val="bg1"/>
                </a:solidFill>
                <a:latin typeface="Bodoni 72 Oldstyle Book" pitchFamily="2" charset="0"/>
              </a:rPr>
              <a:t>logique</a:t>
            </a:r>
            <a:r>
              <a:rPr lang="en-GB" sz="2400" dirty="0">
                <a:solidFill>
                  <a:schemeClr val="bg1"/>
                </a:solidFill>
                <a:latin typeface="Bodoni 72 Oldstyle Book" pitchFamily="2" charset="0"/>
              </a:rPr>
              <a:t>, il </a:t>
            </a:r>
            <a:r>
              <a:rPr lang="en-GB" sz="2400" dirty="0" err="1">
                <a:solidFill>
                  <a:schemeClr val="bg1"/>
                </a:solidFill>
                <a:latin typeface="Bodoni 72 Oldstyle Book" pitchFamily="2" charset="0"/>
              </a:rPr>
              <a:t>va</a:t>
            </a:r>
            <a:r>
              <a:rPr lang="en-GB" sz="2400" dirty="0">
                <a:solidFill>
                  <a:schemeClr val="bg1"/>
                </a:solidFill>
                <a:latin typeface="Bodoni 72 Oldstyle Book" pitchFamily="2" charset="0"/>
              </a:rPr>
              <a:t> </a:t>
            </a:r>
            <a:r>
              <a:rPr lang="en-GB" sz="2400" dirty="0" err="1">
                <a:solidFill>
                  <a:schemeClr val="bg1"/>
                </a:solidFill>
                <a:latin typeface="Bodoni 72 Oldstyle Book" pitchFamily="2" charset="0"/>
              </a:rPr>
              <a:t>contre</a:t>
            </a:r>
            <a:r>
              <a:rPr lang="en-GB" sz="2400" dirty="0">
                <a:solidFill>
                  <a:schemeClr val="bg1"/>
                </a:solidFill>
                <a:latin typeface="Bodoni 72 Oldstyle Book" pitchFamily="2" charset="0"/>
              </a:rPr>
              <a:t> la structure </a:t>
            </a:r>
            <a:r>
              <a:rPr lang="en-GB" sz="2400" dirty="0" err="1">
                <a:solidFill>
                  <a:schemeClr val="bg1"/>
                </a:solidFill>
                <a:latin typeface="Bodoni 72 Oldstyle Book" pitchFamily="2" charset="0"/>
              </a:rPr>
              <a:t>générale</a:t>
            </a:r>
            <a:r>
              <a:rPr lang="en-GB" sz="2400" dirty="0">
                <a:solidFill>
                  <a:schemeClr val="bg1"/>
                </a:solidFill>
                <a:latin typeface="Bodoni 72 Oldstyle Book" pitchFamily="2" charset="0"/>
              </a:rPr>
              <a:t> du monde et </a:t>
            </a:r>
            <a:r>
              <a:rPr lang="en-GB" sz="2400" dirty="0" err="1">
                <a:solidFill>
                  <a:schemeClr val="bg1"/>
                </a:solidFill>
                <a:latin typeface="Bodoni 72 Oldstyle Book" pitchFamily="2" charset="0"/>
              </a:rPr>
              <a:t>pense</a:t>
            </a:r>
            <a:r>
              <a:rPr lang="en-GB" sz="2400" dirty="0">
                <a:solidFill>
                  <a:schemeClr val="bg1"/>
                </a:solidFill>
                <a:latin typeface="Bodoni 72 Oldstyle Book" pitchFamily="2" charset="0"/>
              </a:rPr>
              <a:t> de </a:t>
            </a:r>
            <a:r>
              <a:rPr lang="en-GB" sz="2400" dirty="0" err="1">
                <a:solidFill>
                  <a:schemeClr val="bg1"/>
                </a:solidFill>
                <a:latin typeface="Bodoni 72 Oldstyle Book" pitchFamily="2" charset="0"/>
              </a:rPr>
              <a:t>façon</a:t>
            </a:r>
            <a:r>
              <a:rPr lang="en-GB" sz="2400" dirty="0">
                <a:solidFill>
                  <a:schemeClr val="bg1"/>
                </a:solidFill>
                <a:latin typeface="Bodoni 72 Oldstyle Book" pitchFamily="2" charset="0"/>
              </a:rPr>
              <a:t> </a:t>
            </a:r>
            <a:r>
              <a:rPr lang="en-GB" sz="2400" dirty="0" err="1">
                <a:solidFill>
                  <a:schemeClr val="bg1"/>
                </a:solidFill>
                <a:latin typeface="Bodoni 72 Oldstyle Book" pitchFamily="2" charset="0"/>
              </a:rPr>
              <a:t>irrationnelle</a:t>
            </a:r>
            <a:r>
              <a:rPr lang="en-GB" sz="2400" dirty="0">
                <a:solidFill>
                  <a:schemeClr val="bg1"/>
                </a:solidFill>
                <a:latin typeface="Bodoni 72 Oldstyle Book" pitchFamily="2" charset="0"/>
              </a:rPr>
              <a:t>. La </a:t>
            </a:r>
            <a:r>
              <a:rPr lang="en-GB" sz="2400" dirty="0" err="1">
                <a:solidFill>
                  <a:schemeClr val="bg1"/>
                </a:solidFill>
                <a:latin typeface="Bodoni 72 Oldstyle Book" pitchFamily="2" charset="0"/>
              </a:rPr>
              <a:t>logique</a:t>
            </a:r>
            <a:r>
              <a:rPr lang="en-GB" sz="2400" dirty="0">
                <a:solidFill>
                  <a:schemeClr val="bg1"/>
                </a:solidFill>
                <a:latin typeface="Bodoni 72 Oldstyle Book" pitchFamily="2" charset="0"/>
              </a:rPr>
              <a:t>, </a:t>
            </a:r>
            <a:r>
              <a:rPr lang="en-GB" sz="2400" dirty="0" err="1">
                <a:solidFill>
                  <a:schemeClr val="bg1"/>
                </a:solidFill>
                <a:latin typeface="Bodoni 72 Oldstyle Book" pitchFamily="2" charset="0"/>
              </a:rPr>
              <a:t>en</a:t>
            </a:r>
            <a:r>
              <a:rPr lang="en-GB" sz="2400" dirty="0">
                <a:solidFill>
                  <a:schemeClr val="bg1"/>
                </a:solidFill>
                <a:latin typeface="Bodoni 72 Oldstyle Book" pitchFamily="2" charset="0"/>
              </a:rPr>
              <a:t> tant que description des </a:t>
            </a:r>
            <a:r>
              <a:rPr lang="en-GB" sz="2400" dirty="0" err="1">
                <a:solidFill>
                  <a:schemeClr val="bg1"/>
                </a:solidFill>
                <a:latin typeface="Bodoni 72 Oldstyle Book" pitchFamily="2" charset="0"/>
              </a:rPr>
              <a:t>objets</a:t>
            </a:r>
            <a:r>
              <a:rPr lang="en-GB" sz="2400" dirty="0">
                <a:solidFill>
                  <a:schemeClr val="bg1"/>
                </a:solidFill>
                <a:latin typeface="Bodoni 72 Oldstyle Book" pitchFamily="2" charset="0"/>
              </a:rPr>
              <a:t>, </a:t>
            </a:r>
            <a:r>
              <a:rPr lang="en-GB" sz="2400" dirty="0" err="1">
                <a:solidFill>
                  <a:schemeClr val="bg1"/>
                </a:solidFill>
                <a:latin typeface="Bodoni 72 Oldstyle Book" pitchFamily="2" charset="0"/>
              </a:rPr>
              <a:t>est</a:t>
            </a:r>
            <a:r>
              <a:rPr lang="en-GB" sz="2400" dirty="0">
                <a:solidFill>
                  <a:schemeClr val="bg1"/>
                </a:solidFill>
                <a:latin typeface="Bodoni 72 Oldstyle Book" pitchFamily="2" charset="0"/>
              </a:rPr>
              <a:t> description du monde.</a:t>
            </a:r>
          </a:p>
          <a:p>
            <a:endParaRPr lang="en-CH" sz="2400" dirty="0">
              <a:solidFill>
                <a:schemeClr val="bg1"/>
              </a:solidFill>
              <a:latin typeface="Bodoni 72 Oldstyle Book" pitchFamily="2" charset="0"/>
            </a:endParaRPr>
          </a:p>
          <a:p>
            <a:endParaRPr lang="en-GB" sz="2400" dirty="0">
              <a:solidFill>
                <a:schemeClr val="bg1"/>
              </a:solidFill>
              <a:latin typeface="Bodoni 72 Oldstyle Book" pitchFamily="2" charset="0"/>
            </a:endParaRPr>
          </a:p>
          <a:p>
            <a:endParaRPr lang="en-GB" sz="2400" dirty="0">
              <a:solidFill>
                <a:schemeClr val="bg1"/>
              </a:solidFill>
              <a:latin typeface="Bodoni 72 Oldstyle Book" pitchFamily="2" charset="0"/>
            </a:endParaRPr>
          </a:p>
          <a:p>
            <a:r>
              <a:rPr lang="en-GB" sz="2400" dirty="0" err="1">
                <a:solidFill>
                  <a:schemeClr val="bg1"/>
                </a:solidFill>
                <a:latin typeface="Bodoni 72 Oldstyle Book" pitchFamily="2" charset="0"/>
              </a:rPr>
              <a:t>Jozef</a:t>
            </a:r>
            <a:r>
              <a:rPr lang="en-GB" sz="2400" dirty="0">
                <a:solidFill>
                  <a:schemeClr val="bg1"/>
                </a:solidFill>
                <a:latin typeface="Bodoni 72 Oldstyle Book" pitchFamily="2" charset="0"/>
              </a:rPr>
              <a:t>-Maria </a:t>
            </a:r>
            <a:r>
              <a:rPr lang="en-GB" sz="2400" dirty="0" err="1">
                <a:solidFill>
                  <a:schemeClr val="bg1"/>
                </a:solidFill>
                <a:latin typeface="Bodoni 72 Oldstyle Book" pitchFamily="2" charset="0"/>
              </a:rPr>
              <a:t>Bocheński</a:t>
            </a:r>
            <a:r>
              <a:rPr lang="en-GB" sz="2400" dirty="0">
                <a:solidFill>
                  <a:schemeClr val="bg1"/>
                </a:solidFill>
                <a:latin typeface="Bodoni 72 Oldstyle Book" pitchFamily="2" charset="0"/>
              </a:rPr>
              <a:t>: </a:t>
            </a:r>
            <a:r>
              <a:rPr lang="en-GB" sz="2400" i="1" dirty="0">
                <a:solidFill>
                  <a:schemeClr val="bg1"/>
                </a:solidFill>
                <a:latin typeface="Bodoni 72 Oldstyle Book" pitchFamily="2" charset="0"/>
              </a:rPr>
              <a:t>Entre la </a:t>
            </a:r>
            <a:r>
              <a:rPr lang="en-GB" sz="2400" i="1" dirty="0" err="1">
                <a:solidFill>
                  <a:schemeClr val="bg1"/>
                </a:solidFill>
                <a:latin typeface="Bodoni 72 Oldstyle Book" pitchFamily="2" charset="0"/>
              </a:rPr>
              <a:t>logique</a:t>
            </a:r>
            <a:r>
              <a:rPr lang="en-GB" sz="2400" i="1" dirty="0">
                <a:solidFill>
                  <a:schemeClr val="bg1"/>
                </a:solidFill>
                <a:latin typeface="Bodoni 72 Oldstyle Book" pitchFamily="2" charset="0"/>
              </a:rPr>
              <a:t> et la </a:t>
            </a:r>
            <a:r>
              <a:rPr lang="en-GB" sz="2400" i="1" dirty="0" err="1">
                <a:solidFill>
                  <a:schemeClr val="bg1"/>
                </a:solidFill>
                <a:latin typeface="Bodoni 72 Oldstyle Book" pitchFamily="2" charset="0"/>
              </a:rPr>
              <a:t>foi</a:t>
            </a:r>
            <a:r>
              <a:rPr lang="en-GB" sz="2400" dirty="0">
                <a:solidFill>
                  <a:schemeClr val="bg1"/>
                </a:solidFill>
                <a:latin typeface="Bodoni 72 Oldstyle Book" pitchFamily="2" charset="0"/>
              </a:rPr>
              <a:t>. </a:t>
            </a:r>
            <a:r>
              <a:rPr lang="en-GB" sz="2400" dirty="0" err="1">
                <a:solidFill>
                  <a:schemeClr val="bg1"/>
                </a:solidFill>
                <a:latin typeface="Bodoni 72 Oldstyle Book" pitchFamily="2" charset="0"/>
              </a:rPr>
              <a:t>Entretiens</a:t>
            </a:r>
            <a:r>
              <a:rPr lang="en-GB" sz="2400" dirty="0">
                <a:solidFill>
                  <a:schemeClr val="bg1"/>
                </a:solidFill>
                <a:latin typeface="Bodoni 72 Oldstyle Book" pitchFamily="2" charset="0"/>
              </a:rPr>
              <a:t> avec Joseph-M. </a:t>
            </a:r>
            <a:r>
              <a:rPr lang="en-GB" sz="2400" dirty="0" err="1">
                <a:solidFill>
                  <a:schemeClr val="bg1"/>
                </a:solidFill>
                <a:latin typeface="Bodoni 72 Oldstyle Book" pitchFamily="2" charset="0"/>
              </a:rPr>
              <a:t>Bocheński</a:t>
            </a:r>
            <a:r>
              <a:rPr lang="en-GB" sz="2400" dirty="0">
                <a:solidFill>
                  <a:schemeClr val="bg1"/>
                </a:solidFill>
                <a:latin typeface="Bodoni 72 Oldstyle Book" pitchFamily="2" charset="0"/>
              </a:rPr>
              <a:t> </a:t>
            </a:r>
            <a:r>
              <a:rPr lang="en-GB" sz="2400" dirty="0" err="1">
                <a:solidFill>
                  <a:schemeClr val="bg1"/>
                </a:solidFill>
                <a:latin typeface="Bodoni 72 Oldstyle Book" pitchFamily="2" charset="0"/>
              </a:rPr>
              <a:t>recueillis</a:t>
            </a:r>
            <a:r>
              <a:rPr lang="en-GB" sz="2400" dirty="0">
                <a:solidFill>
                  <a:schemeClr val="bg1"/>
                </a:solidFill>
                <a:latin typeface="Bodoni 72 Oldstyle Book" pitchFamily="2" charset="0"/>
              </a:rPr>
              <a:t> par Jan Parys, </a:t>
            </a:r>
            <a:r>
              <a:rPr lang="en-GB" sz="2400" dirty="0" err="1">
                <a:solidFill>
                  <a:schemeClr val="bg1"/>
                </a:solidFill>
                <a:latin typeface="Bodoni 72 Oldstyle Book" pitchFamily="2" charset="0"/>
              </a:rPr>
              <a:t>traduit</a:t>
            </a:r>
            <a:r>
              <a:rPr lang="en-GB" sz="2400" dirty="0">
                <a:solidFill>
                  <a:schemeClr val="bg1"/>
                </a:solidFill>
                <a:latin typeface="Bodoni 72 Oldstyle Book" pitchFamily="2" charset="0"/>
              </a:rPr>
              <a:t> du </a:t>
            </a:r>
            <a:r>
              <a:rPr lang="en-GB" sz="2400" dirty="0" err="1">
                <a:solidFill>
                  <a:schemeClr val="bg1"/>
                </a:solidFill>
                <a:latin typeface="Bodoni 72 Oldstyle Book" pitchFamily="2" charset="0"/>
              </a:rPr>
              <a:t>polonais</a:t>
            </a:r>
            <a:r>
              <a:rPr lang="en-GB" sz="2400" dirty="0">
                <a:solidFill>
                  <a:schemeClr val="bg1"/>
                </a:solidFill>
                <a:latin typeface="Bodoni 72 Oldstyle Book" pitchFamily="2" charset="0"/>
              </a:rPr>
              <a:t> par Eric Morin-Aguilar (</a:t>
            </a:r>
            <a:r>
              <a:rPr lang="en-GB" sz="2400" dirty="0" err="1">
                <a:solidFill>
                  <a:schemeClr val="bg1"/>
                </a:solidFill>
                <a:latin typeface="Bodoni 72 Oldstyle Book" pitchFamily="2" charset="0"/>
              </a:rPr>
              <a:t>Montricher</a:t>
            </a:r>
            <a:r>
              <a:rPr lang="en-GB" sz="2400" dirty="0">
                <a:solidFill>
                  <a:schemeClr val="bg1"/>
                </a:solidFill>
                <a:latin typeface="Bodoni 72 Oldstyle Book" pitchFamily="2" charset="0"/>
              </a:rPr>
              <a:t>: Les Editions Noir sur Blanc, 1990) 71</a:t>
            </a:r>
            <a:endParaRPr lang="en-CH" sz="2400" dirty="0">
              <a:solidFill>
                <a:schemeClr val="bg1"/>
              </a:solidFill>
              <a:latin typeface="Bodoni 72 Oldstyle Book" pitchFamily="2" charset="0"/>
            </a:endParaRPr>
          </a:p>
        </p:txBody>
      </p:sp>
    </p:spTree>
    <p:extLst>
      <p:ext uri="{BB962C8B-B14F-4D97-AF65-F5344CB8AC3E}">
        <p14:creationId xmlns:p14="http://schemas.microsoft.com/office/powerpoint/2010/main" val="289233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639279" y="415131"/>
            <a:ext cx="4659260" cy="1200329"/>
          </a:xfrm>
          <a:prstGeom prst="rect">
            <a:avLst/>
          </a:prstGeom>
          <a:noFill/>
        </p:spPr>
        <p:txBody>
          <a:bodyPr wrap="square" rtlCol="0">
            <a:spAutoFit/>
          </a:bodyPr>
          <a:lstStyle/>
          <a:p>
            <a:r>
              <a:rPr lang="fr-FR" sz="2400" cap="small" dirty="0" err="1">
                <a:solidFill>
                  <a:schemeClr val="bg1"/>
                </a:solidFill>
                <a:latin typeface="Bodoni 72 Oldstyle Book" pitchFamily="2" charset="0"/>
                <a:ea typeface="New Athena Unicode" charset="0"/>
                <a:cs typeface="New Athena Unicode" charset="0"/>
              </a:rPr>
              <a:t>Platons</a:t>
            </a:r>
            <a:r>
              <a:rPr lang="fr-FR" sz="2400" cap="small" dirty="0">
                <a:solidFill>
                  <a:schemeClr val="bg1"/>
                </a:solidFill>
                <a:latin typeface="Bodoni 72 Oldstyle Book" pitchFamily="2" charset="0"/>
                <a:ea typeface="New Athena Unicode" charset="0"/>
                <a:cs typeface="New Athena Unicode" charset="0"/>
              </a:rPr>
              <a:t> </a:t>
            </a:r>
            <a:r>
              <a:rPr lang="fr-FR" sz="2400" cap="small" dirty="0" err="1">
                <a:solidFill>
                  <a:schemeClr val="bg1"/>
                </a:solidFill>
                <a:latin typeface="Bodoni 72 Oldstyle Book" pitchFamily="2" charset="0"/>
                <a:ea typeface="New Athena Unicode" charset="0"/>
                <a:cs typeface="New Athena Unicode" charset="0"/>
              </a:rPr>
              <a:t>Ideenlehre</a:t>
            </a:r>
            <a:r>
              <a:rPr lang="fr-FR" sz="2400" cap="small" dirty="0">
                <a:solidFill>
                  <a:schemeClr val="bg1"/>
                </a:solidFill>
                <a:latin typeface="Bodoni 72 Oldstyle Book" pitchFamily="2" charset="0"/>
                <a:ea typeface="New Athena Unicode" charset="0"/>
                <a:cs typeface="New Athena Unicode" charset="0"/>
              </a:rPr>
              <a:t> </a:t>
            </a:r>
            <a:r>
              <a:rPr lang="fr-FR" sz="2400" cap="small" dirty="0" err="1">
                <a:solidFill>
                  <a:schemeClr val="bg1"/>
                </a:solidFill>
                <a:latin typeface="Bodoni 72 Oldstyle Book" pitchFamily="2" charset="0"/>
                <a:ea typeface="New Athena Unicode" charset="0"/>
                <a:cs typeface="New Athena Unicode" charset="0"/>
              </a:rPr>
              <a:t>als</a:t>
            </a:r>
            <a:r>
              <a:rPr lang="fr-FR" sz="2400" cap="small" dirty="0">
                <a:solidFill>
                  <a:schemeClr val="bg1"/>
                </a:solidFill>
                <a:latin typeface="Bodoni 72 Oldstyle Book" pitchFamily="2" charset="0"/>
                <a:ea typeface="New Athena Unicode" charset="0"/>
                <a:cs typeface="New Athena Unicode" charset="0"/>
              </a:rPr>
              <a:t> </a:t>
            </a:r>
            <a:r>
              <a:rPr lang="fr-FR" sz="2400" cap="small" dirty="0" err="1">
                <a:solidFill>
                  <a:schemeClr val="bg1"/>
                </a:solidFill>
                <a:latin typeface="Bodoni 72 Oldstyle Book" pitchFamily="2" charset="0"/>
                <a:ea typeface="New Athena Unicode" charset="0"/>
                <a:cs typeface="New Athena Unicode" charset="0"/>
              </a:rPr>
              <a:t>Objekttheorie</a:t>
            </a:r>
            <a:r>
              <a:rPr lang="fr-FR" sz="2400" cap="small" dirty="0">
                <a:solidFill>
                  <a:schemeClr val="bg1"/>
                </a:solidFill>
                <a:latin typeface="Bodoni 72 Oldstyle Book" pitchFamily="2" charset="0"/>
                <a:ea typeface="New Athena Unicode" charset="0"/>
                <a:cs typeface="New Athena Unicode" charset="0"/>
              </a:rPr>
              <a:t>:</a:t>
            </a:r>
          </a:p>
          <a:p>
            <a:r>
              <a:rPr lang="fr-FR" sz="2400" cap="small" dirty="0" err="1">
                <a:solidFill>
                  <a:schemeClr val="bg1"/>
                </a:solidFill>
                <a:latin typeface="Bodoni 72 Oldstyle Book" pitchFamily="2" charset="0"/>
                <a:ea typeface="New Athena Unicode" charset="0"/>
                <a:cs typeface="New Athena Unicode" charset="0"/>
              </a:rPr>
              <a:t>Das</a:t>
            </a:r>
            <a:r>
              <a:rPr lang="fr-FR" sz="2400" cap="small" dirty="0">
                <a:solidFill>
                  <a:schemeClr val="bg1"/>
                </a:solidFill>
                <a:latin typeface="Bodoni 72 Oldstyle Book" pitchFamily="2" charset="0"/>
                <a:ea typeface="New Athena Unicode" charset="0"/>
                <a:cs typeface="New Athena Unicode" charset="0"/>
              </a:rPr>
              <a:t> </a:t>
            </a:r>
            <a:r>
              <a:rPr lang="fr-FR" sz="2400" cap="small" dirty="0" err="1">
                <a:solidFill>
                  <a:schemeClr val="bg1"/>
                </a:solidFill>
                <a:latin typeface="Bodoni 72 Oldstyle Book" pitchFamily="2" charset="0"/>
                <a:ea typeface="New Athena Unicode" charset="0"/>
                <a:cs typeface="New Athena Unicode" charset="0"/>
              </a:rPr>
              <a:t>Liniengleichnis</a:t>
            </a:r>
            <a:endParaRPr lang="fr-FR" sz="2400" cap="small" dirty="0">
              <a:solidFill>
                <a:schemeClr val="bg1"/>
              </a:solidFill>
              <a:latin typeface="Bodoni 72 Oldstyle Book" pitchFamily="2" charset="0"/>
              <a:ea typeface="New Athena Unicode" charset="0"/>
              <a:cs typeface="New Athena Unicode" charset="0"/>
            </a:endParaRPr>
          </a:p>
        </p:txBody>
      </p:sp>
      <p:sp>
        <p:nvSpPr>
          <p:cNvPr id="6" name="TextBox 5">
            <a:extLst>
              <a:ext uri="{FF2B5EF4-FFF2-40B4-BE49-F238E27FC236}">
                <a16:creationId xmlns:a16="http://schemas.microsoft.com/office/drawing/2014/main" id="{08B54A6C-3F38-414F-9496-D9357686501B}"/>
              </a:ext>
            </a:extLst>
          </p:cNvPr>
          <p:cNvSpPr txBox="1"/>
          <p:nvPr/>
        </p:nvSpPr>
        <p:spPr>
          <a:xfrm>
            <a:off x="669121" y="2024407"/>
            <a:ext cx="4352655" cy="4524315"/>
          </a:xfrm>
          <a:prstGeom prst="rect">
            <a:avLst/>
          </a:prstGeom>
          <a:noFill/>
        </p:spPr>
        <p:txBody>
          <a:bodyPr wrap="square" rtlCol="0">
            <a:spAutoFit/>
          </a:bodyPr>
          <a:lstStyle/>
          <a:p>
            <a:r>
              <a:rPr lang="de-CH" dirty="0">
                <a:solidFill>
                  <a:schemeClr val="bg1"/>
                </a:solidFill>
                <a:latin typeface="Bodoni 72 Oldstyle Book" pitchFamily="2" charset="0"/>
              </a:rPr>
              <a:t>Ich glaube, Du weißt, dass diejenigen, die sich mit Geometrie und Rechnungen und derlei beschäftigen, stellen Hypothesen auf über Ungerade und Gerade, Figuren, drei Arten von Winkel, und damit Verwandtes in jeder einzelnen Disziplin, und diese behandeln sie als ob sie sie wüssten und machen sie zu Hypothesen, denken aber nicht, dass es nötig wäre, Rechenschaft darüber abzulegen, weder für sich noch für andere, da sie ja jedem klar seien. Von diesen anfangend gehen sie durch den Rest und schließen auf eine Weise ab, die übereinstimmend ist mit dem, das ihre Untersuchung angeleitet hat (Platon, </a:t>
            </a:r>
            <a:r>
              <a:rPr lang="de-CH" i="1" dirty="0" err="1">
                <a:solidFill>
                  <a:schemeClr val="bg1"/>
                </a:solidFill>
                <a:latin typeface="Bodoni 72 Oldstyle Book" pitchFamily="2" charset="0"/>
              </a:rPr>
              <a:t>Politeia</a:t>
            </a:r>
            <a:r>
              <a:rPr lang="de-CH" i="1" dirty="0">
                <a:solidFill>
                  <a:schemeClr val="bg1"/>
                </a:solidFill>
                <a:latin typeface="Bodoni 72 Oldstyle Book" pitchFamily="2" charset="0"/>
              </a:rPr>
              <a:t> </a:t>
            </a:r>
            <a:r>
              <a:rPr lang="de-CH" dirty="0">
                <a:solidFill>
                  <a:schemeClr val="bg1"/>
                </a:solidFill>
                <a:latin typeface="Bodoni 72 Oldstyle Book" pitchFamily="2" charset="0"/>
              </a:rPr>
              <a:t>VI, 510c3–d3).</a:t>
            </a:r>
            <a:endParaRPr lang="en-CH" dirty="0">
              <a:solidFill>
                <a:schemeClr val="bg1"/>
              </a:solidFill>
              <a:latin typeface="Bodoni 72 Oldstyle Book" pitchFamily="2" charset="0"/>
            </a:endParaRPr>
          </a:p>
          <a:p>
            <a:endParaRPr lang="en-CH" dirty="0">
              <a:solidFill>
                <a:schemeClr val="bg1"/>
              </a:solidFill>
              <a:latin typeface="Baskerville Old Face" panose="02020602080505020303" pitchFamily="18" charset="77"/>
            </a:endParaRPr>
          </a:p>
        </p:txBody>
      </p:sp>
      <p:sp>
        <p:nvSpPr>
          <p:cNvPr id="11" name="Straight Connector 10">
            <a:extLst>
              <a:ext uri="{FF2B5EF4-FFF2-40B4-BE49-F238E27FC236}">
                <a16:creationId xmlns:a16="http://schemas.microsoft.com/office/drawing/2014/main" id="{B1911DD3-C3A8-45DC-B7AB-C1D0D8105BD5}"/>
              </a:ext>
            </a:extLst>
          </p:cNvPr>
          <p:cNvSpPr/>
          <p:nvPr/>
        </p:nvSpPr>
        <p:spPr>
          <a:xfrm>
            <a:off x="5874120" y="2420100"/>
            <a:ext cx="5120640" cy="0"/>
          </a:xfrm>
          <a:prstGeom prst="line">
            <a:avLst/>
          </a:prstGeom>
          <a:solidFill>
            <a:srgbClr val="FFFFFF">
              <a:alpha val="5000"/>
            </a:srgbClr>
          </a:solidFill>
          <a:ln w="18000">
            <a:solidFill>
              <a:srgbClr val="FFFFFF"/>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pl-PL">
              <a:solidFill>
                <a:srgbClr val="FFFFFF"/>
              </a:solidFill>
            </a:endParaRPr>
          </a:p>
        </p:txBody>
      </p:sp>
      <p:sp>
        <p:nvSpPr>
          <p:cNvPr id="14" name="Connettore diritto 13">
            <a:extLst>
              <a:ext uri="{FF2B5EF4-FFF2-40B4-BE49-F238E27FC236}">
                <a16:creationId xmlns:a16="http://schemas.microsoft.com/office/drawing/2014/main" id="{F8D0A847-52CF-4198-BE77-1460FD673529}"/>
              </a:ext>
            </a:extLst>
          </p:cNvPr>
          <p:cNvSpPr/>
          <p:nvPr/>
        </p:nvSpPr>
        <p:spPr>
          <a:xfrm rot="5400000">
            <a:off x="6166260" y="2425140"/>
            <a:ext cx="914400" cy="0"/>
          </a:xfrm>
          <a:prstGeom prst="line">
            <a:avLst/>
          </a:prstGeom>
          <a:solidFill>
            <a:srgbClr val="FFFFFF">
              <a:alpha val="5000"/>
            </a:srgbClr>
          </a:solidFill>
          <a:ln w="18000">
            <a:solidFill>
              <a:srgbClr val="FFFFFF"/>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de-DE">
              <a:solidFill>
                <a:srgbClr val="FFFFFF"/>
              </a:solidFill>
            </a:endParaRPr>
          </a:p>
        </p:txBody>
      </p:sp>
      <p:sp>
        <p:nvSpPr>
          <p:cNvPr id="15" name="Düz Bağlayıcı 14">
            <a:extLst>
              <a:ext uri="{FF2B5EF4-FFF2-40B4-BE49-F238E27FC236}">
                <a16:creationId xmlns:a16="http://schemas.microsoft.com/office/drawing/2014/main" id="{6E33AEC7-7EE4-4571-B2D1-3A2170323F9B}"/>
              </a:ext>
            </a:extLst>
          </p:cNvPr>
          <p:cNvSpPr/>
          <p:nvPr/>
        </p:nvSpPr>
        <p:spPr>
          <a:xfrm rot="5400000">
            <a:off x="8400960" y="2406420"/>
            <a:ext cx="914400" cy="0"/>
          </a:xfrm>
          <a:prstGeom prst="line">
            <a:avLst/>
          </a:prstGeom>
          <a:solidFill>
            <a:srgbClr val="FFFFFF">
              <a:alpha val="5000"/>
            </a:srgbClr>
          </a:solidFill>
          <a:ln w="18000">
            <a:solidFill>
              <a:srgbClr val="FFFFFF"/>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a:solidFill>
                <a:srgbClr val="FFFFFF"/>
              </a:solidFill>
            </a:endParaRPr>
          </a:p>
        </p:txBody>
      </p:sp>
      <p:sp>
        <p:nvSpPr>
          <p:cNvPr id="16" name="Connecteur droit 15">
            <a:extLst>
              <a:ext uri="{FF2B5EF4-FFF2-40B4-BE49-F238E27FC236}">
                <a16:creationId xmlns:a16="http://schemas.microsoft.com/office/drawing/2014/main" id="{27FA4BD7-A60B-4C69-9DD0-282A189B213C}"/>
              </a:ext>
            </a:extLst>
          </p:cNvPr>
          <p:cNvSpPr/>
          <p:nvPr/>
        </p:nvSpPr>
        <p:spPr>
          <a:xfrm rot="5400000">
            <a:off x="6749280" y="2412180"/>
            <a:ext cx="1828800" cy="0"/>
          </a:xfrm>
          <a:prstGeom prst="line">
            <a:avLst/>
          </a:prstGeom>
          <a:solidFill>
            <a:srgbClr val="FFFFFF">
              <a:alpha val="5000"/>
            </a:srgbClr>
          </a:solidFill>
          <a:ln w="18000">
            <a:solidFill>
              <a:srgbClr val="FFFFFF"/>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a:solidFill>
                <a:srgbClr val="FFFFFF"/>
              </a:solidFill>
            </a:endParaRPr>
          </a:p>
        </p:txBody>
      </p:sp>
      <mc:AlternateContent xmlns:mc="http://schemas.openxmlformats.org/markup-compatibility/2006" xmlns:p14="http://schemas.microsoft.com/office/powerpoint/2010/main">
        <mc:Choice Requires="p14">
          <p:contentPart p14:bwMode="auto" r:id="rId2">
            <p14:nvContentPartPr>
              <p14:cNvPr id="9" name="Ink 8">
                <a:extLst>
                  <a:ext uri="{FF2B5EF4-FFF2-40B4-BE49-F238E27FC236}">
                    <a16:creationId xmlns:a16="http://schemas.microsoft.com/office/drawing/2014/main" id="{D5714D56-7043-C447-BA89-29ECC19601F5}"/>
                  </a:ext>
                </a:extLst>
              </p14:cNvPr>
              <p14:cNvContentPartPr/>
              <p14:nvPr/>
            </p14:nvContentPartPr>
            <p14:xfrm>
              <a:off x="5843095" y="1516336"/>
              <a:ext cx="1713960" cy="173160"/>
            </p14:xfrm>
          </p:contentPart>
        </mc:Choice>
        <mc:Fallback xmlns="">
          <p:pic>
            <p:nvPicPr>
              <p:cNvPr id="9" name="Ink 8">
                <a:extLst>
                  <a:ext uri="{FF2B5EF4-FFF2-40B4-BE49-F238E27FC236}">
                    <a16:creationId xmlns:a16="http://schemas.microsoft.com/office/drawing/2014/main" id="{D5714D56-7043-C447-BA89-29ECC19601F5}"/>
                  </a:ext>
                </a:extLst>
              </p:cNvPr>
              <p:cNvPicPr/>
              <p:nvPr/>
            </p:nvPicPr>
            <p:blipFill>
              <a:blip r:embed="rId3"/>
              <a:stretch>
                <a:fillRect/>
              </a:stretch>
            </p:blipFill>
            <p:spPr>
              <a:xfrm>
                <a:off x="5834095" y="1507336"/>
                <a:ext cx="17316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2BB7E1AA-EAB9-044C-AFE9-88504DCDBF24}"/>
                  </a:ext>
                </a:extLst>
              </p14:cNvPr>
              <p14:cNvContentPartPr/>
              <p14:nvPr/>
            </p14:nvContentPartPr>
            <p14:xfrm>
              <a:off x="7842535" y="1581496"/>
              <a:ext cx="3134160" cy="135360"/>
            </p14:xfrm>
          </p:contentPart>
        </mc:Choice>
        <mc:Fallback xmlns="">
          <p:pic>
            <p:nvPicPr>
              <p:cNvPr id="10" name="Ink 9">
                <a:extLst>
                  <a:ext uri="{FF2B5EF4-FFF2-40B4-BE49-F238E27FC236}">
                    <a16:creationId xmlns:a16="http://schemas.microsoft.com/office/drawing/2014/main" id="{2BB7E1AA-EAB9-044C-AFE9-88504DCDBF24}"/>
                  </a:ext>
                </a:extLst>
              </p:cNvPr>
              <p:cNvPicPr/>
              <p:nvPr/>
            </p:nvPicPr>
            <p:blipFill>
              <a:blip r:embed="rId5"/>
              <a:stretch>
                <a:fillRect/>
              </a:stretch>
            </p:blipFill>
            <p:spPr>
              <a:xfrm>
                <a:off x="7833895" y="1572496"/>
                <a:ext cx="3151800" cy="153000"/>
              </a:xfrm>
              <a:prstGeom prst="rect">
                <a:avLst/>
              </a:prstGeom>
            </p:spPr>
          </p:pic>
        </mc:Fallback>
      </mc:AlternateContent>
      <p:sp>
        <p:nvSpPr>
          <p:cNvPr id="12" name="TextBox 11">
            <a:extLst>
              <a:ext uri="{FF2B5EF4-FFF2-40B4-BE49-F238E27FC236}">
                <a16:creationId xmlns:a16="http://schemas.microsoft.com/office/drawing/2014/main" id="{0D8D9548-1478-5547-AC36-8F6249DA9688}"/>
              </a:ext>
            </a:extLst>
          </p:cNvPr>
          <p:cNvSpPr txBox="1"/>
          <p:nvPr/>
        </p:nvSpPr>
        <p:spPr>
          <a:xfrm>
            <a:off x="5712844" y="1061461"/>
            <a:ext cx="1821232" cy="307777"/>
          </a:xfrm>
          <a:prstGeom prst="rect">
            <a:avLst/>
          </a:prstGeom>
          <a:noFill/>
        </p:spPr>
        <p:txBody>
          <a:bodyPr wrap="square" rtlCol="0">
            <a:spAutoFit/>
          </a:bodyPr>
          <a:lstStyle/>
          <a:p>
            <a:r>
              <a:rPr lang="el-GR" sz="1400" dirty="0" err="1">
                <a:solidFill>
                  <a:schemeClr val="bg1"/>
                </a:solidFill>
                <a:latin typeface="New Athena Unicode" pitchFamily="2" charset="77"/>
                <a:ea typeface="New Athena Unicode" pitchFamily="2" charset="77"/>
              </a:rPr>
              <a:t>δόξαστα</a:t>
            </a:r>
            <a:r>
              <a:rPr lang="de-DE" sz="1400" dirty="0">
                <a:solidFill>
                  <a:schemeClr val="bg1"/>
                </a:solidFill>
                <a:latin typeface="New Athena Unicode" pitchFamily="2" charset="77"/>
                <a:ea typeface="New Athena Unicode" pitchFamily="2" charset="77"/>
              </a:rPr>
              <a:t>: Scheinbares</a:t>
            </a:r>
            <a:endParaRPr lang="en-CH" sz="1400" dirty="0">
              <a:latin typeface="New Athena Unicode" pitchFamily="2" charset="77"/>
              <a:ea typeface="New Athena Unicode" pitchFamily="2" charset="77"/>
            </a:endParaRPr>
          </a:p>
        </p:txBody>
      </p:sp>
      <p:sp>
        <p:nvSpPr>
          <p:cNvPr id="18" name="TextBox 17">
            <a:extLst>
              <a:ext uri="{FF2B5EF4-FFF2-40B4-BE49-F238E27FC236}">
                <a16:creationId xmlns:a16="http://schemas.microsoft.com/office/drawing/2014/main" id="{59C58456-B3CA-FA49-BB3E-E6C54E607D72}"/>
              </a:ext>
            </a:extLst>
          </p:cNvPr>
          <p:cNvSpPr txBox="1"/>
          <p:nvPr/>
        </p:nvSpPr>
        <p:spPr>
          <a:xfrm>
            <a:off x="8153205" y="1065597"/>
            <a:ext cx="1957141" cy="307777"/>
          </a:xfrm>
          <a:prstGeom prst="rect">
            <a:avLst/>
          </a:prstGeom>
          <a:noFill/>
        </p:spPr>
        <p:txBody>
          <a:bodyPr wrap="square" rtlCol="0">
            <a:spAutoFit/>
          </a:bodyPr>
          <a:lstStyle/>
          <a:p>
            <a:r>
              <a:rPr lang="el-GR" sz="1400" dirty="0">
                <a:solidFill>
                  <a:schemeClr val="bg1"/>
                </a:solidFill>
                <a:latin typeface="New Athena Unicode" pitchFamily="2" charset="77"/>
                <a:ea typeface="New Athena Unicode" pitchFamily="2" charset="77"/>
              </a:rPr>
              <a:t>νοητά</a:t>
            </a:r>
            <a:r>
              <a:rPr lang="de-DE" sz="1400" dirty="0">
                <a:solidFill>
                  <a:schemeClr val="bg1"/>
                </a:solidFill>
                <a:latin typeface="New Athena Unicode" pitchFamily="2" charset="77"/>
                <a:ea typeface="New Athena Unicode" pitchFamily="2" charset="77"/>
              </a:rPr>
              <a:t>: Denkbares</a:t>
            </a:r>
            <a:endParaRPr lang="en-CH" sz="1400" dirty="0">
              <a:latin typeface="New Athena Unicode" pitchFamily="2" charset="77"/>
              <a:ea typeface="New Athena Unicode" pitchFamily="2" charset="77"/>
            </a:endParaRPr>
          </a:p>
        </p:txBody>
      </p:sp>
      <p:sp>
        <p:nvSpPr>
          <p:cNvPr id="20" name="TextBox 19">
            <a:extLst>
              <a:ext uri="{FF2B5EF4-FFF2-40B4-BE49-F238E27FC236}">
                <a16:creationId xmlns:a16="http://schemas.microsoft.com/office/drawing/2014/main" id="{2068F6AF-CDA9-D244-AA5B-1E8A7E766DBE}"/>
              </a:ext>
            </a:extLst>
          </p:cNvPr>
          <p:cNvSpPr txBox="1"/>
          <p:nvPr/>
        </p:nvSpPr>
        <p:spPr>
          <a:xfrm>
            <a:off x="7836136" y="1818876"/>
            <a:ext cx="890362" cy="523220"/>
          </a:xfrm>
          <a:prstGeom prst="rect">
            <a:avLst/>
          </a:prstGeom>
          <a:noFill/>
        </p:spPr>
        <p:txBody>
          <a:bodyPr wrap="square" rtlCol="0">
            <a:spAutoFit/>
          </a:bodyPr>
          <a:lstStyle/>
          <a:p>
            <a:r>
              <a:rPr lang="el-GR" sz="1400" dirty="0">
                <a:solidFill>
                  <a:schemeClr val="bg1"/>
                </a:solidFill>
                <a:latin typeface="New Athena Unicode" pitchFamily="2" charset="77"/>
                <a:ea typeface="New Athena Unicode" pitchFamily="2" charset="77"/>
              </a:rPr>
              <a:t>διάνοια</a:t>
            </a:r>
            <a:endParaRPr lang="de-DE" sz="1400" dirty="0">
              <a:solidFill>
                <a:schemeClr val="bg1"/>
              </a:solidFill>
              <a:latin typeface="New Athena Unicode" pitchFamily="2" charset="77"/>
              <a:ea typeface="New Athena Unicode" pitchFamily="2" charset="77"/>
            </a:endParaRPr>
          </a:p>
          <a:p>
            <a:r>
              <a:rPr lang="de-DE" sz="1400" dirty="0">
                <a:solidFill>
                  <a:schemeClr val="bg1"/>
                </a:solidFill>
                <a:latin typeface="New Athena Unicode" pitchFamily="2" charset="77"/>
                <a:ea typeface="New Athena Unicode" pitchFamily="2" charset="77"/>
              </a:rPr>
              <a:t>Denken</a:t>
            </a:r>
            <a:endParaRPr lang="en-CH" sz="1400" dirty="0">
              <a:latin typeface="New Athena Unicode" pitchFamily="2" charset="77"/>
              <a:ea typeface="New Athena Unicode" pitchFamily="2" charset="77"/>
            </a:endParaRPr>
          </a:p>
        </p:txBody>
      </p:sp>
      <p:sp>
        <p:nvSpPr>
          <p:cNvPr id="21" name="TextBox 20">
            <a:extLst>
              <a:ext uri="{FF2B5EF4-FFF2-40B4-BE49-F238E27FC236}">
                <a16:creationId xmlns:a16="http://schemas.microsoft.com/office/drawing/2014/main" id="{97C3BD6B-567C-B34C-A074-B320DCDA1EF1}"/>
              </a:ext>
            </a:extLst>
          </p:cNvPr>
          <p:cNvSpPr txBox="1"/>
          <p:nvPr/>
        </p:nvSpPr>
        <p:spPr>
          <a:xfrm>
            <a:off x="7795343" y="2552584"/>
            <a:ext cx="890362" cy="523220"/>
          </a:xfrm>
          <a:prstGeom prst="rect">
            <a:avLst/>
          </a:prstGeom>
          <a:noFill/>
        </p:spPr>
        <p:txBody>
          <a:bodyPr wrap="square" rtlCol="0">
            <a:spAutoFit/>
          </a:bodyPr>
          <a:lstStyle/>
          <a:p>
            <a:r>
              <a:rPr lang="el-GR" sz="1400" dirty="0">
                <a:solidFill>
                  <a:schemeClr val="bg1"/>
                </a:solidFill>
                <a:latin typeface="New Athena Unicode" pitchFamily="2" charset="77"/>
                <a:ea typeface="New Athena Unicode" pitchFamily="2" charset="77"/>
              </a:rPr>
              <a:t>σχήματα</a:t>
            </a:r>
            <a:endParaRPr lang="de-DE" sz="1400" dirty="0">
              <a:solidFill>
                <a:schemeClr val="bg1"/>
              </a:solidFill>
              <a:latin typeface="New Athena Unicode" pitchFamily="2" charset="77"/>
              <a:ea typeface="New Athena Unicode" pitchFamily="2" charset="77"/>
            </a:endParaRPr>
          </a:p>
          <a:p>
            <a:r>
              <a:rPr lang="de-DE" sz="1400" dirty="0">
                <a:solidFill>
                  <a:schemeClr val="bg1"/>
                </a:solidFill>
                <a:latin typeface="New Athena Unicode" pitchFamily="2" charset="77"/>
                <a:ea typeface="New Athena Unicode" pitchFamily="2" charset="77"/>
              </a:rPr>
              <a:t>Figuren</a:t>
            </a:r>
            <a:endParaRPr lang="en-CH" sz="1400" dirty="0">
              <a:latin typeface="New Athena Unicode" pitchFamily="2" charset="77"/>
              <a:ea typeface="New Athena Unicode" pitchFamily="2" charset="77"/>
            </a:endParaRPr>
          </a:p>
        </p:txBody>
      </p:sp>
      <p:sp>
        <p:nvSpPr>
          <p:cNvPr id="22" name="TextBox 21">
            <a:extLst>
              <a:ext uri="{FF2B5EF4-FFF2-40B4-BE49-F238E27FC236}">
                <a16:creationId xmlns:a16="http://schemas.microsoft.com/office/drawing/2014/main" id="{2F5FB50E-C006-064F-A27F-F62580CA49A7}"/>
              </a:ext>
            </a:extLst>
          </p:cNvPr>
          <p:cNvSpPr txBox="1"/>
          <p:nvPr/>
        </p:nvSpPr>
        <p:spPr>
          <a:xfrm>
            <a:off x="9131774" y="1806868"/>
            <a:ext cx="1581245" cy="523220"/>
          </a:xfrm>
          <a:prstGeom prst="rect">
            <a:avLst/>
          </a:prstGeom>
          <a:noFill/>
        </p:spPr>
        <p:txBody>
          <a:bodyPr wrap="square" rtlCol="0">
            <a:spAutoFit/>
          </a:bodyPr>
          <a:lstStyle/>
          <a:p>
            <a:r>
              <a:rPr lang="el-GR" sz="1400" dirty="0" err="1">
                <a:solidFill>
                  <a:schemeClr val="bg1"/>
                </a:solidFill>
                <a:latin typeface="New Athena Unicode" pitchFamily="2" charset="77"/>
                <a:ea typeface="New Athena Unicode" pitchFamily="2" charset="77"/>
              </a:rPr>
              <a:t>νόησις</a:t>
            </a:r>
            <a:endParaRPr lang="de-DE" sz="1400" dirty="0">
              <a:solidFill>
                <a:schemeClr val="bg1"/>
              </a:solidFill>
              <a:latin typeface="New Athena Unicode" pitchFamily="2" charset="77"/>
              <a:ea typeface="New Athena Unicode" pitchFamily="2" charset="77"/>
            </a:endParaRPr>
          </a:p>
          <a:p>
            <a:r>
              <a:rPr lang="de-DE" sz="1400" dirty="0">
                <a:solidFill>
                  <a:schemeClr val="bg1"/>
                </a:solidFill>
                <a:latin typeface="New Athena Unicode" pitchFamily="2" charset="77"/>
                <a:ea typeface="New Athena Unicode" pitchFamily="2" charset="77"/>
              </a:rPr>
              <a:t>Verstehen</a:t>
            </a:r>
            <a:endParaRPr lang="en-CH" sz="1400" dirty="0">
              <a:latin typeface="New Athena Unicode" pitchFamily="2" charset="77"/>
              <a:ea typeface="New Athena Unicode" pitchFamily="2" charset="77"/>
            </a:endParaRPr>
          </a:p>
        </p:txBody>
      </p:sp>
      <p:sp>
        <p:nvSpPr>
          <p:cNvPr id="23" name="TextBox 22">
            <a:extLst>
              <a:ext uri="{FF2B5EF4-FFF2-40B4-BE49-F238E27FC236}">
                <a16:creationId xmlns:a16="http://schemas.microsoft.com/office/drawing/2014/main" id="{01A25B8C-B786-EF49-BA9A-5B80A64E96A0}"/>
              </a:ext>
            </a:extLst>
          </p:cNvPr>
          <p:cNvSpPr txBox="1"/>
          <p:nvPr/>
        </p:nvSpPr>
        <p:spPr>
          <a:xfrm>
            <a:off x="9154246" y="2552584"/>
            <a:ext cx="1581245" cy="523220"/>
          </a:xfrm>
          <a:prstGeom prst="rect">
            <a:avLst/>
          </a:prstGeom>
          <a:noFill/>
        </p:spPr>
        <p:txBody>
          <a:bodyPr wrap="square" rtlCol="0">
            <a:spAutoFit/>
          </a:bodyPr>
          <a:lstStyle/>
          <a:p>
            <a:r>
              <a:rPr lang="el-GR" sz="1400" dirty="0" err="1">
                <a:solidFill>
                  <a:schemeClr val="bg1"/>
                </a:solidFill>
                <a:latin typeface="New Athena Unicode" pitchFamily="2" charset="77"/>
                <a:ea typeface="New Athena Unicode" pitchFamily="2" charset="77"/>
              </a:rPr>
              <a:t>εἴδη</a:t>
            </a:r>
            <a:endParaRPr lang="de-DE" sz="1400" dirty="0">
              <a:solidFill>
                <a:schemeClr val="bg1"/>
              </a:solidFill>
              <a:latin typeface="New Athena Unicode" pitchFamily="2" charset="77"/>
              <a:ea typeface="New Athena Unicode" pitchFamily="2" charset="77"/>
            </a:endParaRPr>
          </a:p>
          <a:p>
            <a:r>
              <a:rPr lang="de-DE" sz="1400" dirty="0">
                <a:solidFill>
                  <a:schemeClr val="bg1"/>
                </a:solidFill>
                <a:latin typeface="New Athena Unicode" pitchFamily="2" charset="77"/>
                <a:ea typeface="New Athena Unicode" pitchFamily="2" charset="77"/>
              </a:rPr>
              <a:t>Formen</a:t>
            </a:r>
            <a:endParaRPr lang="en-CH" sz="1400" dirty="0">
              <a:latin typeface="New Athena Unicode" pitchFamily="2" charset="77"/>
              <a:ea typeface="New Athena Unicode" pitchFamily="2" charset="77"/>
            </a:endParaRPr>
          </a:p>
        </p:txBody>
      </p:sp>
      <p:sp>
        <p:nvSpPr>
          <p:cNvPr id="24" name="TextBox 23">
            <a:extLst>
              <a:ext uri="{FF2B5EF4-FFF2-40B4-BE49-F238E27FC236}">
                <a16:creationId xmlns:a16="http://schemas.microsoft.com/office/drawing/2014/main" id="{70A2B5A8-8042-574C-95A9-DCFF36AC2AFD}"/>
              </a:ext>
            </a:extLst>
          </p:cNvPr>
          <p:cNvSpPr txBox="1"/>
          <p:nvPr/>
        </p:nvSpPr>
        <p:spPr>
          <a:xfrm>
            <a:off x="6731107" y="2477249"/>
            <a:ext cx="891781" cy="954107"/>
          </a:xfrm>
          <a:prstGeom prst="rect">
            <a:avLst/>
          </a:prstGeom>
          <a:noFill/>
        </p:spPr>
        <p:txBody>
          <a:bodyPr wrap="square" rtlCol="0">
            <a:spAutoFit/>
          </a:bodyPr>
          <a:lstStyle/>
          <a:p>
            <a:r>
              <a:rPr lang="el-GR" sz="1400" dirty="0" err="1">
                <a:solidFill>
                  <a:schemeClr val="bg1"/>
                </a:solidFill>
                <a:latin typeface="New Athena Unicode" pitchFamily="2" charset="77"/>
                <a:ea typeface="New Athena Unicode" pitchFamily="2" charset="77"/>
              </a:rPr>
              <a:t>ζῷα</a:t>
            </a:r>
            <a:r>
              <a:rPr lang="el-GR" sz="1400" dirty="0">
                <a:solidFill>
                  <a:schemeClr val="bg1"/>
                </a:solidFill>
                <a:latin typeface="New Athena Unicode" pitchFamily="2" charset="77"/>
                <a:ea typeface="New Athena Unicode" pitchFamily="2" charset="77"/>
              </a:rPr>
              <a:t> </a:t>
            </a:r>
            <a:r>
              <a:rPr lang="el-GR" sz="1400" dirty="0" err="1">
                <a:solidFill>
                  <a:schemeClr val="bg1"/>
                </a:solidFill>
                <a:latin typeface="New Athena Unicode" pitchFamily="2" charset="77"/>
                <a:ea typeface="New Athena Unicode" pitchFamily="2" charset="77"/>
              </a:rPr>
              <a:t>καὶ</a:t>
            </a:r>
            <a:endParaRPr lang="el-GR" sz="1400" dirty="0">
              <a:solidFill>
                <a:schemeClr val="bg1"/>
              </a:solidFill>
              <a:latin typeface="New Athena Unicode" pitchFamily="2" charset="77"/>
              <a:ea typeface="New Athena Unicode" pitchFamily="2" charset="77"/>
            </a:endParaRPr>
          </a:p>
          <a:p>
            <a:r>
              <a:rPr lang="el-GR" sz="1400" dirty="0">
                <a:solidFill>
                  <a:schemeClr val="bg1"/>
                </a:solidFill>
                <a:latin typeface="New Athena Unicode" pitchFamily="2" charset="77"/>
                <a:ea typeface="New Athena Unicode" pitchFamily="2" charset="77"/>
              </a:rPr>
              <a:t>φυτευτά</a:t>
            </a:r>
            <a:endParaRPr lang="de-DE" sz="1400" dirty="0">
              <a:solidFill>
                <a:schemeClr val="bg1"/>
              </a:solidFill>
              <a:latin typeface="New Athena Unicode" pitchFamily="2" charset="77"/>
              <a:ea typeface="New Athena Unicode" pitchFamily="2" charset="77"/>
            </a:endParaRPr>
          </a:p>
          <a:p>
            <a:r>
              <a:rPr lang="de-DE" sz="1400" dirty="0">
                <a:solidFill>
                  <a:schemeClr val="bg1"/>
                </a:solidFill>
                <a:latin typeface="New Athena Unicode" pitchFamily="2" charset="77"/>
                <a:ea typeface="New Athena Unicode" pitchFamily="2" charset="77"/>
              </a:rPr>
              <a:t>Tiere und</a:t>
            </a:r>
          </a:p>
          <a:p>
            <a:r>
              <a:rPr lang="de-DE" sz="1400" dirty="0" err="1">
                <a:solidFill>
                  <a:schemeClr val="bg1"/>
                </a:solidFill>
                <a:latin typeface="New Athena Unicode" pitchFamily="2" charset="77"/>
                <a:ea typeface="New Athena Unicode" pitchFamily="2" charset="77"/>
              </a:rPr>
              <a:t>Planzen</a:t>
            </a:r>
            <a:endParaRPr lang="en-CH" sz="1400" dirty="0">
              <a:latin typeface="New Athena Unicode" pitchFamily="2" charset="77"/>
              <a:ea typeface="New Athena Unicode" pitchFamily="2" charset="77"/>
            </a:endParaRPr>
          </a:p>
        </p:txBody>
      </p:sp>
      <p:sp>
        <p:nvSpPr>
          <p:cNvPr id="25" name="TextBox 24">
            <a:extLst>
              <a:ext uri="{FF2B5EF4-FFF2-40B4-BE49-F238E27FC236}">
                <a16:creationId xmlns:a16="http://schemas.microsoft.com/office/drawing/2014/main" id="{E893AB0D-6D43-1944-B829-1BC58F162F8A}"/>
              </a:ext>
            </a:extLst>
          </p:cNvPr>
          <p:cNvSpPr txBox="1"/>
          <p:nvPr/>
        </p:nvSpPr>
        <p:spPr>
          <a:xfrm>
            <a:off x="5728769" y="2504225"/>
            <a:ext cx="891781" cy="523220"/>
          </a:xfrm>
          <a:prstGeom prst="rect">
            <a:avLst/>
          </a:prstGeom>
          <a:noFill/>
        </p:spPr>
        <p:txBody>
          <a:bodyPr wrap="square" rtlCol="0">
            <a:spAutoFit/>
          </a:bodyPr>
          <a:lstStyle/>
          <a:p>
            <a:r>
              <a:rPr lang="el-GR" sz="1400" dirty="0" err="1">
                <a:solidFill>
                  <a:schemeClr val="bg1"/>
                </a:solidFill>
                <a:latin typeface="New Athena Unicode" pitchFamily="2" charset="77"/>
                <a:ea typeface="New Athena Unicode" pitchFamily="2" charset="77"/>
              </a:rPr>
              <a:t>εἰκόνες</a:t>
            </a:r>
            <a:endParaRPr lang="de-DE" sz="1400" dirty="0">
              <a:solidFill>
                <a:schemeClr val="bg1"/>
              </a:solidFill>
              <a:latin typeface="New Athena Unicode" pitchFamily="2" charset="77"/>
              <a:ea typeface="New Athena Unicode" pitchFamily="2" charset="77"/>
            </a:endParaRPr>
          </a:p>
          <a:p>
            <a:r>
              <a:rPr lang="de-DE" sz="1400" dirty="0">
                <a:solidFill>
                  <a:schemeClr val="bg1"/>
                </a:solidFill>
                <a:latin typeface="New Athena Unicode" pitchFamily="2" charset="77"/>
                <a:ea typeface="New Athena Unicode" pitchFamily="2" charset="77"/>
              </a:rPr>
              <a:t>Bilder</a:t>
            </a:r>
            <a:endParaRPr lang="en-CH" sz="1400" dirty="0">
              <a:latin typeface="New Athena Unicode" pitchFamily="2" charset="77"/>
              <a:ea typeface="New Athena Unicode" pitchFamily="2" charset="77"/>
            </a:endParaRPr>
          </a:p>
        </p:txBody>
      </p:sp>
      <p:sp>
        <p:nvSpPr>
          <p:cNvPr id="26" name="TextBox 25">
            <a:extLst>
              <a:ext uri="{FF2B5EF4-FFF2-40B4-BE49-F238E27FC236}">
                <a16:creationId xmlns:a16="http://schemas.microsoft.com/office/drawing/2014/main" id="{CD713EC5-C253-E547-96EC-CBE64D0FDC2E}"/>
              </a:ext>
            </a:extLst>
          </p:cNvPr>
          <p:cNvSpPr txBox="1"/>
          <p:nvPr/>
        </p:nvSpPr>
        <p:spPr>
          <a:xfrm>
            <a:off x="6730086" y="1624288"/>
            <a:ext cx="891781" cy="738664"/>
          </a:xfrm>
          <a:prstGeom prst="rect">
            <a:avLst/>
          </a:prstGeom>
          <a:noFill/>
        </p:spPr>
        <p:txBody>
          <a:bodyPr wrap="square" rtlCol="0">
            <a:spAutoFit/>
          </a:bodyPr>
          <a:lstStyle/>
          <a:p>
            <a:r>
              <a:rPr lang="el-GR" sz="1400" dirty="0">
                <a:solidFill>
                  <a:schemeClr val="bg1"/>
                </a:solidFill>
                <a:latin typeface="New Athena Unicode" pitchFamily="2" charset="77"/>
                <a:ea typeface="New Athena Unicode" pitchFamily="2" charset="77"/>
              </a:rPr>
              <a:t>πίστις</a:t>
            </a:r>
            <a:endParaRPr lang="de-DE" sz="1400" dirty="0">
              <a:solidFill>
                <a:schemeClr val="bg1"/>
              </a:solidFill>
              <a:latin typeface="New Athena Unicode" pitchFamily="2" charset="77"/>
              <a:ea typeface="New Athena Unicode" pitchFamily="2" charset="77"/>
            </a:endParaRPr>
          </a:p>
          <a:p>
            <a:r>
              <a:rPr lang="de-DE" sz="1400" dirty="0">
                <a:solidFill>
                  <a:schemeClr val="bg1"/>
                </a:solidFill>
                <a:latin typeface="New Athena Unicode" pitchFamily="2" charset="77"/>
                <a:ea typeface="New Athena Unicode" pitchFamily="2" charset="77"/>
              </a:rPr>
              <a:t>Überzeugung</a:t>
            </a:r>
            <a:endParaRPr lang="en-CH" sz="1400" dirty="0">
              <a:latin typeface="New Athena Unicode" pitchFamily="2" charset="77"/>
              <a:ea typeface="New Athena Unicode" pitchFamily="2" charset="77"/>
            </a:endParaRPr>
          </a:p>
        </p:txBody>
      </p:sp>
      <p:sp>
        <p:nvSpPr>
          <p:cNvPr id="27" name="TextBox 26">
            <a:extLst>
              <a:ext uri="{FF2B5EF4-FFF2-40B4-BE49-F238E27FC236}">
                <a16:creationId xmlns:a16="http://schemas.microsoft.com/office/drawing/2014/main" id="{8FA011F9-EF62-FF42-B38B-05FFBB0C3DA3}"/>
              </a:ext>
            </a:extLst>
          </p:cNvPr>
          <p:cNvSpPr txBox="1"/>
          <p:nvPr/>
        </p:nvSpPr>
        <p:spPr>
          <a:xfrm>
            <a:off x="5678366" y="1655075"/>
            <a:ext cx="891781" cy="738664"/>
          </a:xfrm>
          <a:prstGeom prst="rect">
            <a:avLst/>
          </a:prstGeom>
          <a:noFill/>
        </p:spPr>
        <p:txBody>
          <a:bodyPr wrap="square" rtlCol="0">
            <a:spAutoFit/>
          </a:bodyPr>
          <a:lstStyle/>
          <a:p>
            <a:r>
              <a:rPr lang="el-GR" sz="1400" dirty="0" err="1">
                <a:solidFill>
                  <a:schemeClr val="bg1"/>
                </a:solidFill>
                <a:latin typeface="New Athena Unicode" pitchFamily="2" charset="77"/>
                <a:ea typeface="New Athena Unicode" pitchFamily="2" charset="77"/>
              </a:rPr>
              <a:t>εἰκασία</a:t>
            </a:r>
            <a:endParaRPr lang="de-DE" sz="1400" dirty="0">
              <a:solidFill>
                <a:schemeClr val="bg1"/>
              </a:solidFill>
              <a:latin typeface="New Athena Unicode" pitchFamily="2" charset="77"/>
              <a:ea typeface="New Athena Unicode" pitchFamily="2" charset="77"/>
            </a:endParaRPr>
          </a:p>
          <a:p>
            <a:r>
              <a:rPr lang="de-DE" sz="1400" dirty="0" err="1">
                <a:solidFill>
                  <a:schemeClr val="bg1"/>
                </a:solidFill>
                <a:latin typeface="New Athena Unicode" pitchFamily="2" charset="77"/>
                <a:ea typeface="New Athena Unicode" pitchFamily="2" charset="77"/>
              </a:rPr>
              <a:t>Mutmasssung</a:t>
            </a:r>
            <a:endParaRPr lang="en-CH" sz="1400" dirty="0">
              <a:latin typeface="New Athena Unicode" pitchFamily="2" charset="77"/>
              <a:ea typeface="New Athena Unicode" pitchFamily="2" charset="77"/>
            </a:endParaRPr>
          </a:p>
        </p:txBody>
      </p:sp>
    </p:spTree>
    <p:extLst>
      <p:ext uri="{BB962C8B-B14F-4D97-AF65-F5344CB8AC3E}">
        <p14:creationId xmlns:p14="http://schemas.microsoft.com/office/powerpoint/2010/main" val="288777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639279" y="415131"/>
            <a:ext cx="4659260" cy="1200329"/>
          </a:xfrm>
          <a:prstGeom prst="rect">
            <a:avLst/>
          </a:prstGeom>
          <a:noFill/>
        </p:spPr>
        <p:txBody>
          <a:bodyPr wrap="square" rtlCol="0">
            <a:spAutoFit/>
          </a:bodyPr>
          <a:lstStyle/>
          <a:p>
            <a:r>
              <a:rPr lang="fr-FR" sz="2400" cap="small" dirty="0" err="1">
                <a:solidFill>
                  <a:schemeClr val="bg1"/>
                </a:solidFill>
                <a:latin typeface="Bodoni 72 Oldstyle Book" pitchFamily="2" charset="0"/>
                <a:ea typeface="New Athena Unicode" charset="0"/>
                <a:cs typeface="New Athena Unicode" charset="0"/>
              </a:rPr>
              <a:t>Platons</a:t>
            </a:r>
            <a:r>
              <a:rPr lang="fr-FR" sz="2400" cap="small" dirty="0">
                <a:solidFill>
                  <a:schemeClr val="bg1"/>
                </a:solidFill>
                <a:latin typeface="Bodoni 72 Oldstyle Book" pitchFamily="2" charset="0"/>
                <a:ea typeface="New Athena Unicode" charset="0"/>
                <a:cs typeface="New Athena Unicode" charset="0"/>
              </a:rPr>
              <a:t> </a:t>
            </a:r>
            <a:r>
              <a:rPr lang="fr-FR" sz="2400" cap="small" dirty="0" err="1">
                <a:solidFill>
                  <a:schemeClr val="bg1"/>
                </a:solidFill>
                <a:latin typeface="Bodoni 72 Oldstyle Book" pitchFamily="2" charset="0"/>
                <a:ea typeface="New Athena Unicode" charset="0"/>
                <a:cs typeface="New Athena Unicode" charset="0"/>
              </a:rPr>
              <a:t>Ideenlehre</a:t>
            </a:r>
            <a:r>
              <a:rPr lang="fr-FR" sz="2400" cap="small" dirty="0">
                <a:solidFill>
                  <a:schemeClr val="bg1"/>
                </a:solidFill>
                <a:latin typeface="Bodoni 72 Oldstyle Book" pitchFamily="2" charset="0"/>
                <a:ea typeface="New Athena Unicode" charset="0"/>
                <a:cs typeface="New Athena Unicode" charset="0"/>
              </a:rPr>
              <a:t> </a:t>
            </a:r>
            <a:r>
              <a:rPr lang="fr-FR" sz="2400" cap="small" dirty="0" err="1">
                <a:solidFill>
                  <a:schemeClr val="bg1"/>
                </a:solidFill>
                <a:latin typeface="Bodoni 72 Oldstyle Book" pitchFamily="2" charset="0"/>
                <a:ea typeface="New Athena Unicode" charset="0"/>
                <a:cs typeface="New Athena Unicode" charset="0"/>
              </a:rPr>
              <a:t>als</a:t>
            </a:r>
            <a:r>
              <a:rPr lang="fr-FR" sz="2400" cap="small" dirty="0">
                <a:solidFill>
                  <a:schemeClr val="bg1"/>
                </a:solidFill>
                <a:latin typeface="Bodoni 72 Oldstyle Book" pitchFamily="2" charset="0"/>
                <a:ea typeface="New Athena Unicode" charset="0"/>
                <a:cs typeface="New Athena Unicode" charset="0"/>
              </a:rPr>
              <a:t> </a:t>
            </a:r>
            <a:r>
              <a:rPr lang="fr-FR" sz="2400" cap="small" dirty="0" err="1">
                <a:solidFill>
                  <a:schemeClr val="bg1"/>
                </a:solidFill>
                <a:latin typeface="Bodoni 72 Oldstyle Book" pitchFamily="2" charset="0"/>
                <a:ea typeface="New Athena Unicode" charset="0"/>
                <a:cs typeface="New Athena Unicode" charset="0"/>
              </a:rPr>
              <a:t>Objekttheorie</a:t>
            </a:r>
            <a:r>
              <a:rPr lang="fr-FR" sz="2400" cap="small" dirty="0">
                <a:solidFill>
                  <a:schemeClr val="bg1"/>
                </a:solidFill>
                <a:latin typeface="Bodoni 72 Oldstyle Book" pitchFamily="2" charset="0"/>
                <a:ea typeface="New Athena Unicode" charset="0"/>
                <a:cs typeface="New Athena Unicode" charset="0"/>
              </a:rPr>
              <a:t>:</a:t>
            </a:r>
          </a:p>
          <a:p>
            <a:r>
              <a:rPr lang="fr-FR" sz="2400" cap="small" dirty="0" err="1">
                <a:solidFill>
                  <a:schemeClr val="bg1"/>
                </a:solidFill>
                <a:latin typeface="Bodoni 72 Oldstyle Book" pitchFamily="2" charset="0"/>
                <a:ea typeface="New Athena Unicode" charset="0"/>
                <a:cs typeface="New Athena Unicode" charset="0"/>
              </a:rPr>
              <a:t>Das</a:t>
            </a:r>
            <a:r>
              <a:rPr lang="fr-FR" sz="2400" cap="small" dirty="0">
                <a:solidFill>
                  <a:schemeClr val="bg1"/>
                </a:solidFill>
                <a:latin typeface="Bodoni 72 Oldstyle Book" pitchFamily="2" charset="0"/>
                <a:ea typeface="New Athena Unicode" charset="0"/>
                <a:cs typeface="New Athena Unicode" charset="0"/>
              </a:rPr>
              <a:t> </a:t>
            </a:r>
            <a:r>
              <a:rPr lang="fr-FR" sz="2400" cap="small" dirty="0" err="1">
                <a:solidFill>
                  <a:schemeClr val="bg1"/>
                </a:solidFill>
                <a:latin typeface="Bodoni 72 Oldstyle Book" pitchFamily="2" charset="0"/>
                <a:ea typeface="New Athena Unicode" charset="0"/>
                <a:cs typeface="New Athena Unicode" charset="0"/>
              </a:rPr>
              <a:t>Liniengleichnis</a:t>
            </a:r>
            <a:endParaRPr lang="fr-FR" sz="2400" cap="small" dirty="0">
              <a:solidFill>
                <a:schemeClr val="bg1"/>
              </a:solidFill>
              <a:latin typeface="Bodoni 72 Oldstyle Book" pitchFamily="2" charset="0"/>
              <a:ea typeface="New Athena Unicode" charset="0"/>
              <a:cs typeface="New Athena Unicode" charset="0"/>
            </a:endParaRPr>
          </a:p>
        </p:txBody>
      </p:sp>
      <p:sp>
        <p:nvSpPr>
          <p:cNvPr id="6" name="TextBox 5">
            <a:extLst>
              <a:ext uri="{FF2B5EF4-FFF2-40B4-BE49-F238E27FC236}">
                <a16:creationId xmlns:a16="http://schemas.microsoft.com/office/drawing/2014/main" id="{08B54A6C-3F38-414F-9496-D9357686501B}"/>
              </a:ext>
            </a:extLst>
          </p:cNvPr>
          <p:cNvSpPr txBox="1"/>
          <p:nvPr/>
        </p:nvSpPr>
        <p:spPr>
          <a:xfrm>
            <a:off x="669121" y="2024407"/>
            <a:ext cx="4352655" cy="3970318"/>
          </a:xfrm>
          <a:prstGeom prst="rect">
            <a:avLst/>
          </a:prstGeom>
          <a:noFill/>
        </p:spPr>
        <p:txBody>
          <a:bodyPr wrap="square" rtlCol="0">
            <a:spAutoFit/>
          </a:bodyPr>
          <a:lstStyle/>
          <a:p>
            <a:r>
              <a:rPr lang="de-CH" dirty="0">
                <a:solidFill>
                  <a:schemeClr val="bg1"/>
                </a:solidFill>
                <a:latin typeface="Bodoni 72 Oldstyle Book" pitchFamily="2" charset="0"/>
              </a:rPr>
              <a:t>Und weißt Du auch, dass obwohl sie sichtbaren Formen verwenden und ihre Ableitungen über diese machen, sie denken eigentlich nicht an diese, sondern über jenes, das diese ähneln, und machen ihre Definitionen über das Viereck selbst und den Diameter selbst, nicht über das, was sie aufzeichnen – und das andere ebenso: all das, was sie gestalten und zeichnen, sind </a:t>
            </a:r>
            <a:r>
              <a:rPr lang="de-CH" dirty="0" err="1">
                <a:solidFill>
                  <a:schemeClr val="bg1"/>
                </a:solidFill>
                <a:latin typeface="Bodoni 72 Oldstyle Book" pitchFamily="2" charset="0"/>
              </a:rPr>
              <a:t>Wasserspiegeleien</a:t>
            </a:r>
            <a:r>
              <a:rPr lang="de-CH" dirty="0">
                <a:solidFill>
                  <a:schemeClr val="bg1"/>
                </a:solidFill>
                <a:latin typeface="Bodoni 72 Oldstyle Book" pitchFamily="2" charset="0"/>
              </a:rPr>
              <a:t> und Schatten von jenem, aber sie benützen sie als Bilder, suchen aber jene Sachen selbst zu sehen, die man wohl nicht anders als mit dem Denken sehen könnte  (Platon, </a:t>
            </a:r>
            <a:r>
              <a:rPr lang="de-CH" i="1" dirty="0" err="1">
                <a:solidFill>
                  <a:schemeClr val="bg1"/>
                </a:solidFill>
                <a:latin typeface="Bodoni 72 Oldstyle Book" pitchFamily="2" charset="0"/>
              </a:rPr>
              <a:t>Politeia</a:t>
            </a:r>
            <a:r>
              <a:rPr lang="de-CH" i="1" dirty="0">
                <a:solidFill>
                  <a:schemeClr val="bg1"/>
                </a:solidFill>
                <a:latin typeface="Bodoni 72 Oldstyle Book" pitchFamily="2" charset="0"/>
              </a:rPr>
              <a:t> </a:t>
            </a:r>
            <a:r>
              <a:rPr lang="de-CH" dirty="0">
                <a:solidFill>
                  <a:schemeClr val="bg1"/>
                </a:solidFill>
                <a:latin typeface="Bodoni 72 Oldstyle Book" pitchFamily="2" charset="0"/>
              </a:rPr>
              <a:t>VI, 510d5–511a1).</a:t>
            </a:r>
            <a:endParaRPr lang="en-CH" dirty="0">
              <a:solidFill>
                <a:schemeClr val="bg1"/>
              </a:solidFill>
              <a:latin typeface="Bodoni 72 Oldstyle Book" pitchFamily="2" charset="0"/>
            </a:endParaRPr>
          </a:p>
          <a:p>
            <a:endParaRPr lang="en-CH" dirty="0">
              <a:solidFill>
                <a:schemeClr val="bg1"/>
              </a:solidFill>
              <a:latin typeface="Baskerville Old Face" panose="02020602080505020303" pitchFamily="18" charset="77"/>
            </a:endParaRPr>
          </a:p>
        </p:txBody>
      </p:sp>
      <p:sp>
        <p:nvSpPr>
          <p:cNvPr id="11" name="Straight Connector 10">
            <a:extLst>
              <a:ext uri="{FF2B5EF4-FFF2-40B4-BE49-F238E27FC236}">
                <a16:creationId xmlns:a16="http://schemas.microsoft.com/office/drawing/2014/main" id="{B1911DD3-C3A8-45DC-B7AB-C1D0D8105BD5}"/>
              </a:ext>
            </a:extLst>
          </p:cNvPr>
          <p:cNvSpPr/>
          <p:nvPr/>
        </p:nvSpPr>
        <p:spPr>
          <a:xfrm>
            <a:off x="5874120" y="2420100"/>
            <a:ext cx="5120640" cy="0"/>
          </a:xfrm>
          <a:prstGeom prst="line">
            <a:avLst/>
          </a:prstGeom>
          <a:solidFill>
            <a:srgbClr val="FFFFFF">
              <a:alpha val="5000"/>
            </a:srgbClr>
          </a:solidFill>
          <a:ln w="18000">
            <a:solidFill>
              <a:srgbClr val="FFFFFF"/>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pl-PL">
              <a:solidFill>
                <a:srgbClr val="FFFFFF"/>
              </a:solidFill>
            </a:endParaRPr>
          </a:p>
        </p:txBody>
      </p:sp>
      <p:sp>
        <p:nvSpPr>
          <p:cNvPr id="14" name="Connettore diritto 13">
            <a:extLst>
              <a:ext uri="{FF2B5EF4-FFF2-40B4-BE49-F238E27FC236}">
                <a16:creationId xmlns:a16="http://schemas.microsoft.com/office/drawing/2014/main" id="{F8D0A847-52CF-4198-BE77-1460FD673529}"/>
              </a:ext>
            </a:extLst>
          </p:cNvPr>
          <p:cNvSpPr/>
          <p:nvPr/>
        </p:nvSpPr>
        <p:spPr>
          <a:xfrm rot="5400000">
            <a:off x="6166260" y="2425140"/>
            <a:ext cx="914400" cy="0"/>
          </a:xfrm>
          <a:prstGeom prst="line">
            <a:avLst/>
          </a:prstGeom>
          <a:solidFill>
            <a:srgbClr val="FFFFFF">
              <a:alpha val="5000"/>
            </a:srgbClr>
          </a:solidFill>
          <a:ln w="18000">
            <a:solidFill>
              <a:srgbClr val="FFFFFF"/>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de-DE">
              <a:solidFill>
                <a:srgbClr val="FFFFFF"/>
              </a:solidFill>
            </a:endParaRPr>
          </a:p>
        </p:txBody>
      </p:sp>
      <p:sp>
        <p:nvSpPr>
          <p:cNvPr id="15" name="Düz Bağlayıcı 14">
            <a:extLst>
              <a:ext uri="{FF2B5EF4-FFF2-40B4-BE49-F238E27FC236}">
                <a16:creationId xmlns:a16="http://schemas.microsoft.com/office/drawing/2014/main" id="{6E33AEC7-7EE4-4571-B2D1-3A2170323F9B}"/>
              </a:ext>
            </a:extLst>
          </p:cNvPr>
          <p:cNvSpPr/>
          <p:nvPr/>
        </p:nvSpPr>
        <p:spPr>
          <a:xfrm rot="5400000">
            <a:off x="8400960" y="2406420"/>
            <a:ext cx="914400" cy="0"/>
          </a:xfrm>
          <a:prstGeom prst="line">
            <a:avLst/>
          </a:prstGeom>
          <a:solidFill>
            <a:srgbClr val="FFFFFF">
              <a:alpha val="5000"/>
            </a:srgbClr>
          </a:solidFill>
          <a:ln w="18000">
            <a:solidFill>
              <a:srgbClr val="FFFFFF"/>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a:solidFill>
                <a:srgbClr val="FFFFFF"/>
              </a:solidFill>
            </a:endParaRPr>
          </a:p>
        </p:txBody>
      </p:sp>
      <p:sp>
        <p:nvSpPr>
          <p:cNvPr id="16" name="Connecteur droit 15">
            <a:extLst>
              <a:ext uri="{FF2B5EF4-FFF2-40B4-BE49-F238E27FC236}">
                <a16:creationId xmlns:a16="http://schemas.microsoft.com/office/drawing/2014/main" id="{27FA4BD7-A60B-4C69-9DD0-282A189B213C}"/>
              </a:ext>
            </a:extLst>
          </p:cNvPr>
          <p:cNvSpPr/>
          <p:nvPr/>
        </p:nvSpPr>
        <p:spPr>
          <a:xfrm rot="5400000">
            <a:off x="6749280" y="2412180"/>
            <a:ext cx="1828800" cy="0"/>
          </a:xfrm>
          <a:prstGeom prst="line">
            <a:avLst/>
          </a:prstGeom>
          <a:solidFill>
            <a:srgbClr val="FFFFFF">
              <a:alpha val="5000"/>
            </a:srgbClr>
          </a:solidFill>
          <a:ln w="18000">
            <a:solidFill>
              <a:srgbClr val="FFFFFF"/>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a:solidFill>
                <a:srgbClr val="FFFFFF"/>
              </a:solidFill>
            </a:endParaRPr>
          </a:p>
        </p:txBody>
      </p:sp>
      <mc:AlternateContent xmlns:mc="http://schemas.openxmlformats.org/markup-compatibility/2006" xmlns:p14="http://schemas.microsoft.com/office/powerpoint/2010/main">
        <mc:Choice Requires="p14">
          <p:contentPart p14:bwMode="auto" r:id="rId2">
            <p14:nvContentPartPr>
              <p14:cNvPr id="9" name="Ink 8">
                <a:extLst>
                  <a:ext uri="{FF2B5EF4-FFF2-40B4-BE49-F238E27FC236}">
                    <a16:creationId xmlns:a16="http://schemas.microsoft.com/office/drawing/2014/main" id="{D5714D56-7043-C447-BA89-29ECC19601F5}"/>
                  </a:ext>
                </a:extLst>
              </p14:cNvPr>
              <p14:cNvContentPartPr/>
              <p14:nvPr/>
            </p14:nvContentPartPr>
            <p14:xfrm>
              <a:off x="5843095" y="1516336"/>
              <a:ext cx="1713960" cy="173160"/>
            </p14:xfrm>
          </p:contentPart>
        </mc:Choice>
        <mc:Fallback xmlns="">
          <p:pic>
            <p:nvPicPr>
              <p:cNvPr id="9" name="Ink 8">
                <a:extLst>
                  <a:ext uri="{FF2B5EF4-FFF2-40B4-BE49-F238E27FC236}">
                    <a16:creationId xmlns:a16="http://schemas.microsoft.com/office/drawing/2014/main" id="{D5714D56-7043-C447-BA89-29ECC19601F5}"/>
                  </a:ext>
                </a:extLst>
              </p:cNvPr>
              <p:cNvPicPr/>
              <p:nvPr/>
            </p:nvPicPr>
            <p:blipFill>
              <a:blip r:embed="rId3"/>
              <a:stretch>
                <a:fillRect/>
              </a:stretch>
            </p:blipFill>
            <p:spPr>
              <a:xfrm>
                <a:off x="5834095" y="1507336"/>
                <a:ext cx="17316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2BB7E1AA-EAB9-044C-AFE9-88504DCDBF24}"/>
                  </a:ext>
                </a:extLst>
              </p14:cNvPr>
              <p14:cNvContentPartPr/>
              <p14:nvPr/>
            </p14:nvContentPartPr>
            <p14:xfrm>
              <a:off x="7842535" y="1581496"/>
              <a:ext cx="3134160" cy="135360"/>
            </p14:xfrm>
          </p:contentPart>
        </mc:Choice>
        <mc:Fallback xmlns="">
          <p:pic>
            <p:nvPicPr>
              <p:cNvPr id="10" name="Ink 9">
                <a:extLst>
                  <a:ext uri="{FF2B5EF4-FFF2-40B4-BE49-F238E27FC236}">
                    <a16:creationId xmlns:a16="http://schemas.microsoft.com/office/drawing/2014/main" id="{2BB7E1AA-EAB9-044C-AFE9-88504DCDBF24}"/>
                  </a:ext>
                </a:extLst>
              </p:cNvPr>
              <p:cNvPicPr/>
              <p:nvPr/>
            </p:nvPicPr>
            <p:blipFill>
              <a:blip r:embed="rId5"/>
              <a:stretch>
                <a:fillRect/>
              </a:stretch>
            </p:blipFill>
            <p:spPr>
              <a:xfrm>
                <a:off x="7833535" y="1572520"/>
                <a:ext cx="3151800" cy="152953"/>
              </a:xfrm>
              <a:prstGeom prst="rect">
                <a:avLst/>
              </a:prstGeom>
            </p:spPr>
          </p:pic>
        </mc:Fallback>
      </mc:AlternateContent>
      <p:sp>
        <p:nvSpPr>
          <p:cNvPr id="12" name="TextBox 11">
            <a:extLst>
              <a:ext uri="{FF2B5EF4-FFF2-40B4-BE49-F238E27FC236}">
                <a16:creationId xmlns:a16="http://schemas.microsoft.com/office/drawing/2014/main" id="{0D8D9548-1478-5547-AC36-8F6249DA9688}"/>
              </a:ext>
            </a:extLst>
          </p:cNvPr>
          <p:cNvSpPr txBox="1"/>
          <p:nvPr/>
        </p:nvSpPr>
        <p:spPr>
          <a:xfrm>
            <a:off x="5712844" y="1061461"/>
            <a:ext cx="1821232" cy="307777"/>
          </a:xfrm>
          <a:prstGeom prst="rect">
            <a:avLst/>
          </a:prstGeom>
          <a:noFill/>
        </p:spPr>
        <p:txBody>
          <a:bodyPr wrap="square" rtlCol="0">
            <a:spAutoFit/>
          </a:bodyPr>
          <a:lstStyle/>
          <a:p>
            <a:r>
              <a:rPr lang="el-GR" sz="1400" dirty="0" err="1">
                <a:solidFill>
                  <a:schemeClr val="bg1"/>
                </a:solidFill>
                <a:latin typeface="New Athena Unicode" pitchFamily="2" charset="77"/>
                <a:ea typeface="New Athena Unicode" pitchFamily="2" charset="77"/>
              </a:rPr>
              <a:t>δόξαστα</a:t>
            </a:r>
            <a:r>
              <a:rPr lang="de-DE" sz="1400" dirty="0">
                <a:solidFill>
                  <a:schemeClr val="bg1"/>
                </a:solidFill>
                <a:latin typeface="New Athena Unicode" pitchFamily="2" charset="77"/>
                <a:ea typeface="New Athena Unicode" pitchFamily="2" charset="77"/>
              </a:rPr>
              <a:t>: Scheinbares</a:t>
            </a:r>
            <a:endParaRPr lang="en-CH" sz="1400" dirty="0">
              <a:latin typeface="New Athena Unicode" pitchFamily="2" charset="77"/>
              <a:ea typeface="New Athena Unicode" pitchFamily="2" charset="77"/>
            </a:endParaRPr>
          </a:p>
        </p:txBody>
      </p:sp>
      <p:sp>
        <p:nvSpPr>
          <p:cNvPr id="18" name="TextBox 17">
            <a:extLst>
              <a:ext uri="{FF2B5EF4-FFF2-40B4-BE49-F238E27FC236}">
                <a16:creationId xmlns:a16="http://schemas.microsoft.com/office/drawing/2014/main" id="{59C58456-B3CA-FA49-BB3E-E6C54E607D72}"/>
              </a:ext>
            </a:extLst>
          </p:cNvPr>
          <p:cNvSpPr txBox="1"/>
          <p:nvPr/>
        </p:nvSpPr>
        <p:spPr>
          <a:xfrm>
            <a:off x="8153205" y="1065597"/>
            <a:ext cx="1957141" cy="307777"/>
          </a:xfrm>
          <a:prstGeom prst="rect">
            <a:avLst/>
          </a:prstGeom>
          <a:noFill/>
        </p:spPr>
        <p:txBody>
          <a:bodyPr wrap="square" rtlCol="0">
            <a:spAutoFit/>
          </a:bodyPr>
          <a:lstStyle/>
          <a:p>
            <a:r>
              <a:rPr lang="el-GR" sz="1400" dirty="0">
                <a:solidFill>
                  <a:schemeClr val="bg1"/>
                </a:solidFill>
                <a:latin typeface="New Athena Unicode" pitchFamily="2" charset="77"/>
                <a:ea typeface="New Athena Unicode" pitchFamily="2" charset="77"/>
              </a:rPr>
              <a:t>νοητά</a:t>
            </a:r>
            <a:r>
              <a:rPr lang="de-DE" sz="1400" dirty="0">
                <a:solidFill>
                  <a:schemeClr val="bg1"/>
                </a:solidFill>
                <a:latin typeface="New Athena Unicode" pitchFamily="2" charset="77"/>
                <a:ea typeface="New Athena Unicode" pitchFamily="2" charset="77"/>
              </a:rPr>
              <a:t>: Denkbares</a:t>
            </a:r>
            <a:endParaRPr lang="en-CH" sz="1400" dirty="0">
              <a:latin typeface="New Athena Unicode" pitchFamily="2" charset="77"/>
              <a:ea typeface="New Athena Unicode" pitchFamily="2" charset="77"/>
            </a:endParaRPr>
          </a:p>
        </p:txBody>
      </p:sp>
      <p:sp>
        <p:nvSpPr>
          <p:cNvPr id="20" name="TextBox 19">
            <a:extLst>
              <a:ext uri="{FF2B5EF4-FFF2-40B4-BE49-F238E27FC236}">
                <a16:creationId xmlns:a16="http://schemas.microsoft.com/office/drawing/2014/main" id="{2068F6AF-CDA9-D244-AA5B-1E8A7E766DBE}"/>
              </a:ext>
            </a:extLst>
          </p:cNvPr>
          <p:cNvSpPr txBox="1"/>
          <p:nvPr/>
        </p:nvSpPr>
        <p:spPr>
          <a:xfrm>
            <a:off x="7836136" y="1818876"/>
            <a:ext cx="890362" cy="523220"/>
          </a:xfrm>
          <a:prstGeom prst="rect">
            <a:avLst/>
          </a:prstGeom>
          <a:noFill/>
        </p:spPr>
        <p:txBody>
          <a:bodyPr wrap="square" rtlCol="0">
            <a:spAutoFit/>
          </a:bodyPr>
          <a:lstStyle/>
          <a:p>
            <a:r>
              <a:rPr lang="el-GR" sz="1400" dirty="0">
                <a:solidFill>
                  <a:schemeClr val="bg1"/>
                </a:solidFill>
                <a:latin typeface="New Athena Unicode" pitchFamily="2" charset="77"/>
                <a:ea typeface="New Athena Unicode" pitchFamily="2" charset="77"/>
              </a:rPr>
              <a:t>διάνοια</a:t>
            </a:r>
            <a:endParaRPr lang="de-DE" sz="1400" dirty="0">
              <a:solidFill>
                <a:schemeClr val="bg1"/>
              </a:solidFill>
              <a:latin typeface="New Athena Unicode" pitchFamily="2" charset="77"/>
              <a:ea typeface="New Athena Unicode" pitchFamily="2" charset="77"/>
            </a:endParaRPr>
          </a:p>
          <a:p>
            <a:r>
              <a:rPr lang="de-DE" sz="1400" dirty="0">
                <a:solidFill>
                  <a:schemeClr val="bg1"/>
                </a:solidFill>
                <a:latin typeface="New Athena Unicode" pitchFamily="2" charset="77"/>
                <a:ea typeface="New Athena Unicode" pitchFamily="2" charset="77"/>
              </a:rPr>
              <a:t>Denken</a:t>
            </a:r>
            <a:endParaRPr lang="en-CH" sz="1400" dirty="0">
              <a:latin typeface="New Athena Unicode" pitchFamily="2" charset="77"/>
              <a:ea typeface="New Athena Unicode" pitchFamily="2" charset="77"/>
            </a:endParaRPr>
          </a:p>
        </p:txBody>
      </p:sp>
      <p:sp>
        <p:nvSpPr>
          <p:cNvPr id="21" name="TextBox 20">
            <a:extLst>
              <a:ext uri="{FF2B5EF4-FFF2-40B4-BE49-F238E27FC236}">
                <a16:creationId xmlns:a16="http://schemas.microsoft.com/office/drawing/2014/main" id="{97C3BD6B-567C-B34C-A074-B320DCDA1EF1}"/>
              </a:ext>
            </a:extLst>
          </p:cNvPr>
          <p:cNvSpPr txBox="1"/>
          <p:nvPr/>
        </p:nvSpPr>
        <p:spPr>
          <a:xfrm>
            <a:off x="7795343" y="2552584"/>
            <a:ext cx="890362" cy="523220"/>
          </a:xfrm>
          <a:prstGeom prst="rect">
            <a:avLst/>
          </a:prstGeom>
          <a:noFill/>
        </p:spPr>
        <p:txBody>
          <a:bodyPr wrap="square" rtlCol="0">
            <a:spAutoFit/>
          </a:bodyPr>
          <a:lstStyle/>
          <a:p>
            <a:r>
              <a:rPr lang="el-GR" sz="1400" dirty="0">
                <a:solidFill>
                  <a:schemeClr val="bg1"/>
                </a:solidFill>
                <a:latin typeface="New Athena Unicode" pitchFamily="2" charset="77"/>
                <a:ea typeface="New Athena Unicode" pitchFamily="2" charset="77"/>
              </a:rPr>
              <a:t>σχήματα</a:t>
            </a:r>
            <a:endParaRPr lang="de-DE" sz="1400" dirty="0">
              <a:solidFill>
                <a:schemeClr val="bg1"/>
              </a:solidFill>
              <a:latin typeface="New Athena Unicode" pitchFamily="2" charset="77"/>
              <a:ea typeface="New Athena Unicode" pitchFamily="2" charset="77"/>
            </a:endParaRPr>
          </a:p>
          <a:p>
            <a:r>
              <a:rPr lang="de-DE" sz="1400" dirty="0">
                <a:solidFill>
                  <a:schemeClr val="bg1"/>
                </a:solidFill>
                <a:latin typeface="New Athena Unicode" pitchFamily="2" charset="77"/>
                <a:ea typeface="New Athena Unicode" pitchFamily="2" charset="77"/>
              </a:rPr>
              <a:t>Figuren</a:t>
            </a:r>
            <a:endParaRPr lang="en-CH" sz="1400" dirty="0">
              <a:latin typeface="New Athena Unicode" pitchFamily="2" charset="77"/>
              <a:ea typeface="New Athena Unicode" pitchFamily="2" charset="77"/>
            </a:endParaRPr>
          </a:p>
        </p:txBody>
      </p:sp>
      <p:sp>
        <p:nvSpPr>
          <p:cNvPr id="22" name="TextBox 21">
            <a:extLst>
              <a:ext uri="{FF2B5EF4-FFF2-40B4-BE49-F238E27FC236}">
                <a16:creationId xmlns:a16="http://schemas.microsoft.com/office/drawing/2014/main" id="{2F5FB50E-C006-064F-A27F-F62580CA49A7}"/>
              </a:ext>
            </a:extLst>
          </p:cNvPr>
          <p:cNvSpPr txBox="1"/>
          <p:nvPr/>
        </p:nvSpPr>
        <p:spPr>
          <a:xfrm>
            <a:off x="9131774" y="1806868"/>
            <a:ext cx="1581245" cy="523220"/>
          </a:xfrm>
          <a:prstGeom prst="rect">
            <a:avLst/>
          </a:prstGeom>
          <a:noFill/>
        </p:spPr>
        <p:txBody>
          <a:bodyPr wrap="square" rtlCol="0">
            <a:spAutoFit/>
          </a:bodyPr>
          <a:lstStyle/>
          <a:p>
            <a:r>
              <a:rPr lang="el-GR" sz="1400" dirty="0" err="1">
                <a:solidFill>
                  <a:schemeClr val="bg1"/>
                </a:solidFill>
                <a:latin typeface="New Athena Unicode" pitchFamily="2" charset="77"/>
                <a:ea typeface="New Athena Unicode" pitchFamily="2" charset="77"/>
              </a:rPr>
              <a:t>νόησις</a:t>
            </a:r>
            <a:endParaRPr lang="de-DE" sz="1400" dirty="0">
              <a:solidFill>
                <a:schemeClr val="bg1"/>
              </a:solidFill>
              <a:latin typeface="New Athena Unicode" pitchFamily="2" charset="77"/>
              <a:ea typeface="New Athena Unicode" pitchFamily="2" charset="77"/>
            </a:endParaRPr>
          </a:p>
          <a:p>
            <a:r>
              <a:rPr lang="de-DE" sz="1400" dirty="0">
                <a:solidFill>
                  <a:schemeClr val="bg1"/>
                </a:solidFill>
                <a:latin typeface="New Athena Unicode" pitchFamily="2" charset="77"/>
                <a:ea typeface="New Athena Unicode" pitchFamily="2" charset="77"/>
              </a:rPr>
              <a:t>Verstehen</a:t>
            </a:r>
            <a:endParaRPr lang="en-CH" sz="1400" dirty="0">
              <a:latin typeface="New Athena Unicode" pitchFamily="2" charset="77"/>
              <a:ea typeface="New Athena Unicode" pitchFamily="2" charset="77"/>
            </a:endParaRPr>
          </a:p>
        </p:txBody>
      </p:sp>
      <p:sp>
        <p:nvSpPr>
          <p:cNvPr id="23" name="TextBox 22">
            <a:extLst>
              <a:ext uri="{FF2B5EF4-FFF2-40B4-BE49-F238E27FC236}">
                <a16:creationId xmlns:a16="http://schemas.microsoft.com/office/drawing/2014/main" id="{01A25B8C-B786-EF49-BA9A-5B80A64E96A0}"/>
              </a:ext>
            </a:extLst>
          </p:cNvPr>
          <p:cNvSpPr txBox="1"/>
          <p:nvPr/>
        </p:nvSpPr>
        <p:spPr>
          <a:xfrm>
            <a:off x="9154246" y="2552584"/>
            <a:ext cx="1581245" cy="523220"/>
          </a:xfrm>
          <a:prstGeom prst="rect">
            <a:avLst/>
          </a:prstGeom>
          <a:noFill/>
        </p:spPr>
        <p:txBody>
          <a:bodyPr wrap="square" rtlCol="0">
            <a:spAutoFit/>
          </a:bodyPr>
          <a:lstStyle/>
          <a:p>
            <a:r>
              <a:rPr lang="el-GR" sz="1400" dirty="0" err="1">
                <a:solidFill>
                  <a:schemeClr val="bg1"/>
                </a:solidFill>
                <a:latin typeface="New Athena Unicode" pitchFamily="2" charset="77"/>
                <a:ea typeface="New Athena Unicode" pitchFamily="2" charset="77"/>
              </a:rPr>
              <a:t>εἴδη</a:t>
            </a:r>
            <a:endParaRPr lang="de-DE" sz="1400" dirty="0">
              <a:solidFill>
                <a:schemeClr val="bg1"/>
              </a:solidFill>
              <a:latin typeface="New Athena Unicode" pitchFamily="2" charset="77"/>
              <a:ea typeface="New Athena Unicode" pitchFamily="2" charset="77"/>
            </a:endParaRPr>
          </a:p>
          <a:p>
            <a:r>
              <a:rPr lang="de-DE" sz="1400" dirty="0">
                <a:solidFill>
                  <a:schemeClr val="bg1"/>
                </a:solidFill>
                <a:latin typeface="New Athena Unicode" pitchFamily="2" charset="77"/>
                <a:ea typeface="New Athena Unicode" pitchFamily="2" charset="77"/>
              </a:rPr>
              <a:t>Formen</a:t>
            </a:r>
            <a:endParaRPr lang="en-CH" sz="1400" dirty="0">
              <a:latin typeface="New Athena Unicode" pitchFamily="2" charset="77"/>
              <a:ea typeface="New Athena Unicode" pitchFamily="2" charset="77"/>
            </a:endParaRPr>
          </a:p>
        </p:txBody>
      </p:sp>
      <p:sp>
        <p:nvSpPr>
          <p:cNvPr id="24" name="TextBox 23">
            <a:extLst>
              <a:ext uri="{FF2B5EF4-FFF2-40B4-BE49-F238E27FC236}">
                <a16:creationId xmlns:a16="http://schemas.microsoft.com/office/drawing/2014/main" id="{70A2B5A8-8042-574C-95A9-DCFF36AC2AFD}"/>
              </a:ext>
            </a:extLst>
          </p:cNvPr>
          <p:cNvSpPr txBox="1"/>
          <p:nvPr/>
        </p:nvSpPr>
        <p:spPr>
          <a:xfrm>
            <a:off x="6731107" y="2477249"/>
            <a:ext cx="891781" cy="954107"/>
          </a:xfrm>
          <a:prstGeom prst="rect">
            <a:avLst/>
          </a:prstGeom>
          <a:noFill/>
        </p:spPr>
        <p:txBody>
          <a:bodyPr wrap="square" rtlCol="0">
            <a:spAutoFit/>
          </a:bodyPr>
          <a:lstStyle/>
          <a:p>
            <a:r>
              <a:rPr lang="el-GR" sz="1400" dirty="0" err="1">
                <a:solidFill>
                  <a:schemeClr val="bg1"/>
                </a:solidFill>
                <a:latin typeface="New Athena Unicode" pitchFamily="2" charset="77"/>
                <a:ea typeface="New Athena Unicode" pitchFamily="2" charset="77"/>
              </a:rPr>
              <a:t>ζῷα</a:t>
            </a:r>
            <a:r>
              <a:rPr lang="el-GR" sz="1400" dirty="0">
                <a:solidFill>
                  <a:schemeClr val="bg1"/>
                </a:solidFill>
                <a:latin typeface="New Athena Unicode" pitchFamily="2" charset="77"/>
                <a:ea typeface="New Athena Unicode" pitchFamily="2" charset="77"/>
              </a:rPr>
              <a:t> </a:t>
            </a:r>
            <a:r>
              <a:rPr lang="el-GR" sz="1400" dirty="0" err="1">
                <a:solidFill>
                  <a:schemeClr val="bg1"/>
                </a:solidFill>
                <a:latin typeface="New Athena Unicode" pitchFamily="2" charset="77"/>
                <a:ea typeface="New Athena Unicode" pitchFamily="2" charset="77"/>
              </a:rPr>
              <a:t>καὶ</a:t>
            </a:r>
            <a:endParaRPr lang="el-GR" sz="1400" dirty="0">
              <a:solidFill>
                <a:schemeClr val="bg1"/>
              </a:solidFill>
              <a:latin typeface="New Athena Unicode" pitchFamily="2" charset="77"/>
              <a:ea typeface="New Athena Unicode" pitchFamily="2" charset="77"/>
            </a:endParaRPr>
          </a:p>
          <a:p>
            <a:r>
              <a:rPr lang="el-GR" sz="1400" dirty="0">
                <a:solidFill>
                  <a:schemeClr val="bg1"/>
                </a:solidFill>
                <a:latin typeface="New Athena Unicode" pitchFamily="2" charset="77"/>
                <a:ea typeface="New Athena Unicode" pitchFamily="2" charset="77"/>
              </a:rPr>
              <a:t>φυτευτά</a:t>
            </a:r>
            <a:endParaRPr lang="de-DE" sz="1400" dirty="0">
              <a:solidFill>
                <a:schemeClr val="bg1"/>
              </a:solidFill>
              <a:latin typeface="New Athena Unicode" pitchFamily="2" charset="77"/>
              <a:ea typeface="New Athena Unicode" pitchFamily="2" charset="77"/>
            </a:endParaRPr>
          </a:p>
          <a:p>
            <a:r>
              <a:rPr lang="de-DE" sz="1400" dirty="0">
                <a:solidFill>
                  <a:schemeClr val="bg1"/>
                </a:solidFill>
                <a:latin typeface="New Athena Unicode" pitchFamily="2" charset="77"/>
                <a:ea typeface="New Athena Unicode" pitchFamily="2" charset="77"/>
              </a:rPr>
              <a:t>Tiere und</a:t>
            </a:r>
          </a:p>
          <a:p>
            <a:r>
              <a:rPr lang="de-DE" sz="1400" dirty="0" err="1">
                <a:solidFill>
                  <a:schemeClr val="bg1"/>
                </a:solidFill>
                <a:latin typeface="New Athena Unicode" pitchFamily="2" charset="77"/>
                <a:ea typeface="New Athena Unicode" pitchFamily="2" charset="77"/>
              </a:rPr>
              <a:t>Planzen</a:t>
            </a:r>
            <a:endParaRPr lang="en-CH" sz="1400" dirty="0">
              <a:latin typeface="New Athena Unicode" pitchFamily="2" charset="77"/>
              <a:ea typeface="New Athena Unicode" pitchFamily="2" charset="77"/>
            </a:endParaRPr>
          </a:p>
        </p:txBody>
      </p:sp>
      <p:sp>
        <p:nvSpPr>
          <p:cNvPr id="25" name="TextBox 24">
            <a:extLst>
              <a:ext uri="{FF2B5EF4-FFF2-40B4-BE49-F238E27FC236}">
                <a16:creationId xmlns:a16="http://schemas.microsoft.com/office/drawing/2014/main" id="{E893AB0D-6D43-1944-B829-1BC58F162F8A}"/>
              </a:ext>
            </a:extLst>
          </p:cNvPr>
          <p:cNvSpPr txBox="1"/>
          <p:nvPr/>
        </p:nvSpPr>
        <p:spPr>
          <a:xfrm>
            <a:off x="5728769" y="2504225"/>
            <a:ext cx="891781" cy="523220"/>
          </a:xfrm>
          <a:prstGeom prst="rect">
            <a:avLst/>
          </a:prstGeom>
          <a:noFill/>
        </p:spPr>
        <p:txBody>
          <a:bodyPr wrap="square" rtlCol="0">
            <a:spAutoFit/>
          </a:bodyPr>
          <a:lstStyle/>
          <a:p>
            <a:r>
              <a:rPr lang="el-GR" sz="1400" dirty="0" err="1">
                <a:solidFill>
                  <a:schemeClr val="bg1"/>
                </a:solidFill>
                <a:latin typeface="New Athena Unicode" pitchFamily="2" charset="77"/>
                <a:ea typeface="New Athena Unicode" pitchFamily="2" charset="77"/>
              </a:rPr>
              <a:t>εἰκόνες</a:t>
            </a:r>
            <a:endParaRPr lang="de-DE" sz="1400" dirty="0">
              <a:solidFill>
                <a:schemeClr val="bg1"/>
              </a:solidFill>
              <a:latin typeface="New Athena Unicode" pitchFamily="2" charset="77"/>
              <a:ea typeface="New Athena Unicode" pitchFamily="2" charset="77"/>
            </a:endParaRPr>
          </a:p>
          <a:p>
            <a:r>
              <a:rPr lang="de-DE" sz="1400" dirty="0">
                <a:solidFill>
                  <a:schemeClr val="bg1"/>
                </a:solidFill>
                <a:latin typeface="New Athena Unicode" pitchFamily="2" charset="77"/>
                <a:ea typeface="New Athena Unicode" pitchFamily="2" charset="77"/>
              </a:rPr>
              <a:t>Bilder</a:t>
            </a:r>
            <a:endParaRPr lang="en-CH" sz="1400" dirty="0">
              <a:latin typeface="New Athena Unicode" pitchFamily="2" charset="77"/>
              <a:ea typeface="New Athena Unicode" pitchFamily="2" charset="77"/>
            </a:endParaRPr>
          </a:p>
        </p:txBody>
      </p:sp>
      <p:sp>
        <p:nvSpPr>
          <p:cNvPr id="26" name="TextBox 25">
            <a:extLst>
              <a:ext uri="{FF2B5EF4-FFF2-40B4-BE49-F238E27FC236}">
                <a16:creationId xmlns:a16="http://schemas.microsoft.com/office/drawing/2014/main" id="{CD713EC5-C253-E547-96EC-CBE64D0FDC2E}"/>
              </a:ext>
            </a:extLst>
          </p:cNvPr>
          <p:cNvSpPr txBox="1"/>
          <p:nvPr/>
        </p:nvSpPr>
        <p:spPr>
          <a:xfrm>
            <a:off x="6730086" y="1624288"/>
            <a:ext cx="891781" cy="738664"/>
          </a:xfrm>
          <a:prstGeom prst="rect">
            <a:avLst/>
          </a:prstGeom>
          <a:noFill/>
        </p:spPr>
        <p:txBody>
          <a:bodyPr wrap="square" rtlCol="0">
            <a:spAutoFit/>
          </a:bodyPr>
          <a:lstStyle/>
          <a:p>
            <a:r>
              <a:rPr lang="el-GR" sz="1400" dirty="0">
                <a:solidFill>
                  <a:schemeClr val="bg1"/>
                </a:solidFill>
                <a:latin typeface="New Athena Unicode" pitchFamily="2" charset="77"/>
                <a:ea typeface="New Athena Unicode" pitchFamily="2" charset="77"/>
              </a:rPr>
              <a:t>πίστις</a:t>
            </a:r>
            <a:endParaRPr lang="de-DE" sz="1400" dirty="0">
              <a:solidFill>
                <a:schemeClr val="bg1"/>
              </a:solidFill>
              <a:latin typeface="New Athena Unicode" pitchFamily="2" charset="77"/>
              <a:ea typeface="New Athena Unicode" pitchFamily="2" charset="77"/>
            </a:endParaRPr>
          </a:p>
          <a:p>
            <a:r>
              <a:rPr lang="de-DE" sz="1400" dirty="0">
                <a:solidFill>
                  <a:schemeClr val="bg1"/>
                </a:solidFill>
                <a:latin typeface="New Athena Unicode" pitchFamily="2" charset="77"/>
                <a:ea typeface="New Athena Unicode" pitchFamily="2" charset="77"/>
              </a:rPr>
              <a:t>Überzeugung</a:t>
            </a:r>
            <a:endParaRPr lang="en-CH" sz="1400" dirty="0">
              <a:latin typeface="New Athena Unicode" pitchFamily="2" charset="77"/>
              <a:ea typeface="New Athena Unicode" pitchFamily="2" charset="77"/>
            </a:endParaRPr>
          </a:p>
        </p:txBody>
      </p:sp>
      <p:sp>
        <p:nvSpPr>
          <p:cNvPr id="27" name="TextBox 26">
            <a:extLst>
              <a:ext uri="{FF2B5EF4-FFF2-40B4-BE49-F238E27FC236}">
                <a16:creationId xmlns:a16="http://schemas.microsoft.com/office/drawing/2014/main" id="{8FA011F9-EF62-FF42-B38B-05FFBB0C3DA3}"/>
              </a:ext>
            </a:extLst>
          </p:cNvPr>
          <p:cNvSpPr txBox="1"/>
          <p:nvPr/>
        </p:nvSpPr>
        <p:spPr>
          <a:xfrm>
            <a:off x="5678366" y="1655075"/>
            <a:ext cx="891781" cy="738664"/>
          </a:xfrm>
          <a:prstGeom prst="rect">
            <a:avLst/>
          </a:prstGeom>
          <a:noFill/>
        </p:spPr>
        <p:txBody>
          <a:bodyPr wrap="square" rtlCol="0">
            <a:spAutoFit/>
          </a:bodyPr>
          <a:lstStyle/>
          <a:p>
            <a:r>
              <a:rPr lang="el-GR" sz="1400" dirty="0" err="1">
                <a:solidFill>
                  <a:schemeClr val="bg1"/>
                </a:solidFill>
                <a:latin typeface="New Athena Unicode" pitchFamily="2" charset="77"/>
                <a:ea typeface="New Athena Unicode" pitchFamily="2" charset="77"/>
              </a:rPr>
              <a:t>εἰκασία</a:t>
            </a:r>
            <a:endParaRPr lang="de-DE" sz="1400" dirty="0">
              <a:solidFill>
                <a:schemeClr val="bg1"/>
              </a:solidFill>
              <a:latin typeface="New Athena Unicode" pitchFamily="2" charset="77"/>
              <a:ea typeface="New Athena Unicode" pitchFamily="2" charset="77"/>
            </a:endParaRPr>
          </a:p>
          <a:p>
            <a:r>
              <a:rPr lang="de-DE" sz="1400" dirty="0" err="1">
                <a:solidFill>
                  <a:schemeClr val="bg1"/>
                </a:solidFill>
                <a:latin typeface="New Athena Unicode" pitchFamily="2" charset="77"/>
                <a:ea typeface="New Athena Unicode" pitchFamily="2" charset="77"/>
              </a:rPr>
              <a:t>Mutmasssung</a:t>
            </a:r>
            <a:endParaRPr lang="en-CH" sz="1400" dirty="0">
              <a:latin typeface="New Athena Unicode" pitchFamily="2" charset="77"/>
              <a:ea typeface="New Athena Unicode" pitchFamily="2" charset="77"/>
            </a:endParaRPr>
          </a:p>
        </p:txBody>
      </p:sp>
    </p:spTree>
    <p:extLst>
      <p:ext uri="{BB962C8B-B14F-4D97-AF65-F5344CB8AC3E}">
        <p14:creationId xmlns:p14="http://schemas.microsoft.com/office/powerpoint/2010/main" val="2647562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639279" y="415131"/>
            <a:ext cx="4659260" cy="1200329"/>
          </a:xfrm>
          <a:prstGeom prst="rect">
            <a:avLst/>
          </a:prstGeom>
          <a:noFill/>
        </p:spPr>
        <p:txBody>
          <a:bodyPr wrap="square" rtlCol="0">
            <a:spAutoFit/>
          </a:bodyPr>
          <a:lstStyle/>
          <a:p>
            <a:r>
              <a:rPr lang="fr-FR" sz="2400" cap="small" dirty="0" err="1">
                <a:solidFill>
                  <a:schemeClr val="bg1"/>
                </a:solidFill>
                <a:latin typeface="Bodoni 72 Oldstyle Book" pitchFamily="2" charset="0"/>
                <a:ea typeface="New Athena Unicode" charset="0"/>
                <a:cs typeface="New Athena Unicode" charset="0"/>
              </a:rPr>
              <a:t>Platons</a:t>
            </a:r>
            <a:r>
              <a:rPr lang="fr-FR" sz="2400" cap="small" dirty="0">
                <a:solidFill>
                  <a:schemeClr val="bg1"/>
                </a:solidFill>
                <a:latin typeface="Bodoni 72 Oldstyle Book" pitchFamily="2" charset="0"/>
                <a:ea typeface="New Athena Unicode" charset="0"/>
                <a:cs typeface="New Athena Unicode" charset="0"/>
              </a:rPr>
              <a:t> </a:t>
            </a:r>
            <a:r>
              <a:rPr lang="fr-FR" sz="2400" cap="small" dirty="0" err="1">
                <a:solidFill>
                  <a:schemeClr val="bg1"/>
                </a:solidFill>
                <a:latin typeface="Bodoni 72 Oldstyle Book" pitchFamily="2" charset="0"/>
                <a:ea typeface="New Athena Unicode" charset="0"/>
                <a:cs typeface="New Athena Unicode" charset="0"/>
              </a:rPr>
              <a:t>Ideenlehre</a:t>
            </a:r>
            <a:r>
              <a:rPr lang="fr-FR" sz="2400" cap="small" dirty="0">
                <a:solidFill>
                  <a:schemeClr val="bg1"/>
                </a:solidFill>
                <a:latin typeface="Bodoni 72 Oldstyle Book" pitchFamily="2" charset="0"/>
                <a:ea typeface="New Athena Unicode" charset="0"/>
                <a:cs typeface="New Athena Unicode" charset="0"/>
              </a:rPr>
              <a:t> </a:t>
            </a:r>
            <a:r>
              <a:rPr lang="fr-FR" sz="2400" cap="small" dirty="0" err="1">
                <a:solidFill>
                  <a:schemeClr val="bg1"/>
                </a:solidFill>
                <a:latin typeface="Bodoni 72 Oldstyle Book" pitchFamily="2" charset="0"/>
                <a:ea typeface="New Athena Unicode" charset="0"/>
                <a:cs typeface="New Athena Unicode" charset="0"/>
              </a:rPr>
              <a:t>als</a:t>
            </a:r>
            <a:r>
              <a:rPr lang="fr-FR" sz="2400" cap="small" dirty="0">
                <a:solidFill>
                  <a:schemeClr val="bg1"/>
                </a:solidFill>
                <a:latin typeface="Bodoni 72 Oldstyle Book" pitchFamily="2" charset="0"/>
                <a:ea typeface="New Athena Unicode" charset="0"/>
                <a:cs typeface="New Athena Unicode" charset="0"/>
              </a:rPr>
              <a:t> </a:t>
            </a:r>
            <a:r>
              <a:rPr lang="fr-FR" sz="2400" cap="small" dirty="0" err="1">
                <a:solidFill>
                  <a:schemeClr val="bg1"/>
                </a:solidFill>
                <a:latin typeface="Bodoni 72 Oldstyle Book" pitchFamily="2" charset="0"/>
                <a:ea typeface="New Athena Unicode" charset="0"/>
                <a:cs typeface="New Athena Unicode" charset="0"/>
              </a:rPr>
              <a:t>Objekttheorie</a:t>
            </a:r>
            <a:r>
              <a:rPr lang="fr-FR" sz="2400" cap="small" dirty="0">
                <a:solidFill>
                  <a:schemeClr val="bg1"/>
                </a:solidFill>
                <a:latin typeface="Bodoni 72 Oldstyle Book" pitchFamily="2" charset="0"/>
                <a:ea typeface="New Athena Unicode" charset="0"/>
                <a:cs typeface="New Athena Unicode" charset="0"/>
              </a:rPr>
              <a:t>:</a:t>
            </a:r>
          </a:p>
          <a:p>
            <a:r>
              <a:rPr lang="fr-FR" sz="2400" cap="small" dirty="0" err="1">
                <a:solidFill>
                  <a:schemeClr val="bg1"/>
                </a:solidFill>
                <a:latin typeface="Bodoni 72 Oldstyle Book" pitchFamily="2" charset="0"/>
                <a:ea typeface="New Athena Unicode" charset="0"/>
                <a:cs typeface="New Athena Unicode" charset="0"/>
              </a:rPr>
              <a:t>Das</a:t>
            </a:r>
            <a:r>
              <a:rPr lang="fr-FR" sz="2400" cap="small" dirty="0">
                <a:solidFill>
                  <a:schemeClr val="bg1"/>
                </a:solidFill>
                <a:latin typeface="Bodoni 72 Oldstyle Book" pitchFamily="2" charset="0"/>
                <a:ea typeface="New Athena Unicode" charset="0"/>
                <a:cs typeface="New Athena Unicode" charset="0"/>
              </a:rPr>
              <a:t> </a:t>
            </a:r>
            <a:r>
              <a:rPr lang="fr-FR" sz="2400" cap="small" dirty="0" err="1">
                <a:solidFill>
                  <a:schemeClr val="bg1"/>
                </a:solidFill>
                <a:latin typeface="Bodoni 72 Oldstyle Book" pitchFamily="2" charset="0"/>
                <a:ea typeface="New Athena Unicode" charset="0"/>
                <a:cs typeface="New Athena Unicode" charset="0"/>
              </a:rPr>
              <a:t>Liniengleichnis</a:t>
            </a:r>
            <a:endParaRPr lang="fr-FR" sz="2400" cap="small" dirty="0">
              <a:solidFill>
                <a:schemeClr val="bg1"/>
              </a:solidFill>
              <a:latin typeface="Bodoni 72 Oldstyle Book" pitchFamily="2" charset="0"/>
              <a:ea typeface="New Athena Unicode" charset="0"/>
              <a:cs typeface="New Athena Unicode" charset="0"/>
            </a:endParaRPr>
          </a:p>
        </p:txBody>
      </p:sp>
      <p:sp>
        <p:nvSpPr>
          <p:cNvPr id="6" name="TextBox 5">
            <a:extLst>
              <a:ext uri="{FF2B5EF4-FFF2-40B4-BE49-F238E27FC236}">
                <a16:creationId xmlns:a16="http://schemas.microsoft.com/office/drawing/2014/main" id="{08B54A6C-3F38-414F-9496-D9357686501B}"/>
              </a:ext>
            </a:extLst>
          </p:cNvPr>
          <p:cNvSpPr txBox="1"/>
          <p:nvPr/>
        </p:nvSpPr>
        <p:spPr>
          <a:xfrm>
            <a:off x="669121" y="2024407"/>
            <a:ext cx="4352655" cy="3139321"/>
          </a:xfrm>
          <a:prstGeom prst="rect">
            <a:avLst/>
          </a:prstGeom>
          <a:noFill/>
        </p:spPr>
        <p:txBody>
          <a:bodyPr wrap="square" rtlCol="0">
            <a:spAutoFit/>
          </a:bodyPr>
          <a:lstStyle/>
          <a:p>
            <a:r>
              <a:rPr lang="de-CH" dirty="0">
                <a:solidFill>
                  <a:schemeClr val="bg1"/>
                </a:solidFill>
                <a:latin typeface="Bodoni 72 Oldstyle Book" pitchFamily="2" charset="0"/>
              </a:rPr>
              <a:t>Diese Form habe ich als das Denkbare bezeichnet, auch wenn die Seele gezwungen wird in ihrer Untersuchung dessen Hypothesen zu verwenden, da sie nicht in der Lage ist, höher als die Hypothesen aufzusteigen, daher benützt sie die Bilder, die von den Formen abhängen, also ob sie eben jene Dinge sind – nämlich als Gegenstände, die zur Meinung und Geltung gekommen sind in ihre Relation auf jene andere Dinge (Platon, </a:t>
            </a:r>
            <a:r>
              <a:rPr lang="de-CH" i="1" dirty="0" err="1">
                <a:solidFill>
                  <a:schemeClr val="bg1"/>
                </a:solidFill>
                <a:latin typeface="Bodoni 72 Oldstyle Book" pitchFamily="2" charset="0"/>
              </a:rPr>
              <a:t>Politeia</a:t>
            </a:r>
            <a:r>
              <a:rPr lang="de-CH" i="1" dirty="0">
                <a:solidFill>
                  <a:schemeClr val="bg1"/>
                </a:solidFill>
                <a:latin typeface="Bodoni 72 Oldstyle Book" pitchFamily="2" charset="0"/>
              </a:rPr>
              <a:t> </a:t>
            </a:r>
            <a:r>
              <a:rPr lang="de-CH" dirty="0">
                <a:solidFill>
                  <a:schemeClr val="bg1"/>
                </a:solidFill>
                <a:latin typeface="Bodoni 72 Oldstyle Book" pitchFamily="2" charset="0"/>
              </a:rPr>
              <a:t>VI, 511a3–8).</a:t>
            </a:r>
            <a:endParaRPr lang="en-CH" dirty="0">
              <a:solidFill>
                <a:schemeClr val="bg1"/>
              </a:solidFill>
              <a:latin typeface="Bodoni 72 Oldstyle Book" pitchFamily="2" charset="0"/>
            </a:endParaRPr>
          </a:p>
          <a:p>
            <a:endParaRPr lang="en-CH" dirty="0">
              <a:solidFill>
                <a:schemeClr val="bg1"/>
              </a:solidFill>
              <a:latin typeface="Baskerville Old Face" panose="02020602080505020303" pitchFamily="18" charset="77"/>
            </a:endParaRPr>
          </a:p>
        </p:txBody>
      </p:sp>
      <p:sp>
        <p:nvSpPr>
          <p:cNvPr id="11" name="Straight Connector 10">
            <a:extLst>
              <a:ext uri="{FF2B5EF4-FFF2-40B4-BE49-F238E27FC236}">
                <a16:creationId xmlns:a16="http://schemas.microsoft.com/office/drawing/2014/main" id="{B1911DD3-C3A8-45DC-B7AB-C1D0D8105BD5}"/>
              </a:ext>
            </a:extLst>
          </p:cNvPr>
          <p:cNvSpPr/>
          <p:nvPr/>
        </p:nvSpPr>
        <p:spPr>
          <a:xfrm>
            <a:off x="5874120" y="2420100"/>
            <a:ext cx="5120640" cy="0"/>
          </a:xfrm>
          <a:prstGeom prst="line">
            <a:avLst/>
          </a:prstGeom>
          <a:solidFill>
            <a:srgbClr val="FFFFFF">
              <a:alpha val="5000"/>
            </a:srgbClr>
          </a:solidFill>
          <a:ln w="18000">
            <a:solidFill>
              <a:srgbClr val="FFFFFF"/>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pl-PL">
              <a:solidFill>
                <a:srgbClr val="FFFFFF"/>
              </a:solidFill>
            </a:endParaRPr>
          </a:p>
        </p:txBody>
      </p:sp>
      <p:sp>
        <p:nvSpPr>
          <p:cNvPr id="14" name="Connettore diritto 13">
            <a:extLst>
              <a:ext uri="{FF2B5EF4-FFF2-40B4-BE49-F238E27FC236}">
                <a16:creationId xmlns:a16="http://schemas.microsoft.com/office/drawing/2014/main" id="{F8D0A847-52CF-4198-BE77-1460FD673529}"/>
              </a:ext>
            </a:extLst>
          </p:cNvPr>
          <p:cNvSpPr/>
          <p:nvPr/>
        </p:nvSpPr>
        <p:spPr>
          <a:xfrm rot="5400000">
            <a:off x="6166260" y="2425140"/>
            <a:ext cx="914400" cy="0"/>
          </a:xfrm>
          <a:prstGeom prst="line">
            <a:avLst/>
          </a:prstGeom>
          <a:solidFill>
            <a:srgbClr val="FFFFFF">
              <a:alpha val="5000"/>
            </a:srgbClr>
          </a:solidFill>
          <a:ln w="18000">
            <a:solidFill>
              <a:srgbClr val="FFFFFF"/>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de-DE">
              <a:solidFill>
                <a:srgbClr val="FFFFFF"/>
              </a:solidFill>
            </a:endParaRPr>
          </a:p>
        </p:txBody>
      </p:sp>
      <p:sp>
        <p:nvSpPr>
          <p:cNvPr id="15" name="Düz Bağlayıcı 14">
            <a:extLst>
              <a:ext uri="{FF2B5EF4-FFF2-40B4-BE49-F238E27FC236}">
                <a16:creationId xmlns:a16="http://schemas.microsoft.com/office/drawing/2014/main" id="{6E33AEC7-7EE4-4571-B2D1-3A2170323F9B}"/>
              </a:ext>
            </a:extLst>
          </p:cNvPr>
          <p:cNvSpPr/>
          <p:nvPr/>
        </p:nvSpPr>
        <p:spPr>
          <a:xfrm rot="5400000">
            <a:off x="8400960" y="2406420"/>
            <a:ext cx="914400" cy="0"/>
          </a:xfrm>
          <a:prstGeom prst="line">
            <a:avLst/>
          </a:prstGeom>
          <a:solidFill>
            <a:srgbClr val="FFFFFF">
              <a:alpha val="5000"/>
            </a:srgbClr>
          </a:solidFill>
          <a:ln w="18000">
            <a:solidFill>
              <a:srgbClr val="FFFFFF"/>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a:solidFill>
                <a:srgbClr val="FFFFFF"/>
              </a:solidFill>
            </a:endParaRPr>
          </a:p>
        </p:txBody>
      </p:sp>
      <p:sp>
        <p:nvSpPr>
          <p:cNvPr id="16" name="Connecteur droit 15">
            <a:extLst>
              <a:ext uri="{FF2B5EF4-FFF2-40B4-BE49-F238E27FC236}">
                <a16:creationId xmlns:a16="http://schemas.microsoft.com/office/drawing/2014/main" id="{27FA4BD7-A60B-4C69-9DD0-282A189B213C}"/>
              </a:ext>
            </a:extLst>
          </p:cNvPr>
          <p:cNvSpPr/>
          <p:nvPr/>
        </p:nvSpPr>
        <p:spPr>
          <a:xfrm rot="5400000">
            <a:off x="6749280" y="2412180"/>
            <a:ext cx="1828800" cy="0"/>
          </a:xfrm>
          <a:prstGeom prst="line">
            <a:avLst/>
          </a:prstGeom>
          <a:solidFill>
            <a:srgbClr val="FFFFFF">
              <a:alpha val="5000"/>
            </a:srgbClr>
          </a:solidFill>
          <a:ln w="18000">
            <a:solidFill>
              <a:srgbClr val="FFFFFF"/>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a:solidFill>
                <a:srgbClr val="FFFFFF"/>
              </a:solidFill>
            </a:endParaRPr>
          </a:p>
        </p:txBody>
      </p:sp>
      <mc:AlternateContent xmlns:mc="http://schemas.openxmlformats.org/markup-compatibility/2006" xmlns:p14="http://schemas.microsoft.com/office/powerpoint/2010/main">
        <mc:Choice Requires="p14">
          <p:contentPart p14:bwMode="auto" r:id="rId2">
            <p14:nvContentPartPr>
              <p14:cNvPr id="9" name="Ink 8">
                <a:extLst>
                  <a:ext uri="{FF2B5EF4-FFF2-40B4-BE49-F238E27FC236}">
                    <a16:creationId xmlns:a16="http://schemas.microsoft.com/office/drawing/2014/main" id="{D5714D56-7043-C447-BA89-29ECC19601F5}"/>
                  </a:ext>
                </a:extLst>
              </p14:cNvPr>
              <p14:cNvContentPartPr/>
              <p14:nvPr/>
            </p14:nvContentPartPr>
            <p14:xfrm>
              <a:off x="5843095" y="1516336"/>
              <a:ext cx="1713960" cy="173160"/>
            </p14:xfrm>
          </p:contentPart>
        </mc:Choice>
        <mc:Fallback xmlns="">
          <p:pic>
            <p:nvPicPr>
              <p:cNvPr id="9" name="Ink 8">
                <a:extLst>
                  <a:ext uri="{FF2B5EF4-FFF2-40B4-BE49-F238E27FC236}">
                    <a16:creationId xmlns:a16="http://schemas.microsoft.com/office/drawing/2014/main" id="{D5714D56-7043-C447-BA89-29ECC19601F5}"/>
                  </a:ext>
                </a:extLst>
              </p:cNvPr>
              <p:cNvPicPr/>
              <p:nvPr/>
            </p:nvPicPr>
            <p:blipFill>
              <a:blip r:embed="rId3"/>
              <a:stretch>
                <a:fillRect/>
              </a:stretch>
            </p:blipFill>
            <p:spPr>
              <a:xfrm>
                <a:off x="5834095" y="1507336"/>
                <a:ext cx="17316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2BB7E1AA-EAB9-044C-AFE9-88504DCDBF24}"/>
                  </a:ext>
                </a:extLst>
              </p14:cNvPr>
              <p14:cNvContentPartPr/>
              <p14:nvPr/>
            </p14:nvContentPartPr>
            <p14:xfrm>
              <a:off x="7842535" y="1581496"/>
              <a:ext cx="3134160" cy="135360"/>
            </p14:xfrm>
          </p:contentPart>
        </mc:Choice>
        <mc:Fallback xmlns="">
          <p:pic>
            <p:nvPicPr>
              <p:cNvPr id="10" name="Ink 9">
                <a:extLst>
                  <a:ext uri="{FF2B5EF4-FFF2-40B4-BE49-F238E27FC236}">
                    <a16:creationId xmlns:a16="http://schemas.microsoft.com/office/drawing/2014/main" id="{2BB7E1AA-EAB9-044C-AFE9-88504DCDBF24}"/>
                  </a:ext>
                </a:extLst>
              </p:cNvPr>
              <p:cNvPicPr/>
              <p:nvPr/>
            </p:nvPicPr>
            <p:blipFill>
              <a:blip r:embed="rId5"/>
              <a:stretch>
                <a:fillRect/>
              </a:stretch>
            </p:blipFill>
            <p:spPr>
              <a:xfrm>
                <a:off x="7833535" y="1572520"/>
                <a:ext cx="3151800" cy="152953"/>
              </a:xfrm>
              <a:prstGeom prst="rect">
                <a:avLst/>
              </a:prstGeom>
            </p:spPr>
          </p:pic>
        </mc:Fallback>
      </mc:AlternateContent>
      <p:sp>
        <p:nvSpPr>
          <p:cNvPr id="12" name="TextBox 11">
            <a:extLst>
              <a:ext uri="{FF2B5EF4-FFF2-40B4-BE49-F238E27FC236}">
                <a16:creationId xmlns:a16="http://schemas.microsoft.com/office/drawing/2014/main" id="{0D8D9548-1478-5547-AC36-8F6249DA9688}"/>
              </a:ext>
            </a:extLst>
          </p:cNvPr>
          <p:cNvSpPr txBox="1"/>
          <p:nvPr/>
        </p:nvSpPr>
        <p:spPr>
          <a:xfrm>
            <a:off x="5712844" y="1061461"/>
            <a:ext cx="1821232" cy="307777"/>
          </a:xfrm>
          <a:prstGeom prst="rect">
            <a:avLst/>
          </a:prstGeom>
          <a:noFill/>
        </p:spPr>
        <p:txBody>
          <a:bodyPr wrap="square" rtlCol="0">
            <a:spAutoFit/>
          </a:bodyPr>
          <a:lstStyle/>
          <a:p>
            <a:r>
              <a:rPr lang="el-GR" sz="1400" dirty="0" err="1">
                <a:solidFill>
                  <a:schemeClr val="bg1"/>
                </a:solidFill>
                <a:latin typeface="New Athena Unicode" pitchFamily="2" charset="77"/>
                <a:ea typeface="New Athena Unicode" pitchFamily="2" charset="77"/>
              </a:rPr>
              <a:t>δόξαστα</a:t>
            </a:r>
            <a:r>
              <a:rPr lang="de-DE" sz="1400" dirty="0">
                <a:solidFill>
                  <a:schemeClr val="bg1"/>
                </a:solidFill>
                <a:latin typeface="New Athena Unicode" pitchFamily="2" charset="77"/>
                <a:ea typeface="New Athena Unicode" pitchFamily="2" charset="77"/>
              </a:rPr>
              <a:t>: Scheinbares</a:t>
            </a:r>
            <a:endParaRPr lang="en-CH" sz="1400" dirty="0">
              <a:latin typeface="New Athena Unicode" pitchFamily="2" charset="77"/>
              <a:ea typeface="New Athena Unicode" pitchFamily="2" charset="77"/>
            </a:endParaRPr>
          </a:p>
        </p:txBody>
      </p:sp>
      <p:sp>
        <p:nvSpPr>
          <p:cNvPr id="18" name="TextBox 17">
            <a:extLst>
              <a:ext uri="{FF2B5EF4-FFF2-40B4-BE49-F238E27FC236}">
                <a16:creationId xmlns:a16="http://schemas.microsoft.com/office/drawing/2014/main" id="{59C58456-B3CA-FA49-BB3E-E6C54E607D72}"/>
              </a:ext>
            </a:extLst>
          </p:cNvPr>
          <p:cNvSpPr txBox="1"/>
          <p:nvPr/>
        </p:nvSpPr>
        <p:spPr>
          <a:xfrm>
            <a:off x="8153205" y="1065597"/>
            <a:ext cx="1957141" cy="307777"/>
          </a:xfrm>
          <a:prstGeom prst="rect">
            <a:avLst/>
          </a:prstGeom>
          <a:noFill/>
        </p:spPr>
        <p:txBody>
          <a:bodyPr wrap="square" rtlCol="0">
            <a:spAutoFit/>
          </a:bodyPr>
          <a:lstStyle/>
          <a:p>
            <a:r>
              <a:rPr lang="el-GR" sz="1400" dirty="0">
                <a:solidFill>
                  <a:schemeClr val="bg1"/>
                </a:solidFill>
                <a:latin typeface="New Athena Unicode" pitchFamily="2" charset="77"/>
                <a:ea typeface="New Athena Unicode" pitchFamily="2" charset="77"/>
              </a:rPr>
              <a:t>νοητά</a:t>
            </a:r>
            <a:r>
              <a:rPr lang="de-DE" sz="1400" dirty="0">
                <a:solidFill>
                  <a:schemeClr val="bg1"/>
                </a:solidFill>
                <a:latin typeface="New Athena Unicode" pitchFamily="2" charset="77"/>
                <a:ea typeface="New Athena Unicode" pitchFamily="2" charset="77"/>
              </a:rPr>
              <a:t>: Denkbares</a:t>
            </a:r>
            <a:endParaRPr lang="en-CH" sz="1400" dirty="0">
              <a:latin typeface="New Athena Unicode" pitchFamily="2" charset="77"/>
              <a:ea typeface="New Athena Unicode" pitchFamily="2" charset="77"/>
            </a:endParaRPr>
          </a:p>
        </p:txBody>
      </p:sp>
      <p:sp>
        <p:nvSpPr>
          <p:cNvPr id="20" name="TextBox 19">
            <a:extLst>
              <a:ext uri="{FF2B5EF4-FFF2-40B4-BE49-F238E27FC236}">
                <a16:creationId xmlns:a16="http://schemas.microsoft.com/office/drawing/2014/main" id="{2068F6AF-CDA9-D244-AA5B-1E8A7E766DBE}"/>
              </a:ext>
            </a:extLst>
          </p:cNvPr>
          <p:cNvSpPr txBox="1"/>
          <p:nvPr/>
        </p:nvSpPr>
        <p:spPr>
          <a:xfrm>
            <a:off x="7836136" y="1818876"/>
            <a:ext cx="890362" cy="523220"/>
          </a:xfrm>
          <a:prstGeom prst="rect">
            <a:avLst/>
          </a:prstGeom>
          <a:noFill/>
        </p:spPr>
        <p:txBody>
          <a:bodyPr wrap="square" rtlCol="0">
            <a:spAutoFit/>
          </a:bodyPr>
          <a:lstStyle/>
          <a:p>
            <a:r>
              <a:rPr lang="el-GR" sz="1400" dirty="0">
                <a:solidFill>
                  <a:schemeClr val="bg1"/>
                </a:solidFill>
                <a:latin typeface="New Athena Unicode" pitchFamily="2" charset="77"/>
                <a:ea typeface="New Athena Unicode" pitchFamily="2" charset="77"/>
              </a:rPr>
              <a:t>διάνοια</a:t>
            </a:r>
            <a:endParaRPr lang="de-DE" sz="1400" dirty="0">
              <a:solidFill>
                <a:schemeClr val="bg1"/>
              </a:solidFill>
              <a:latin typeface="New Athena Unicode" pitchFamily="2" charset="77"/>
              <a:ea typeface="New Athena Unicode" pitchFamily="2" charset="77"/>
            </a:endParaRPr>
          </a:p>
          <a:p>
            <a:r>
              <a:rPr lang="de-DE" sz="1400" dirty="0">
                <a:solidFill>
                  <a:schemeClr val="bg1"/>
                </a:solidFill>
                <a:latin typeface="New Athena Unicode" pitchFamily="2" charset="77"/>
                <a:ea typeface="New Athena Unicode" pitchFamily="2" charset="77"/>
              </a:rPr>
              <a:t>Denken</a:t>
            </a:r>
            <a:endParaRPr lang="en-CH" sz="1400" dirty="0">
              <a:latin typeface="New Athena Unicode" pitchFamily="2" charset="77"/>
              <a:ea typeface="New Athena Unicode" pitchFamily="2" charset="77"/>
            </a:endParaRPr>
          </a:p>
        </p:txBody>
      </p:sp>
      <p:sp>
        <p:nvSpPr>
          <p:cNvPr id="21" name="TextBox 20">
            <a:extLst>
              <a:ext uri="{FF2B5EF4-FFF2-40B4-BE49-F238E27FC236}">
                <a16:creationId xmlns:a16="http://schemas.microsoft.com/office/drawing/2014/main" id="{97C3BD6B-567C-B34C-A074-B320DCDA1EF1}"/>
              </a:ext>
            </a:extLst>
          </p:cNvPr>
          <p:cNvSpPr txBox="1"/>
          <p:nvPr/>
        </p:nvSpPr>
        <p:spPr>
          <a:xfrm>
            <a:off x="7795343" y="2552584"/>
            <a:ext cx="890362" cy="523220"/>
          </a:xfrm>
          <a:prstGeom prst="rect">
            <a:avLst/>
          </a:prstGeom>
          <a:noFill/>
        </p:spPr>
        <p:txBody>
          <a:bodyPr wrap="square" rtlCol="0">
            <a:spAutoFit/>
          </a:bodyPr>
          <a:lstStyle/>
          <a:p>
            <a:r>
              <a:rPr lang="el-GR" sz="1400" dirty="0">
                <a:solidFill>
                  <a:schemeClr val="bg1"/>
                </a:solidFill>
                <a:latin typeface="New Athena Unicode" pitchFamily="2" charset="77"/>
                <a:ea typeface="New Athena Unicode" pitchFamily="2" charset="77"/>
              </a:rPr>
              <a:t>σχήματα</a:t>
            </a:r>
            <a:endParaRPr lang="de-DE" sz="1400" dirty="0">
              <a:solidFill>
                <a:schemeClr val="bg1"/>
              </a:solidFill>
              <a:latin typeface="New Athena Unicode" pitchFamily="2" charset="77"/>
              <a:ea typeface="New Athena Unicode" pitchFamily="2" charset="77"/>
            </a:endParaRPr>
          </a:p>
          <a:p>
            <a:r>
              <a:rPr lang="de-DE" sz="1400" dirty="0">
                <a:solidFill>
                  <a:schemeClr val="bg1"/>
                </a:solidFill>
                <a:latin typeface="New Athena Unicode" pitchFamily="2" charset="77"/>
                <a:ea typeface="New Athena Unicode" pitchFamily="2" charset="77"/>
              </a:rPr>
              <a:t>Figuren</a:t>
            </a:r>
            <a:endParaRPr lang="en-CH" sz="1400" dirty="0">
              <a:latin typeface="New Athena Unicode" pitchFamily="2" charset="77"/>
              <a:ea typeface="New Athena Unicode" pitchFamily="2" charset="77"/>
            </a:endParaRPr>
          </a:p>
        </p:txBody>
      </p:sp>
      <p:sp>
        <p:nvSpPr>
          <p:cNvPr id="22" name="TextBox 21">
            <a:extLst>
              <a:ext uri="{FF2B5EF4-FFF2-40B4-BE49-F238E27FC236}">
                <a16:creationId xmlns:a16="http://schemas.microsoft.com/office/drawing/2014/main" id="{2F5FB50E-C006-064F-A27F-F62580CA49A7}"/>
              </a:ext>
            </a:extLst>
          </p:cNvPr>
          <p:cNvSpPr txBox="1"/>
          <p:nvPr/>
        </p:nvSpPr>
        <p:spPr>
          <a:xfrm>
            <a:off x="9131774" y="1806868"/>
            <a:ext cx="1581245" cy="523220"/>
          </a:xfrm>
          <a:prstGeom prst="rect">
            <a:avLst/>
          </a:prstGeom>
          <a:noFill/>
        </p:spPr>
        <p:txBody>
          <a:bodyPr wrap="square" rtlCol="0">
            <a:spAutoFit/>
          </a:bodyPr>
          <a:lstStyle/>
          <a:p>
            <a:r>
              <a:rPr lang="el-GR" sz="1400" dirty="0" err="1">
                <a:solidFill>
                  <a:schemeClr val="bg1"/>
                </a:solidFill>
                <a:latin typeface="New Athena Unicode" pitchFamily="2" charset="77"/>
                <a:ea typeface="New Athena Unicode" pitchFamily="2" charset="77"/>
              </a:rPr>
              <a:t>νόησις</a:t>
            </a:r>
            <a:endParaRPr lang="de-DE" sz="1400" dirty="0">
              <a:solidFill>
                <a:schemeClr val="bg1"/>
              </a:solidFill>
              <a:latin typeface="New Athena Unicode" pitchFamily="2" charset="77"/>
              <a:ea typeface="New Athena Unicode" pitchFamily="2" charset="77"/>
            </a:endParaRPr>
          </a:p>
          <a:p>
            <a:r>
              <a:rPr lang="de-DE" sz="1400" dirty="0">
                <a:solidFill>
                  <a:schemeClr val="bg1"/>
                </a:solidFill>
                <a:latin typeface="New Athena Unicode" pitchFamily="2" charset="77"/>
                <a:ea typeface="New Athena Unicode" pitchFamily="2" charset="77"/>
              </a:rPr>
              <a:t>Verstehen</a:t>
            </a:r>
            <a:endParaRPr lang="en-CH" sz="1400" dirty="0">
              <a:latin typeface="New Athena Unicode" pitchFamily="2" charset="77"/>
              <a:ea typeface="New Athena Unicode" pitchFamily="2" charset="77"/>
            </a:endParaRPr>
          </a:p>
        </p:txBody>
      </p:sp>
      <p:sp>
        <p:nvSpPr>
          <p:cNvPr id="23" name="TextBox 22">
            <a:extLst>
              <a:ext uri="{FF2B5EF4-FFF2-40B4-BE49-F238E27FC236}">
                <a16:creationId xmlns:a16="http://schemas.microsoft.com/office/drawing/2014/main" id="{01A25B8C-B786-EF49-BA9A-5B80A64E96A0}"/>
              </a:ext>
            </a:extLst>
          </p:cNvPr>
          <p:cNvSpPr txBox="1"/>
          <p:nvPr/>
        </p:nvSpPr>
        <p:spPr>
          <a:xfrm>
            <a:off x="9154246" y="2552584"/>
            <a:ext cx="1581245" cy="523220"/>
          </a:xfrm>
          <a:prstGeom prst="rect">
            <a:avLst/>
          </a:prstGeom>
          <a:noFill/>
        </p:spPr>
        <p:txBody>
          <a:bodyPr wrap="square" rtlCol="0">
            <a:spAutoFit/>
          </a:bodyPr>
          <a:lstStyle/>
          <a:p>
            <a:r>
              <a:rPr lang="el-GR" sz="1400" dirty="0" err="1">
                <a:solidFill>
                  <a:schemeClr val="bg1"/>
                </a:solidFill>
                <a:latin typeface="New Athena Unicode" pitchFamily="2" charset="77"/>
                <a:ea typeface="New Athena Unicode" pitchFamily="2" charset="77"/>
              </a:rPr>
              <a:t>εἴδη</a:t>
            </a:r>
            <a:endParaRPr lang="de-DE" sz="1400" dirty="0">
              <a:solidFill>
                <a:schemeClr val="bg1"/>
              </a:solidFill>
              <a:latin typeface="New Athena Unicode" pitchFamily="2" charset="77"/>
              <a:ea typeface="New Athena Unicode" pitchFamily="2" charset="77"/>
            </a:endParaRPr>
          </a:p>
          <a:p>
            <a:r>
              <a:rPr lang="de-DE" sz="1400" dirty="0">
                <a:solidFill>
                  <a:schemeClr val="bg1"/>
                </a:solidFill>
                <a:latin typeface="New Athena Unicode" pitchFamily="2" charset="77"/>
                <a:ea typeface="New Athena Unicode" pitchFamily="2" charset="77"/>
              </a:rPr>
              <a:t>Formen</a:t>
            </a:r>
            <a:endParaRPr lang="en-CH" sz="1400" dirty="0">
              <a:latin typeface="New Athena Unicode" pitchFamily="2" charset="77"/>
              <a:ea typeface="New Athena Unicode" pitchFamily="2" charset="77"/>
            </a:endParaRPr>
          </a:p>
        </p:txBody>
      </p:sp>
      <p:sp>
        <p:nvSpPr>
          <p:cNvPr id="24" name="TextBox 23">
            <a:extLst>
              <a:ext uri="{FF2B5EF4-FFF2-40B4-BE49-F238E27FC236}">
                <a16:creationId xmlns:a16="http://schemas.microsoft.com/office/drawing/2014/main" id="{70A2B5A8-8042-574C-95A9-DCFF36AC2AFD}"/>
              </a:ext>
            </a:extLst>
          </p:cNvPr>
          <p:cNvSpPr txBox="1"/>
          <p:nvPr/>
        </p:nvSpPr>
        <p:spPr>
          <a:xfrm>
            <a:off x="6731107" y="2477249"/>
            <a:ext cx="891781" cy="954107"/>
          </a:xfrm>
          <a:prstGeom prst="rect">
            <a:avLst/>
          </a:prstGeom>
          <a:noFill/>
        </p:spPr>
        <p:txBody>
          <a:bodyPr wrap="square" rtlCol="0">
            <a:spAutoFit/>
          </a:bodyPr>
          <a:lstStyle/>
          <a:p>
            <a:r>
              <a:rPr lang="el-GR" sz="1400" dirty="0" err="1">
                <a:solidFill>
                  <a:schemeClr val="bg1"/>
                </a:solidFill>
                <a:latin typeface="New Athena Unicode" pitchFamily="2" charset="77"/>
                <a:ea typeface="New Athena Unicode" pitchFamily="2" charset="77"/>
              </a:rPr>
              <a:t>ζῷα</a:t>
            </a:r>
            <a:r>
              <a:rPr lang="el-GR" sz="1400" dirty="0">
                <a:solidFill>
                  <a:schemeClr val="bg1"/>
                </a:solidFill>
                <a:latin typeface="New Athena Unicode" pitchFamily="2" charset="77"/>
                <a:ea typeface="New Athena Unicode" pitchFamily="2" charset="77"/>
              </a:rPr>
              <a:t> </a:t>
            </a:r>
            <a:r>
              <a:rPr lang="el-GR" sz="1400" dirty="0" err="1">
                <a:solidFill>
                  <a:schemeClr val="bg1"/>
                </a:solidFill>
                <a:latin typeface="New Athena Unicode" pitchFamily="2" charset="77"/>
                <a:ea typeface="New Athena Unicode" pitchFamily="2" charset="77"/>
              </a:rPr>
              <a:t>καὶ</a:t>
            </a:r>
            <a:endParaRPr lang="el-GR" sz="1400" dirty="0">
              <a:solidFill>
                <a:schemeClr val="bg1"/>
              </a:solidFill>
              <a:latin typeface="New Athena Unicode" pitchFamily="2" charset="77"/>
              <a:ea typeface="New Athena Unicode" pitchFamily="2" charset="77"/>
            </a:endParaRPr>
          </a:p>
          <a:p>
            <a:r>
              <a:rPr lang="el-GR" sz="1400" dirty="0">
                <a:solidFill>
                  <a:schemeClr val="bg1"/>
                </a:solidFill>
                <a:latin typeface="New Athena Unicode" pitchFamily="2" charset="77"/>
                <a:ea typeface="New Athena Unicode" pitchFamily="2" charset="77"/>
              </a:rPr>
              <a:t>φυτευτά</a:t>
            </a:r>
            <a:endParaRPr lang="de-DE" sz="1400" dirty="0">
              <a:solidFill>
                <a:schemeClr val="bg1"/>
              </a:solidFill>
              <a:latin typeface="New Athena Unicode" pitchFamily="2" charset="77"/>
              <a:ea typeface="New Athena Unicode" pitchFamily="2" charset="77"/>
            </a:endParaRPr>
          </a:p>
          <a:p>
            <a:r>
              <a:rPr lang="de-DE" sz="1400" dirty="0">
                <a:solidFill>
                  <a:schemeClr val="bg1"/>
                </a:solidFill>
                <a:latin typeface="New Athena Unicode" pitchFamily="2" charset="77"/>
                <a:ea typeface="New Athena Unicode" pitchFamily="2" charset="77"/>
              </a:rPr>
              <a:t>Tiere und</a:t>
            </a:r>
          </a:p>
          <a:p>
            <a:r>
              <a:rPr lang="de-DE" sz="1400" dirty="0" err="1">
                <a:solidFill>
                  <a:schemeClr val="bg1"/>
                </a:solidFill>
                <a:latin typeface="New Athena Unicode" pitchFamily="2" charset="77"/>
                <a:ea typeface="New Athena Unicode" pitchFamily="2" charset="77"/>
              </a:rPr>
              <a:t>Planzen</a:t>
            </a:r>
            <a:endParaRPr lang="en-CH" sz="1400" dirty="0">
              <a:latin typeface="New Athena Unicode" pitchFamily="2" charset="77"/>
              <a:ea typeface="New Athena Unicode" pitchFamily="2" charset="77"/>
            </a:endParaRPr>
          </a:p>
        </p:txBody>
      </p:sp>
      <p:sp>
        <p:nvSpPr>
          <p:cNvPr id="25" name="TextBox 24">
            <a:extLst>
              <a:ext uri="{FF2B5EF4-FFF2-40B4-BE49-F238E27FC236}">
                <a16:creationId xmlns:a16="http://schemas.microsoft.com/office/drawing/2014/main" id="{E893AB0D-6D43-1944-B829-1BC58F162F8A}"/>
              </a:ext>
            </a:extLst>
          </p:cNvPr>
          <p:cNvSpPr txBox="1"/>
          <p:nvPr/>
        </p:nvSpPr>
        <p:spPr>
          <a:xfrm>
            <a:off x="5728769" y="2504225"/>
            <a:ext cx="891781" cy="523220"/>
          </a:xfrm>
          <a:prstGeom prst="rect">
            <a:avLst/>
          </a:prstGeom>
          <a:noFill/>
        </p:spPr>
        <p:txBody>
          <a:bodyPr wrap="square" rtlCol="0">
            <a:spAutoFit/>
          </a:bodyPr>
          <a:lstStyle/>
          <a:p>
            <a:r>
              <a:rPr lang="el-GR" sz="1400" dirty="0" err="1">
                <a:solidFill>
                  <a:schemeClr val="bg1"/>
                </a:solidFill>
                <a:latin typeface="New Athena Unicode" pitchFamily="2" charset="77"/>
                <a:ea typeface="New Athena Unicode" pitchFamily="2" charset="77"/>
              </a:rPr>
              <a:t>εἰκόνες</a:t>
            </a:r>
            <a:endParaRPr lang="de-DE" sz="1400" dirty="0">
              <a:solidFill>
                <a:schemeClr val="bg1"/>
              </a:solidFill>
              <a:latin typeface="New Athena Unicode" pitchFamily="2" charset="77"/>
              <a:ea typeface="New Athena Unicode" pitchFamily="2" charset="77"/>
            </a:endParaRPr>
          </a:p>
          <a:p>
            <a:r>
              <a:rPr lang="de-DE" sz="1400" dirty="0">
                <a:solidFill>
                  <a:schemeClr val="bg1"/>
                </a:solidFill>
                <a:latin typeface="New Athena Unicode" pitchFamily="2" charset="77"/>
                <a:ea typeface="New Athena Unicode" pitchFamily="2" charset="77"/>
              </a:rPr>
              <a:t>Bilder</a:t>
            </a:r>
            <a:endParaRPr lang="en-CH" sz="1400" dirty="0">
              <a:latin typeface="New Athena Unicode" pitchFamily="2" charset="77"/>
              <a:ea typeface="New Athena Unicode" pitchFamily="2" charset="77"/>
            </a:endParaRPr>
          </a:p>
        </p:txBody>
      </p:sp>
      <p:sp>
        <p:nvSpPr>
          <p:cNvPr id="26" name="TextBox 25">
            <a:extLst>
              <a:ext uri="{FF2B5EF4-FFF2-40B4-BE49-F238E27FC236}">
                <a16:creationId xmlns:a16="http://schemas.microsoft.com/office/drawing/2014/main" id="{CD713EC5-C253-E547-96EC-CBE64D0FDC2E}"/>
              </a:ext>
            </a:extLst>
          </p:cNvPr>
          <p:cNvSpPr txBox="1"/>
          <p:nvPr/>
        </p:nvSpPr>
        <p:spPr>
          <a:xfrm>
            <a:off x="6730086" y="1624288"/>
            <a:ext cx="891781" cy="738664"/>
          </a:xfrm>
          <a:prstGeom prst="rect">
            <a:avLst/>
          </a:prstGeom>
          <a:noFill/>
        </p:spPr>
        <p:txBody>
          <a:bodyPr wrap="square" rtlCol="0">
            <a:spAutoFit/>
          </a:bodyPr>
          <a:lstStyle/>
          <a:p>
            <a:r>
              <a:rPr lang="el-GR" sz="1400" dirty="0">
                <a:solidFill>
                  <a:schemeClr val="bg1"/>
                </a:solidFill>
                <a:latin typeface="New Athena Unicode" pitchFamily="2" charset="77"/>
                <a:ea typeface="New Athena Unicode" pitchFamily="2" charset="77"/>
              </a:rPr>
              <a:t>πίστις</a:t>
            </a:r>
            <a:endParaRPr lang="de-DE" sz="1400" dirty="0">
              <a:solidFill>
                <a:schemeClr val="bg1"/>
              </a:solidFill>
              <a:latin typeface="New Athena Unicode" pitchFamily="2" charset="77"/>
              <a:ea typeface="New Athena Unicode" pitchFamily="2" charset="77"/>
            </a:endParaRPr>
          </a:p>
          <a:p>
            <a:r>
              <a:rPr lang="de-DE" sz="1400" dirty="0">
                <a:solidFill>
                  <a:schemeClr val="bg1"/>
                </a:solidFill>
                <a:latin typeface="New Athena Unicode" pitchFamily="2" charset="77"/>
                <a:ea typeface="New Athena Unicode" pitchFamily="2" charset="77"/>
              </a:rPr>
              <a:t>Überzeugung</a:t>
            </a:r>
            <a:endParaRPr lang="en-CH" sz="1400" dirty="0">
              <a:latin typeface="New Athena Unicode" pitchFamily="2" charset="77"/>
              <a:ea typeface="New Athena Unicode" pitchFamily="2" charset="77"/>
            </a:endParaRPr>
          </a:p>
        </p:txBody>
      </p:sp>
      <p:sp>
        <p:nvSpPr>
          <p:cNvPr id="27" name="TextBox 26">
            <a:extLst>
              <a:ext uri="{FF2B5EF4-FFF2-40B4-BE49-F238E27FC236}">
                <a16:creationId xmlns:a16="http://schemas.microsoft.com/office/drawing/2014/main" id="{8FA011F9-EF62-FF42-B38B-05FFBB0C3DA3}"/>
              </a:ext>
            </a:extLst>
          </p:cNvPr>
          <p:cNvSpPr txBox="1"/>
          <p:nvPr/>
        </p:nvSpPr>
        <p:spPr>
          <a:xfrm>
            <a:off x="5678366" y="1655075"/>
            <a:ext cx="891781" cy="738664"/>
          </a:xfrm>
          <a:prstGeom prst="rect">
            <a:avLst/>
          </a:prstGeom>
          <a:noFill/>
        </p:spPr>
        <p:txBody>
          <a:bodyPr wrap="square" rtlCol="0">
            <a:spAutoFit/>
          </a:bodyPr>
          <a:lstStyle/>
          <a:p>
            <a:r>
              <a:rPr lang="el-GR" sz="1400" dirty="0" err="1">
                <a:solidFill>
                  <a:schemeClr val="bg1"/>
                </a:solidFill>
                <a:latin typeface="New Athena Unicode" pitchFamily="2" charset="77"/>
                <a:ea typeface="New Athena Unicode" pitchFamily="2" charset="77"/>
              </a:rPr>
              <a:t>εἰκασία</a:t>
            </a:r>
            <a:endParaRPr lang="de-DE" sz="1400" dirty="0">
              <a:solidFill>
                <a:schemeClr val="bg1"/>
              </a:solidFill>
              <a:latin typeface="New Athena Unicode" pitchFamily="2" charset="77"/>
              <a:ea typeface="New Athena Unicode" pitchFamily="2" charset="77"/>
            </a:endParaRPr>
          </a:p>
          <a:p>
            <a:r>
              <a:rPr lang="de-DE" sz="1400" dirty="0" err="1">
                <a:solidFill>
                  <a:schemeClr val="bg1"/>
                </a:solidFill>
                <a:latin typeface="New Athena Unicode" pitchFamily="2" charset="77"/>
                <a:ea typeface="New Athena Unicode" pitchFamily="2" charset="77"/>
              </a:rPr>
              <a:t>Mutmasssung</a:t>
            </a:r>
            <a:endParaRPr lang="en-CH" sz="1400" dirty="0">
              <a:latin typeface="New Athena Unicode" pitchFamily="2" charset="77"/>
              <a:ea typeface="New Athena Unicode" pitchFamily="2" charset="77"/>
            </a:endParaRPr>
          </a:p>
        </p:txBody>
      </p:sp>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B3234229-C908-B843-A6AC-103495D0B358}"/>
                  </a:ext>
                </a:extLst>
              </p14:cNvPr>
              <p14:cNvContentPartPr/>
              <p14:nvPr/>
            </p14:nvContentPartPr>
            <p14:xfrm>
              <a:off x="6051895" y="3158296"/>
              <a:ext cx="2167200" cy="964440"/>
            </p14:xfrm>
          </p:contentPart>
        </mc:Choice>
        <mc:Fallback xmlns="">
          <p:pic>
            <p:nvPicPr>
              <p:cNvPr id="2" name="Ink 1">
                <a:extLst>
                  <a:ext uri="{FF2B5EF4-FFF2-40B4-BE49-F238E27FC236}">
                    <a16:creationId xmlns:a16="http://schemas.microsoft.com/office/drawing/2014/main" id="{B3234229-C908-B843-A6AC-103495D0B358}"/>
                  </a:ext>
                </a:extLst>
              </p:cNvPr>
              <p:cNvPicPr/>
              <p:nvPr/>
            </p:nvPicPr>
            <p:blipFill>
              <a:blip r:embed="rId7"/>
              <a:stretch>
                <a:fillRect/>
              </a:stretch>
            </p:blipFill>
            <p:spPr>
              <a:xfrm>
                <a:off x="6042895" y="3149656"/>
                <a:ext cx="2184840" cy="982080"/>
              </a:xfrm>
              <a:prstGeom prst="rect">
                <a:avLst/>
              </a:prstGeom>
            </p:spPr>
          </p:pic>
        </mc:Fallback>
      </mc:AlternateContent>
      <p:grpSp>
        <p:nvGrpSpPr>
          <p:cNvPr id="7" name="Group 6">
            <a:extLst>
              <a:ext uri="{FF2B5EF4-FFF2-40B4-BE49-F238E27FC236}">
                <a16:creationId xmlns:a16="http://schemas.microsoft.com/office/drawing/2014/main" id="{57FC5923-37AC-9A4B-98E0-7CAB92AAF7C7}"/>
              </a:ext>
            </a:extLst>
          </p:cNvPr>
          <p:cNvGrpSpPr/>
          <p:nvPr/>
        </p:nvGrpSpPr>
        <p:grpSpPr>
          <a:xfrm>
            <a:off x="5903935" y="3159736"/>
            <a:ext cx="465840" cy="276480"/>
            <a:chOff x="5903935" y="3159736"/>
            <a:chExt cx="465840" cy="276480"/>
          </a:xfrm>
        </p:grpSpPr>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2089006E-A5B5-5645-85EE-3DC73F6DC52C}"/>
                    </a:ext>
                  </a:extLst>
                </p14:cNvPr>
                <p14:cNvContentPartPr/>
                <p14:nvPr/>
              </p14:nvContentPartPr>
              <p14:xfrm>
                <a:off x="5903935" y="3170536"/>
                <a:ext cx="170640" cy="92160"/>
              </p14:xfrm>
            </p:contentPart>
          </mc:Choice>
          <mc:Fallback xmlns="">
            <p:pic>
              <p:nvPicPr>
                <p:cNvPr id="4" name="Ink 3">
                  <a:extLst>
                    <a:ext uri="{FF2B5EF4-FFF2-40B4-BE49-F238E27FC236}">
                      <a16:creationId xmlns:a16="http://schemas.microsoft.com/office/drawing/2014/main" id="{2089006E-A5B5-5645-85EE-3DC73F6DC52C}"/>
                    </a:ext>
                  </a:extLst>
                </p:cNvPr>
                <p:cNvPicPr/>
                <p:nvPr/>
              </p:nvPicPr>
              <p:blipFill>
                <a:blip r:embed="rId9"/>
                <a:stretch>
                  <a:fillRect/>
                </a:stretch>
              </p:blipFill>
              <p:spPr>
                <a:xfrm>
                  <a:off x="5894935" y="3161536"/>
                  <a:ext cx="1882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94CF9165-6A64-864E-B3B2-C0F048D339A8}"/>
                    </a:ext>
                  </a:extLst>
                </p14:cNvPr>
                <p14:cNvContentPartPr/>
                <p14:nvPr/>
              </p14:nvContentPartPr>
              <p14:xfrm>
                <a:off x="6093655" y="3159736"/>
                <a:ext cx="276120" cy="276480"/>
              </p14:xfrm>
            </p:contentPart>
          </mc:Choice>
          <mc:Fallback xmlns="">
            <p:pic>
              <p:nvPicPr>
                <p:cNvPr id="5" name="Ink 4">
                  <a:extLst>
                    <a:ext uri="{FF2B5EF4-FFF2-40B4-BE49-F238E27FC236}">
                      <a16:creationId xmlns:a16="http://schemas.microsoft.com/office/drawing/2014/main" id="{94CF9165-6A64-864E-B3B2-C0F048D339A8}"/>
                    </a:ext>
                  </a:extLst>
                </p:cNvPr>
                <p:cNvPicPr/>
                <p:nvPr/>
              </p:nvPicPr>
              <p:blipFill>
                <a:blip r:embed="rId11"/>
                <a:stretch>
                  <a:fillRect/>
                </a:stretch>
              </p:blipFill>
              <p:spPr>
                <a:xfrm>
                  <a:off x="6084655" y="3151096"/>
                  <a:ext cx="293760" cy="294120"/>
                </a:xfrm>
                <a:prstGeom prst="rect">
                  <a:avLst/>
                </a:prstGeom>
              </p:spPr>
            </p:pic>
          </mc:Fallback>
        </mc:AlternateContent>
      </p:grpSp>
      <p:grpSp>
        <p:nvGrpSpPr>
          <p:cNvPr id="17" name="Group 16">
            <a:extLst>
              <a:ext uri="{FF2B5EF4-FFF2-40B4-BE49-F238E27FC236}">
                <a16:creationId xmlns:a16="http://schemas.microsoft.com/office/drawing/2014/main" id="{AC9EF688-0963-5543-8103-7F3CAC35E570}"/>
              </a:ext>
            </a:extLst>
          </p:cNvPr>
          <p:cNvGrpSpPr/>
          <p:nvPr/>
        </p:nvGrpSpPr>
        <p:grpSpPr>
          <a:xfrm>
            <a:off x="7951255" y="3264496"/>
            <a:ext cx="687240" cy="255240"/>
            <a:chOff x="7951255" y="3264496"/>
            <a:chExt cx="687240" cy="255240"/>
          </a:xfrm>
        </p:grpSpPr>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E13F2C81-DB38-6A48-A394-3FC63FA8F603}"/>
                    </a:ext>
                  </a:extLst>
                </p14:cNvPr>
                <p14:cNvContentPartPr/>
                <p14:nvPr/>
              </p14:nvContentPartPr>
              <p14:xfrm>
                <a:off x="7951255" y="3264496"/>
                <a:ext cx="268560" cy="116640"/>
              </p14:xfrm>
            </p:contentPart>
          </mc:Choice>
          <mc:Fallback xmlns="">
            <p:pic>
              <p:nvPicPr>
                <p:cNvPr id="8" name="Ink 7">
                  <a:extLst>
                    <a:ext uri="{FF2B5EF4-FFF2-40B4-BE49-F238E27FC236}">
                      <a16:creationId xmlns:a16="http://schemas.microsoft.com/office/drawing/2014/main" id="{E13F2C81-DB38-6A48-A394-3FC63FA8F603}"/>
                    </a:ext>
                  </a:extLst>
                </p:cNvPr>
                <p:cNvPicPr/>
                <p:nvPr/>
              </p:nvPicPr>
              <p:blipFill>
                <a:blip r:embed="rId13"/>
                <a:stretch>
                  <a:fillRect/>
                </a:stretch>
              </p:blipFill>
              <p:spPr>
                <a:xfrm>
                  <a:off x="7942255" y="3255856"/>
                  <a:ext cx="2862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6ECAC4E7-0025-1042-9E3A-A975E7A61013}"/>
                    </a:ext>
                  </a:extLst>
                </p14:cNvPr>
                <p14:cNvContentPartPr/>
                <p14:nvPr/>
              </p14:nvContentPartPr>
              <p14:xfrm>
                <a:off x="8258695" y="3269536"/>
                <a:ext cx="379800" cy="250200"/>
              </p14:xfrm>
            </p:contentPart>
          </mc:Choice>
          <mc:Fallback xmlns="">
            <p:pic>
              <p:nvPicPr>
                <p:cNvPr id="13" name="Ink 12">
                  <a:extLst>
                    <a:ext uri="{FF2B5EF4-FFF2-40B4-BE49-F238E27FC236}">
                      <a16:creationId xmlns:a16="http://schemas.microsoft.com/office/drawing/2014/main" id="{6ECAC4E7-0025-1042-9E3A-A975E7A61013}"/>
                    </a:ext>
                  </a:extLst>
                </p:cNvPr>
                <p:cNvPicPr/>
                <p:nvPr/>
              </p:nvPicPr>
              <p:blipFill>
                <a:blip r:embed="rId15"/>
                <a:stretch>
                  <a:fillRect/>
                </a:stretch>
              </p:blipFill>
              <p:spPr>
                <a:xfrm>
                  <a:off x="8250055" y="3260896"/>
                  <a:ext cx="397440" cy="267840"/>
                </a:xfrm>
                <a:prstGeom prst="rect">
                  <a:avLst/>
                </a:prstGeom>
              </p:spPr>
            </p:pic>
          </mc:Fallback>
        </mc:AlternateContent>
      </p:grpSp>
    </p:spTree>
    <p:extLst>
      <p:ext uri="{BB962C8B-B14F-4D97-AF65-F5344CB8AC3E}">
        <p14:creationId xmlns:p14="http://schemas.microsoft.com/office/powerpoint/2010/main" val="1333375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639279" y="415131"/>
            <a:ext cx="4659260" cy="1200329"/>
          </a:xfrm>
          <a:prstGeom prst="rect">
            <a:avLst/>
          </a:prstGeom>
          <a:noFill/>
        </p:spPr>
        <p:txBody>
          <a:bodyPr wrap="square" rtlCol="0">
            <a:spAutoFit/>
          </a:bodyPr>
          <a:lstStyle/>
          <a:p>
            <a:r>
              <a:rPr lang="fr-FR" sz="2400" cap="small" dirty="0" err="1">
                <a:solidFill>
                  <a:schemeClr val="bg1"/>
                </a:solidFill>
                <a:latin typeface="Bodoni 72 Oldstyle Book" pitchFamily="2" charset="0"/>
                <a:ea typeface="New Athena Unicode" charset="0"/>
                <a:cs typeface="New Athena Unicode" charset="0"/>
              </a:rPr>
              <a:t>Platons</a:t>
            </a:r>
            <a:r>
              <a:rPr lang="fr-FR" sz="2400" cap="small" dirty="0">
                <a:solidFill>
                  <a:schemeClr val="bg1"/>
                </a:solidFill>
                <a:latin typeface="Bodoni 72 Oldstyle Book" pitchFamily="2" charset="0"/>
                <a:ea typeface="New Athena Unicode" charset="0"/>
                <a:cs typeface="New Athena Unicode" charset="0"/>
              </a:rPr>
              <a:t> </a:t>
            </a:r>
            <a:r>
              <a:rPr lang="fr-FR" sz="2400" cap="small" dirty="0" err="1">
                <a:solidFill>
                  <a:schemeClr val="bg1"/>
                </a:solidFill>
                <a:latin typeface="Bodoni 72 Oldstyle Book" pitchFamily="2" charset="0"/>
                <a:ea typeface="New Athena Unicode" charset="0"/>
                <a:cs typeface="New Athena Unicode" charset="0"/>
              </a:rPr>
              <a:t>Ideenlehre</a:t>
            </a:r>
            <a:r>
              <a:rPr lang="fr-FR" sz="2400" cap="small" dirty="0">
                <a:solidFill>
                  <a:schemeClr val="bg1"/>
                </a:solidFill>
                <a:latin typeface="Bodoni 72 Oldstyle Book" pitchFamily="2" charset="0"/>
                <a:ea typeface="New Athena Unicode" charset="0"/>
                <a:cs typeface="New Athena Unicode" charset="0"/>
              </a:rPr>
              <a:t> </a:t>
            </a:r>
            <a:r>
              <a:rPr lang="fr-FR" sz="2400" cap="small" dirty="0" err="1">
                <a:solidFill>
                  <a:schemeClr val="bg1"/>
                </a:solidFill>
                <a:latin typeface="Bodoni 72 Oldstyle Book" pitchFamily="2" charset="0"/>
                <a:ea typeface="New Athena Unicode" charset="0"/>
                <a:cs typeface="New Athena Unicode" charset="0"/>
              </a:rPr>
              <a:t>als</a:t>
            </a:r>
            <a:r>
              <a:rPr lang="fr-FR" sz="2400" cap="small" dirty="0">
                <a:solidFill>
                  <a:schemeClr val="bg1"/>
                </a:solidFill>
                <a:latin typeface="Bodoni 72 Oldstyle Book" pitchFamily="2" charset="0"/>
                <a:ea typeface="New Athena Unicode" charset="0"/>
                <a:cs typeface="New Athena Unicode" charset="0"/>
              </a:rPr>
              <a:t> </a:t>
            </a:r>
            <a:r>
              <a:rPr lang="fr-FR" sz="2400" cap="small" dirty="0" err="1">
                <a:solidFill>
                  <a:schemeClr val="bg1"/>
                </a:solidFill>
                <a:latin typeface="Bodoni 72 Oldstyle Book" pitchFamily="2" charset="0"/>
                <a:ea typeface="New Athena Unicode" charset="0"/>
                <a:cs typeface="New Athena Unicode" charset="0"/>
              </a:rPr>
              <a:t>Objekttheorie</a:t>
            </a:r>
            <a:r>
              <a:rPr lang="fr-FR" sz="2400" cap="small" dirty="0">
                <a:solidFill>
                  <a:schemeClr val="bg1"/>
                </a:solidFill>
                <a:latin typeface="Bodoni 72 Oldstyle Book" pitchFamily="2" charset="0"/>
                <a:ea typeface="New Athena Unicode" charset="0"/>
                <a:cs typeface="New Athena Unicode" charset="0"/>
              </a:rPr>
              <a:t>:</a:t>
            </a:r>
          </a:p>
          <a:p>
            <a:r>
              <a:rPr lang="fr-FR" sz="2400" cap="small" dirty="0" err="1">
                <a:solidFill>
                  <a:schemeClr val="bg1"/>
                </a:solidFill>
                <a:latin typeface="Bodoni 72 Oldstyle Book" pitchFamily="2" charset="0"/>
                <a:ea typeface="New Athena Unicode" charset="0"/>
                <a:cs typeface="New Athena Unicode" charset="0"/>
              </a:rPr>
              <a:t>Das</a:t>
            </a:r>
            <a:r>
              <a:rPr lang="fr-FR" sz="2400" cap="small" dirty="0">
                <a:solidFill>
                  <a:schemeClr val="bg1"/>
                </a:solidFill>
                <a:latin typeface="Bodoni 72 Oldstyle Book" pitchFamily="2" charset="0"/>
                <a:ea typeface="New Athena Unicode" charset="0"/>
                <a:cs typeface="New Athena Unicode" charset="0"/>
              </a:rPr>
              <a:t> </a:t>
            </a:r>
            <a:r>
              <a:rPr lang="fr-FR" sz="2400" cap="small" dirty="0" err="1">
                <a:solidFill>
                  <a:schemeClr val="bg1"/>
                </a:solidFill>
                <a:latin typeface="Bodoni 72 Oldstyle Book" pitchFamily="2" charset="0"/>
                <a:ea typeface="New Athena Unicode" charset="0"/>
                <a:cs typeface="New Athena Unicode" charset="0"/>
              </a:rPr>
              <a:t>Liniengleichnis</a:t>
            </a:r>
            <a:endParaRPr lang="fr-FR" sz="2400" cap="small" dirty="0">
              <a:solidFill>
                <a:schemeClr val="bg1"/>
              </a:solidFill>
              <a:latin typeface="Bodoni 72 Oldstyle Book" pitchFamily="2" charset="0"/>
              <a:ea typeface="New Athena Unicode" charset="0"/>
              <a:cs typeface="New Athena Unicode" charset="0"/>
            </a:endParaRPr>
          </a:p>
        </p:txBody>
      </p:sp>
      <p:sp>
        <p:nvSpPr>
          <p:cNvPr id="6" name="TextBox 5">
            <a:extLst>
              <a:ext uri="{FF2B5EF4-FFF2-40B4-BE49-F238E27FC236}">
                <a16:creationId xmlns:a16="http://schemas.microsoft.com/office/drawing/2014/main" id="{08B54A6C-3F38-414F-9496-D9357686501B}"/>
              </a:ext>
            </a:extLst>
          </p:cNvPr>
          <p:cNvSpPr txBox="1"/>
          <p:nvPr/>
        </p:nvSpPr>
        <p:spPr>
          <a:xfrm>
            <a:off x="669121" y="2024407"/>
            <a:ext cx="4352655" cy="3970318"/>
          </a:xfrm>
          <a:prstGeom prst="rect">
            <a:avLst/>
          </a:prstGeom>
          <a:noFill/>
        </p:spPr>
        <p:txBody>
          <a:bodyPr wrap="square" rtlCol="0">
            <a:spAutoFit/>
          </a:bodyPr>
          <a:lstStyle/>
          <a:p>
            <a:r>
              <a:rPr lang="de-CH" dirty="0">
                <a:solidFill>
                  <a:schemeClr val="bg1"/>
                </a:solidFill>
                <a:latin typeface="Bodoni 72 Oldstyle Book" pitchFamily="2" charset="0"/>
              </a:rPr>
              <a:t>Erfasse nun den anderen Abschnitt des von mir als Denkbaren bezeichneten als das, was das Vermögen der Dialektik berührt – das Vermögen, das Hypothesen nicht zu Prinzipien macht sondern wirklich zu Hypothesen, wie Treppen und Steighilfen, damit man zum </a:t>
            </a:r>
            <a:r>
              <a:rPr lang="de-CH" dirty="0" err="1">
                <a:solidFill>
                  <a:schemeClr val="bg1"/>
                </a:solidFill>
                <a:latin typeface="Bodoni 72 Oldstyle Book" pitchFamily="2" charset="0"/>
              </a:rPr>
              <a:t>unvorausgesetzten</a:t>
            </a:r>
            <a:r>
              <a:rPr lang="de-CH" dirty="0">
                <a:solidFill>
                  <a:schemeClr val="bg1"/>
                </a:solidFill>
                <a:latin typeface="Bodoni 72 Oldstyle Book" pitchFamily="2" charset="0"/>
              </a:rPr>
              <a:t> Anfang von allem kommt, und nachdem es diesen erfasst hat, geht es nach unten zum Schluss, keinerlei wahrnehmbares gebrauchend, sondern es bewegt sich nur im Bereich der Formen und geht durch diese zu ihnen, und endet bei den Formen (Platon, </a:t>
            </a:r>
            <a:r>
              <a:rPr lang="de-CH" i="1" dirty="0" err="1">
                <a:solidFill>
                  <a:schemeClr val="bg1"/>
                </a:solidFill>
                <a:latin typeface="Bodoni 72 Oldstyle Book" pitchFamily="2" charset="0"/>
              </a:rPr>
              <a:t>Politeia</a:t>
            </a:r>
            <a:r>
              <a:rPr lang="de-CH" i="1" dirty="0">
                <a:solidFill>
                  <a:schemeClr val="bg1"/>
                </a:solidFill>
                <a:latin typeface="Bodoni 72 Oldstyle Book" pitchFamily="2" charset="0"/>
              </a:rPr>
              <a:t> </a:t>
            </a:r>
            <a:r>
              <a:rPr lang="de-CH" dirty="0">
                <a:solidFill>
                  <a:schemeClr val="bg1"/>
                </a:solidFill>
                <a:latin typeface="Bodoni 72 Oldstyle Book" pitchFamily="2" charset="0"/>
              </a:rPr>
              <a:t>VI, 511b3–c2).</a:t>
            </a:r>
            <a:endParaRPr lang="en-CH" dirty="0">
              <a:solidFill>
                <a:schemeClr val="bg1"/>
              </a:solidFill>
              <a:latin typeface="Bodoni 72 Oldstyle Book" pitchFamily="2" charset="0"/>
            </a:endParaRPr>
          </a:p>
          <a:p>
            <a:endParaRPr lang="en-CH" dirty="0">
              <a:solidFill>
                <a:schemeClr val="bg1"/>
              </a:solidFill>
              <a:latin typeface="Baskerville Old Face" panose="02020602080505020303" pitchFamily="18" charset="77"/>
            </a:endParaRPr>
          </a:p>
        </p:txBody>
      </p:sp>
      <p:sp>
        <p:nvSpPr>
          <p:cNvPr id="11" name="Straight Connector 10">
            <a:extLst>
              <a:ext uri="{FF2B5EF4-FFF2-40B4-BE49-F238E27FC236}">
                <a16:creationId xmlns:a16="http://schemas.microsoft.com/office/drawing/2014/main" id="{B1911DD3-C3A8-45DC-B7AB-C1D0D8105BD5}"/>
              </a:ext>
            </a:extLst>
          </p:cNvPr>
          <p:cNvSpPr/>
          <p:nvPr/>
        </p:nvSpPr>
        <p:spPr>
          <a:xfrm>
            <a:off x="5874120" y="2420100"/>
            <a:ext cx="5120640" cy="0"/>
          </a:xfrm>
          <a:prstGeom prst="line">
            <a:avLst/>
          </a:prstGeom>
          <a:solidFill>
            <a:srgbClr val="FFFFFF">
              <a:alpha val="5000"/>
            </a:srgbClr>
          </a:solidFill>
          <a:ln w="18000">
            <a:solidFill>
              <a:srgbClr val="FFFFFF"/>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pl-PL">
              <a:solidFill>
                <a:srgbClr val="FFFFFF"/>
              </a:solidFill>
            </a:endParaRPr>
          </a:p>
        </p:txBody>
      </p:sp>
      <p:sp>
        <p:nvSpPr>
          <p:cNvPr id="14" name="Connettore diritto 13">
            <a:extLst>
              <a:ext uri="{FF2B5EF4-FFF2-40B4-BE49-F238E27FC236}">
                <a16:creationId xmlns:a16="http://schemas.microsoft.com/office/drawing/2014/main" id="{F8D0A847-52CF-4198-BE77-1460FD673529}"/>
              </a:ext>
            </a:extLst>
          </p:cNvPr>
          <p:cNvSpPr/>
          <p:nvPr/>
        </p:nvSpPr>
        <p:spPr>
          <a:xfrm rot="5400000">
            <a:off x="6166260" y="2425140"/>
            <a:ext cx="914400" cy="0"/>
          </a:xfrm>
          <a:prstGeom prst="line">
            <a:avLst/>
          </a:prstGeom>
          <a:solidFill>
            <a:srgbClr val="FFFFFF">
              <a:alpha val="5000"/>
            </a:srgbClr>
          </a:solidFill>
          <a:ln w="18000">
            <a:solidFill>
              <a:srgbClr val="FFFFFF"/>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de-DE">
              <a:solidFill>
                <a:srgbClr val="FFFFFF"/>
              </a:solidFill>
            </a:endParaRPr>
          </a:p>
        </p:txBody>
      </p:sp>
      <p:sp>
        <p:nvSpPr>
          <p:cNvPr id="15" name="Düz Bağlayıcı 14">
            <a:extLst>
              <a:ext uri="{FF2B5EF4-FFF2-40B4-BE49-F238E27FC236}">
                <a16:creationId xmlns:a16="http://schemas.microsoft.com/office/drawing/2014/main" id="{6E33AEC7-7EE4-4571-B2D1-3A2170323F9B}"/>
              </a:ext>
            </a:extLst>
          </p:cNvPr>
          <p:cNvSpPr/>
          <p:nvPr/>
        </p:nvSpPr>
        <p:spPr>
          <a:xfrm rot="5400000">
            <a:off x="8400960" y="2406420"/>
            <a:ext cx="914400" cy="0"/>
          </a:xfrm>
          <a:prstGeom prst="line">
            <a:avLst/>
          </a:prstGeom>
          <a:solidFill>
            <a:srgbClr val="FFFFFF">
              <a:alpha val="5000"/>
            </a:srgbClr>
          </a:solidFill>
          <a:ln w="18000">
            <a:solidFill>
              <a:srgbClr val="FFFFFF"/>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a:solidFill>
                <a:srgbClr val="FFFFFF"/>
              </a:solidFill>
            </a:endParaRPr>
          </a:p>
        </p:txBody>
      </p:sp>
      <p:sp>
        <p:nvSpPr>
          <p:cNvPr id="16" name="Connecteur droit 15">
            <a:extLst>
              <a:ext uri="{FF2B5EF4-FFF2-40B4-BE49-F238E27FC236}">
                <a16:creationId xmlns:a16="http://schemas.microsoft.com/office/drawing/2014/main" id="{27FA4BD7-A60B-4C69-9DD0-282A189B213C}"/>
              </a:ext>
            </a:extLst>
          </p:cNvPr>
          <p:cNvSpPr/>
          <p:nvPr/>
        </p:nvSpPr>
        <p:spPr>
          <a:xfrm rot="5400000">
            <a:off x="6749280" y="2412180"/>
            <a:ext cx="1828800" cy="0"/>
          </a:xfrm>
          <a:prstGeom prst="line">
            <a:avLst/>
          </a:prstGeom>
          <a:solidFill>
            <a:srgbClr val="FFFFFF">
              <a:alpha val="5000"/>
            </a:srgbClr>
          </a:solidFill>
          <a:ln w="18000">
            <a:solidFill>
              <a:srgbClr val="FFFFFF"/>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a:solidFill>
                <a:srgbClr val="FFFFFF"/>
              </a:solidFill>
            </a:endParaRPr>
          </a:p>
        </p:txBody>
      </p:sp>
      <mc:AlternateContent xmlns:mc="http://schemas.openxmlformats.org/markup-compatibility/2006" xmlns:p14="http://schemas.microsoft.com/office/powerpoint/2010/main">
        <mc:Choice Requires="p14">
          <p:contentPart p14:bwMode="auto" r:id="rId2">
            <p14:nvContentPartPr>
              <p14:cNvPr id="9" name="Ink 8">
                <a:extLst>
                  <a:ext uri="{FF2B5EF4-FFF2-40B4-BE49-F238E27FC236}">
                    <a16:creationId xmlns:a16="http://schemas.microsoft.com/office/drawing/2014/main" id="{D5714D56-7043-C447-BA89-29ECC19601F5}"/>
                  </a:ext>
                </a:extLst>
              </p14:cNvPr>
              <p14:cNvContentPartPr/>
              <p14:nvPr/>
            </p14:nvContentPartPr>
            <p14:xfrm>
              <a:off x="5843095" y="1516336"/>
              <a:ext cx="1713960" cy="173160"/>
            </p14:xfrm>
          </p:contentPart>
        </mc:Choice>
        <mc:Fallback xmlns="">
          <p:pic>
            <p:nvPicPr>
              <p:cNvPr id="9" name="Ink 8">
                <a:extLst>
                  <a:ext uri="{FF2B5EF4-FFF2-40B4-BE49-F238E27FC236}">
                    <a16:creationId xmlns:a16="http://schemas.microsoft.com/office/drawing/2014/main" id="{D5714D56-7043-C447-BA89-29ECC19601F5}"/>
                  </a:ext>
                </a:extLst>
              </p:cNvPr>
              <p:cNvPicPr/>
              <p:nvPr/>
            </p:nvPicPr>
            <p:blipFill>
              <a:blip r:embed="rId3"/>
              <a:stretch>
                <a:fillRect/>
              </a:stretch>
            </p:blipFill>
            <p:spPr>
              <a:xfrm>
                <a:off x="5834095" y="1507336"/>
                <a:ext cx="17316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2BB7E1AA-EAB9-044C-AFE9-88504DCDBF24}"/>
                  </a:ext>
                </a:extLst>
              </p14:cNvPr>
              <p14:cNvContentPartPr/>
              <p14:nvPr/>
            </p14:nvContentPartPr>
            <p14:xfrm>
              <a:off x="7842535" y="1581496"/>
              <a:ext cx="3134160" cy="135360"/>
            </p14:xfrm>
          </p:contentPart>
        </mc:Choice>
        <mc:Fallback xmlns="">
          <p:pic>
            <p:nvPicPr>
              <p:cNvPr id="10" name="Ink 9">
                <a:extLst>
                  <a:ext uri="{FF2B5EF4-FFF2-40B4-BE49-F238E27FC236}">
                    <a16:creationId xmlns:a16="http://schemas.microsoft.com/office/drawing/2014/main" id="{2BB7E1AA-EAB9-044C-AFE9-88504DCDBF24}"/>
                  </a:ext>
                </a:extLst>
              </p:cNvPr>
              <p:cNvPicPr/>
              <p:nvPr/>
            </p:nvPicPr>
            <p:blipFill>
              <a:blip r:embed="rId5"/>
              <a:stretch>
                <a:fillRect/>
              </a:stretch>
            </p:blipFill>
            <p:spPr>
              <a:xfrm>
                <a:off x="7833535" y="1572520"/>
                <a:ext cx="3151800" cy="152953"/>
              </a:xfrm>
              <a:prstGeom prst="rect">
                <a:avLst/>
              </a:prstGeom>
            </p:spPr>
          </p:pic>
        </mc:Fallback>
      </mc:AlternateContent>
      <p:sp>
        <p:nvSpPr>
          <p:cNvPr id="12" name="TextBox 11">
            <a:extLst>
              <a:ext uri="{FF2B5EF4-FFF2-40B4-BE49-F238E27FC236}">
                <a16:creationId xmlns:a16="http://schemas.microsoft.com/office/drawing/2014/main" id="{0D8D9548-1478-5547-AC36-8F6249DA9688}"/>
              </a:ext>
            </a:extLst>
          </p:cNvPr>
          <p:cNvSpPr txBox="1"/>
          <p:nvPr/>
        </p:nvSpPr>
        <p:spPr>
          <a:xfrm>
            <a:off x="5712844" y="1061461"/>
            <a:ext cx="1821232" cy="307777"/>
          </a:xfrm>
          <a:prstGeom prst="rect">
            <a:avLst/>
          </a:prstGeom>
          <a:noFill/>
        </p:spPr>
        <p:txBody>
          <a:bodyPr wrap="square" rtlCol="0">
            <a:spAutoFit/>
          </a:bodyPr>
          <a:lstStyle/>
          <a:p>
            <a:r>
              <a:rPr lang="el-GR" sz="1400" dirty="0" err="1">
                <a:solidFill>
                  <a:schemeClr val="bg1"/>
                </a:solidFill>
                <a:latin typeface="New Athena Unicode" pitchFamily="2" charset="77"/>
                <a:ea typeface="New Athena Unicode" pitchFamily="2" charset="77"/>
              </a:rPr>
              <a:t>δόξαστα</a:t>
            </a:r>
            <a:r>
              <a:rPr lang="de-DE" sz="1400" dirty="0">
                <a:solidFill>
                  <a:schemeClr val="bg1"/>
                </a:solidFill>
                <a:latin typeface="New Athena Unicode" pitchFamily="2" charset="77"/>
                <a:ea typeface="New Athena Unicode" pitchFamily="2" charset="77"/>
              </a:rPr>
              <a:t>: Scheinbares</a:t>
            </a:r>
            <a:endParaRPr lang="en-CH" sz="1400" dirty="0">
              <a:latin typeface="New Athena Unicode" pitchFamily="2" charset="77"/>
              <a:ea typeface="New Athena Unicode" pitchFamily="2" charset="77"/>
            </a:endParaRPr>
          </a:p>
        </p:txBody>
      </p:sp>
      <p:sp>
        <p:nvSpPr>
          <p:cNvPr id="18" name="TextBox 17">
            <a:extLst>
              <a:ext uri="{FF2B5EF4-FFF2-40B4-BE49-F238E27FC236}">
                <a16:creationId xmlns:a16="http://schemas.microsoft.com/office/drawing/2014/main" id="{59C58456-B3CA-FA49-BB3E-E6C54E607D72}"/>
              </a:ext>
            </a:extLst>
          </p:cNvPr>
          <p:cNvSpPr txBox="1"/>
          <p:nvPr/>
        </p:nvSpPr>
        <p:spPr>
          <a:xfrm>
            <a:off x="8153205" y="1065597"/>
            <a:ext cx="1957141" cy="307777"/>
          </a:xfrm>
          <a:prstGeom prst="rect">
            <a:avLst/>
          </a:prstGeom>
          <a:noFill/>
        </p:spPr>
        <p:txBody>
          <a:bodyPr wrap="square" rtlCol="0">
            <a:spAutoFit/>
          </a:bodyPr>
          <a:lstStyle/>
          <a:p>
            <a:r>
              <a:rPr lang="el-GR" sz="1400" dirty="0">
                <a:solidFill>
                  <a:schemeClr val="bg1"/>
                </a:solidFill>
                <a:latin typeface="New Athena Unicode" pitchFamily="2" charset="77"/>
                <a:ea typeface="New Athena Unicode" pitchFamily="2" charset="77"/>
              </a:rPr>
              <a:t>νοητά</a:t>
            </a:r>
            <a:r>
              <a:rPr lang="de-DE" sz="1400" dirty="0">
                <a:solidFill>
                  <a:schemeClr val="bg1"/>
                </a:solidFill>
                <a:latin typeface="New Athena Unicode" pitchFamily="2" charset="77"/>
                <a:ea typeface="New Athena Unicode" pitchFamily="2" charset="77"/>
              </a:rPr>
              <a:t>: Denkbares</a:t>
            </a:r>
            <a:endParaRPr lang="en-CH" sz="1400" dirty="0">
              <a:latin typeface="New Athena Unicode" pitchFamily="2" charset="77"/>
              <a:ea typeface="New Athena Unicode" pitchFamily="2" charset="77"/>
            </a:endParaRPr>
          </a:p>
        </p:txBody>
      </p:sp>
      <p:sp>
        <p:nvSpPr>
          <p:cNvPr id="20" name="TextBox 19">
            <a:extLst>
              <a:ext uri="{FF2B5EF4-FFF2-40B4-BE49-F238E27FC236}">
                <a16:creationId xmlns:a16="http://schemas.microsoft.com/office/drawing/2014/main" id="{2068F6AF-CDA9-D244-AA5B-1E8A7E766DBE}"/>
              </a:ext>
            </a:extLst>
          </p:cNvPr>
          <p:cNvSpPr txBox="1"/>
          <p:nvPr/>
        </p:nvSpPr>
        <p:spPr>
          <a:xfrm>
            <a:off x="7836136" y="1818876"/>
            <a:ext cx="890362" cy="523220"/>
          </a:xfrm>
          <a:prstGeom prst="rect">
            <a:avLst/>
          </a:prstGeom>
          <a:noFill/>
        </p:spPr>
        <p:txBody>
          <a:bodyPr wrap="square" rtlCol="0">
            <a:spAutoFit/>
          </a:bodyPr>
          <a:lstStyle/>
          <a:p>
            <a:r>
              <a:rPr lang="el-GR" sz="1400" dirty="0">
                <a:solidFill>
                  <a:schemeClr val="bg1"/>
                </a:solidFill>
                <a:latin typeface="New Athena Unicode" pitchFamily="2" charset="77"/>
                <a:ea typeface="New Athena Unicode" pitchFamily="2" charset="77"/>
              </a:rPr>
              <a:t>διάνοια</a:t>
            </a:r>
            <a:endParaRPr lang="de-DE" sz="1400" dirty="0">
              <a:solidFill>
                <a:schemeClr val="bg1"/>
              </a:solidFill>
              <a:latin typeface="New Athena Unicode" pitchFamily="2" charset="77"/>
              <a:ea typeface="New Athena Unicode" pitchFamily="2" charset="77"/>
            </a:endParaRPr>
          </a:p>
          <a:p>
            <a:r>
              <a:rPr lang="de-DE" sz="1400" dirty="0">
                <a:solidFill>
                  <a:schemeClr val="bg1"/>
                </a:solidFill>
                <a:latin typeface="New Athena Unicode" pitchFamily="2" charset="77"/>
                <a:ea typeface="New Athena Unicode" pitchFamily="2" charset="77"/>
              </a:rPr>
              <a:t>Denken</a:t>
            </a:r>
            <a:endParaRPr lang="en-CH" sz="1400" dirty="0">
              <a:latin typeface="New Athena Unicode" pitchFamily="2" charset="77"/>
              <a:ea typeface="New Athena Unicode" pitchFamily="2" charset="77"/>
            </a:endParaRPr>
          </a:p>
        </p:txBody>
      </p:sp>
      <p:sp>
        <p:nvSpPr>
          <p:cNvPr id="21" name="TextBox 20">
            <a:extLst>
              <a:ext uri="{FF2B5EF4-FFF2-40B4-BE49-F238E27FC236}">
                <a16:creationId xmlns:a16="http://schemas.microsoft.com/office/drawing/2014/main" id="{97C3BD6B-567C-B34C-A074-B320DCDA1EF1}"/>
              </a:ext>
            </a:extLst>
          </p:cNvPr>
          <p:cNvSpPr txBox="1"/>
          <p:nvPr/>
        </p:nvSpPr>
        <p:spPr>
          <a:xfrm>
            <a:off x="7795343" y="2552584"/>
            <a:ext cx="890362" cy="523220"/>
          </a:xfrm>
          <a:prstGeom prst="rect">
            <a:avLst/>
          </a:prstGeom>
          <a:noFill/>
        </p:spPr>
        <p:txBody>
          <a:bodyPr wrap="square" rtlCol="0">
            <a:spAutoFit/>
          </a:bodyPr>
          <a:lstStyle/>
          <a:p>
            <a:r>
              <a:rPr lang="el-GR" sz="1400" dirty="0">
                <a:solidFill>
                  <a:schemeClr val="bg1"/>
                </a:solidFill>
                <a:latin typeface="New Athena Unicode" pitchFamily="2" charset="77"/>
                <a:ea typeface="New Athena Unicode" pitchFamily="2" charset="77"/>
              </a:rPr>
              <a:t>σχήματα</a:t>
            </a:r>
            <a:endParaRPr lang="de-DE" sz="1400" dirty="0">
              <a:solidFill>
                <a:schemeClr val="bg1"/>
              </a:solidFill>
              <a:latin typeface="New Athena Unicode" pitchFamily="2" charset="77"/>
              <a:ea typeface="New Athena Unicode" pitchFamily="2" charset="77"/>
            </a:endParaRPr>
          </a:p>
          <a:p>
            <a:r>
              <a:rPr lang="de-DE" sz="1400" dirty="0">
                <a:solidFill>
                  <a:schemeClr val="bg1"/>
                </a:solidFill>
                <a:latin typeface="New Athena Unicode" pitchFamily="2" charset="77"/>
                <a:ea typeface="New Athena Unicode" pitchFamily="2" charset="77"/>
              </a:rPr>
              <a:t>Figuren</a:t>
            </a:r>
            <a:endParaRPr lang="en-CH" sz="1400" dirty="0">
              <a:latin typeface="New Athena Unicode" pitchFamily="2" charset="77"/>
              <a:ea typeface="New Athena Unicode" pitchFamily="2" charset="77"/>
            </a:endParaRPr>
          </a:p>
        </p:txBody>
      </p:sp>
      <p:sp>
        <p:nvSpPr>
          <p:cNvPr id="22" name="TextBox 21">
            <a:extLst>
              <a:ext uri="{FF2B5EF4-FFF2-40B4-BE49-F238E27FC236}">
                <a16:creationId xmlns:a16="http://schemas.microsoft.com/office/drawing/2014/main" id="{2F5FB50E-C006-064F-A27F-F62580CA49A7}"/>
              </a:ext>
            </a:extLst>
          </p:cNvPr>
          <p:cNvSpPr txBox="1"/>
          <p:nvPr/>
        </p:nvSpPr>
        <p:spPr>
          <a:xfrm>
            <a:off x="9131774" y="1806868"/>
            <a:ext cx="1581245" cy="523220"/>
          </a:xfrm>
          <a:prstGeom prst="rect">
            <a:avLst/>
          </a:prstGeom>
          <a:noFill/>
        </p:spPr>
        <p:txBody>
          <a:bodyPr wrap="square" rtlCol="0">
            <a:spAutoFit/>
          </a:bodyPr>
          <a:lstStyle/>
          <a:p>
            <a:r>
              <a:rPr lang="el-GR" sz="1400" dirty="0" err="1">
                <a:solidFill>
                  <a:schemeClr val="bg1"/>
                </a:solidFill>
                <a:latin typeface="New Athena Unicode" pitchFamily="2" charset="77"/>
                <a:ea typeface="New Athena Unicode" pitchFamily="2" charset="77"/>
              </a:rPr>
              <a:t>νόησις</a:t>
            </a:r>
            <a:endParaRPr lang="de-DE" sz="1400" dirty="0">
              <a:solidFill>
                <a:schemeClr val="bg1"/>
              </a:solidFill>
              <a:latin typeface="New Athena Unicode" pitchFamily="2" charset="77"/>
              <a:ea typeface="New Athena Unicode" pitchFamily="2" charset="77"/>
            </a:endParaRPr>
          </a:p>
          <a:p>
            <a:r>
              <a:rPr lang="de-DE" sz="1400" dirty="0">
                <a:solidFill>
                  <a:schemeClr val="bg1"/>
                </a:solidFill>
                <a:latin typeface="New Athena Unicode" pitchFamily="2" charset="77"/>
                <a:ea typeface="New Athena Unicode" pitchFamily="2" charset="77"/>
              </a:rPr>
              <a:t>Verstehen</a:t>
            </a:r>
            <a:endParaRPr lang="en-CH" sz="1400" dirty="0">
              <a:latin typeface="New Athena Unicode" pitchFamily="2" charset="77"/>
              <a:ea typeface="New Athena Unicode" pitchFamily="2" charset="77"/>
            </a:endParaRPr>
          </a:p>
        </p:txBody>
      </p:sp>
      <p:sp>
        <p:nvSpPr>
          <p:cNvPr id="23" name="TextBox 22">
            <a:extLst>
              <a:ext uri="{FF2B5EF4-FFF2-40B4-BE49-F238E27FC236}">
                <a16:creationId xmlns:a16="http://schemas.microsoft.com/office/drawing/2014/main" id="{01A25B8C-B786-EF49-BA9A-5B80A64E96A0}"/>
              </a:ext>
            </a:extLst>
          </p:cNvPr>
          <p:cNvSpPr txBox="1"/>
          <p:nvPr/>
        </p:nvSpPr>
        <p:spPr>
          <a:xfrm>
            <a:off x="9154246" y="2552584"/>
            <a:ext cx="1581245" cy="523220"/>
          </a:xfrm>
          <a:prstGeom prst="rect">
            <a:avLst/>
          </a:prstGeom>
          <a:noFill/>
        </p:spPr>
        <p:txBody>
          <a:bodyPr wrap="square" rtlCol="0">
            <a:spAutoFit/>
          </a:bodyPr>
          <a:lstStyle/>
          <a:p>
            <a:r>
              <a:rPr lang="el-GR" sz="1400" dirty="0" err="1">
                <a:solidFill>
                  <a:schemeClr val="bg1"/>
                </a:solidFill>
                <a:latin typeface="New Athena Unicode" pitchFamily="2" charset="77"/>
                <a:ea typeface="New Athena Unicode" pitchFamily="2" charset="77"/>
              </a:rPr>
              <a:t>εἴδη</a:t>
            </a:r>
            <a:endParaRPr lang="de-DE" sz="1400" dirty="0">
              <a:solidFill>
                <a:schemeClr val="bg1"/>
              </a:solidFill>
              <a:latin typeface="New Athena Unicode" pitchFamily="2" charset="77"/>
              <a:ea typeface="New Athena Unicode" pitchFamily="2" charset="77"/>
            </a:endParaRPr>
          </a:p>
          <a:p>
            <a:r>
              <a:rPr lang="de-DE" sz="1400" dirty="0">
                <a:solidFill>
                  <a:schemeClr val="bg1"/>
                </a:solidFill>
                <a:latin typeface="New Athena Unicode" pitchFamily="2" charset="77"/>
                <a:ea typeface="New Athena Unicode" pitchFamily="2" charset="77"/>
              </a:rPr>
              <a:t>Formen</a:t>
            </a:r>
            <a:endParaRPr lang="en-CH" sz="1400" dirty="0">
              <a:latin typeface="New Athena Unicode" pitchFamily="2" charset="77"/>
              <a:ea typeface="New Athena Unicode" pitchFamily="2" charset="77"/>
            </a:endParaRPr>
          </a:p>
        </p:txBody>
      </p:sp>
      <p:sp>
        <p:nvSpPr>
          <p:cNvPr id="24" name="TextBox 23">
            <a:extLst>
              <a:ext uri="{FF2B5EF4-FFF2-40B4-BE49-F238E27FC236}">
                <a16:creationId xmlns:a16="http://schemas.microsoft.com/office/drawing/2014/main" id="{70A2B5A8-8042-574C-95A9-DCFF36AC2AFD}"/>
              </a:ext>
            </a:extLst>
          </p:cNvPr>
          <p:cNvSpPr txBox="1"/>
          <p:nvPr/>
        </p:nvSpPr>
        <p:spPr>
          <a:xfrm>
            <a:off x="6731107" y="2477249"/>
            <a:ext cx="891781" cy="954107"/>
          </a:xfrm>
          <a:prstGeom prst="rect">
            <a:avLst/>
          </a:prstGeom>
          <a:noFill/>
        </p:spPr>
        <p:txBody>
          <a:bodyPr wrap="square" rtlCol="0">
            <a:spAutoFit/>
          </a:bodyPr>
          <a:lstStyle/>
          <a:p>
            <a:r>
              <a:rPr lang="el-GR" sz="1400" dirty="0" err="1">
                <a:solidFill>
                  <a:schemeClr val="bg1"/>
                </a:solidFill>
                <a:latin typeface="New Athena Unicode" pitchFamily="2" charset="77"/>
                <a:ea typeface="New Athena Unicode" pitchFamily="2" charset="77"/>
              </a:rPr>
              <a:t>ζῷα</a:t>
            </a:r>
            <a:r>
              <a:rPr lang="el-GR" sz="1400" dirty="0">
                <a:solidFill>
                  <a:schemeClr val="bg1"/>
                </a:solidFill>
                <a:latin typeface="New Athena Unicode" pitchFamily="2" charset="77"/>
                <a:ea typeface="New Athena Unicode" pitchFamily="2" charset="77"/>
              </a:rPr>
              <a:t> </a:t>
            </a:r>
            <a:r>
              <a:rPr lang="el-GR" sz="1400" dirty="0" err="1">
                <a:solidFill>
                  <a:schemeClr val="bg1"/>
                </a:solidFill>
                <a:latin typeface="New Athena Unicode" pitchFamily="2" charset="77"/>
                <a:ea typeface="New Athena Unicode" pitchFamily="2" charset="77"/>
              </a:rPr>
              <a:t>καὶ</a:t>
            </a:r>
            <a:endParaRPr lang="el-GR" sz="1400" dirty="0">
              <a:solidFill>
                <a:schemeClr val="bg1"/>
              </a:solidFill>
              <a:latin typeface="New Athena Unicode" pitchFamily="2" charset="77"/>
              <a:ea typeface="New Athena Unicode" pitchFamily="2" charset="77"/>
            </a:endParaRPr>
          </a:p>
          <a:p>
            <a:r>
              <a:rPr lang="el-GR" sz="1400" dirty="0">
                <a:solidFill>
                  <a:schemeClr val="bg1"/>
                </a:solidFill>
                <a:latin typeface="New Athena Unicode" pitchFamily="2" charset="77"/>
                <a:ea typeface="New Athena Unicode" pitchFamily="2" charset="77"/>
              </a:rPr>
              <a:t>φυτευτά</a:t>
            </a:r>
            <a:endParaRPr lang="de-DE" sz="1400" dirty="0">
              <a:solidFill>
                <a:schemeClr val="bg1"/>
              </a:solidFill>
              <a:latin typeface="New Athena Unicode" pitchFamily="2" charset="77"/>
              <a:ea typeface="New Athena Unicode" pitchFamily="2" charset="77"/>
            </a:endParaRPr>
          </a:p>
          <a:p>
            <a:r>
              <a:rPr lang="de-DE" sz="1400" dirty="0">
                <a:solidFill>
                  <a:schemeClr val="bg1"/>
                </a:solidFill>
                <a:latin typeface="New Athena Unicode" pitchFamily="2" charset="77"/>
                <a:ea typeface="New Athena Unicode" pitchFamily="2" charset="77"/>
              </a:rPr>
              <a:t>Tiere und</a:t>
            </a:r>
          </a:p>
          <a:p>
            <a:r>
              <a:rPr lang="de-DE" sz="1400" dirty="0" err="1">
                <a:solidFill>
                  <a:schemeClr val="bg1"/>
                </a:solidFill>
                <a:latin typeface="New Athena Unicode" pitchFamily="2" charset="77"/>
                <a:ea typeface="New Athena Unicode" pitchFamily="2" charset="77"/>
              </a:rPr>
              <a:t>Planzen</a:t>
            </a:r>
            <a:endParaRPr lang="en-CH" sz="1400" dirty="0">
              <a:latin typeface="New Athena Unicode" pitchFamily="2" charset="77"/>
              <a:ea typeface="New Athena Unicode" pitchFamily="2" charset="77"/>
            </a:endParaRPr>
          </a:p>
        </p:txBody>
      </p:sp>
      <p:sp>
        <p:nvSpPr>
          <p:cNvPr id="25" name="TextBox 24">
            <a:extLst>
              <a:ext uri="{FF2B5EF4-FFF2-40B4-BE49-F238E27FC236}">
                <a16:creationId xmlns:a16="http://schemas.microsoft.com/office/drawing/2014/main" id="{E893AB0D-6D43-1944-B829-1BC58F162F8A}"/>
              </a:ext>
            </a:extLst>
          </p:cNvPr>
          <p:cNvSpPr txBox="1"/>
          <p:nvPr/>
        </p:nvSpPr>
        <p:spPr>
          <a:xfrm>
            <a:off x="5728769" y="2504225"/>
            <a:ext cx="891781" cy="523220"/>
          </a:xfrm>
          <a:prstGeom prst="rect">
            <a:avLst/>
          </a:prstGeom>
          <a:noFill/>
        </p:spPr>
        <p:txBody>
          <a:bodyPr wrap="square" rtlCol="0">
            <a:spAutoFit/>
          </a:bodyPr>
          <a:lstStyle/>
          <a:p>
            <a:r>
              <a:rPr lang="el-GR" sz="1400" dirty="0" err="1">
                <a:solidFill>
                  <a:schemeClr val="bg1"/>
                </a:solidFill>
                <a:latin typeface="New Athena Unicode" pitchFamily="2" charset="77"/>
                <a:ea typeface="New Athena Unicode" pitchFamily="2" charset="77"/>
              </a:rPr>
              <a:t>εἰκόνες</a:t>
            </a:r>
            <a:endParaRPr lang="de-DE" sz="1400" dirty="0">
              <a:solidFill>
                <a:schemeClr val="bg1"/>
              </a:solidFill>
              <a:latin typeface="New Athena Unicode" pitchFamily="2" charset="77"/>
              <a:ea typeface="New Athena Unicode" pitchFamily="2" charset="77"/>
            </a:endParaRPr>
          </a:p>
          <a:p>
            <a:r>
              <a:rPr lang="de-DE" sz="1400" dirty="0">
                <a:solidFill>
                  <a:schemeClr val="bg1"/>
                </a:solidFill>
                <a:latin typeface="New Athena Unicode" pitchFamily="2" charset="77"/>
                <a:ea typeface="New Athena Unicode" pitchFamily="2" charset="77"/>
              </a:rPr>
              <a:t>Bilder</a:t>
            </a:r>
            <a:endParaRPr lang="en-CH" sz="1400" dirty="0">
              <a:latin typeface="New Athena Unicode" pitchFamily="2" charset="77"/>
              <a:ea typeface="New Athena Unicode" pitchFamily="2" charset="77"/>
            </a:endParaRPr>
          </a:p>
        </p:txBody>
      </p:sp>
      <p:sp>
        <p:nvSpPr>
          <p:cNvPr id="26" name="TextBox 25">
            <a:extLst>
              <a:ext uri="{FF2B5EF4-FFF2-40B4-BE49-F238E27FC236}">
                <a16:creationId xmlns:a16="http://schemas.microsoft.com/office/drawing/2014/main" id="{CD713EC5-C253-E547-96EC-CBE64D0FDC2E}"/>
              </a:ext>
            </a:extLst>
          </p:cNvPr>
          <p:cNvSpPr txBox="1"/>
          <p:nvPr/>
        </p:nvSpPr>
        <p:spPr>
          <a:xfrm>
            <a:off x="6730086" y="1624288"/>
            <a:ext cx="891781" cy="738664"/>
          </a:xfrm>
          <a:prstGeom prst="rect">
            <a:avLst/>
          </a:prstGeom>
          <a:noFill/>
        </p:spPr>
        <p:txBody>
          <a:bodyPr wrap="square" rtlCol="0">
            <a:spAutoFit/>
          </a:bodyPr>
          <a:lstStyle/>
          <a:p>
            <a:r>
              <a:rPr lang="el-GR" sz="1400" dirty="0">
                <a:solidFill>
                  <a:schemeClr val="bg1"/>
                </a:solidFill>
                <a:latin typeface="New Athena Unicode" pitchFamily="2" charset="77"/>
                <a:ea typeface="New Athena Unicode" pitchFamily="2" charset="77"/>
              </a:rPr>
              <a:t>πίστις</a:t>
            </a:r>
            <a:endParaRPr lang="de-DE" sz="1400" dirty="0">
              <a:solidFill>
                <a:schemeClr val="bg1"/>
              </a:solidFill>
              <a:latin typeface="New Athena Unicode" pitchFamily="2" charset="77"/>
              <a:ea typeface="New Athena Unicode" pitchFamily="2" charset="77"/>
            </a:endParaRPr>
          </a:p>
          <a:p>
            <a:r>
              <a:rPr lang="de-DE" sz="1400" dirty="0">
                <a:solidFill>
                  <a:schemeClr val="bg1"/>
                </a:solidFill>
                <a:latin typeface="New Athena Unicode" pitchFamily="2" charset="77"/>
                <a:ea typeface="New Athena Unicode" pitchFamily="2" charset="77"/>
              </a:rPr>
              <a:t>Überzeugung</a:t>
            </a:r>
            <a:endParaRPr lang="en-CH" sz="1400" dirty="0">
              <a:latin typeface="New Athena Unicode" pitchFamily="2" charset="77"/>
              <a:ea typeface="New Athena Unicode" pitchFamily="2" charset="77"/>
            </a:endParaRPr>
          </a:p>
        </p:txBody>
      </p:sp>
      <p:sp>
        <p:nvSpPr>
          <p:cNvPr id="27" name="TextBox 26">
            <a:extLst>
              <a:ext uri="{FF2B5EF4-FFF2-40B4-BE49-F238E27FC236}">
                <a16:creationId xmlns:a16="http://schemas.microsoft.com/office/drawing/2014/main" id="{8FA011F9-EF62-FF42-B38B-05FFBB0C3DA3}"/>
              </a:ext>
            </a:extLst>
          </p:cNvPr>
          <p:cNvSpPr txBox="1"/>
          <p:nvPr/>
        </p:nvSpPr>
        <p:spPr>
          <a:xfrm>
            <a:off x="5678366" y="1655075"/>
            <a:ext cx="891781" cy="738664"/>
          </a:xfrm>
          <a:prstGeom prst="rect">
            <a:avLst/>
          </a:prstGeom>
          <a:noFill/>
        </p:spPr>
        <p:txBody>
          <a:bodyPr wrap="square" rtlCol="0">
            <a:spAutoFit/>
          </a:bodyPr>
          <a:lstStyle/>
          <a:p>
            <a:r>
              <a:rPr lang="el-GR" sz="1400" dirty="0" err="1">
                <a:solidFill>
                  <a:schemeClr val="bg1"/>
                </a:solidFill>
                <a:latin typeface="New Athena Unicode" pitchFamily="2" charset="77"/>
                <a:ea typeface="New Athena Unicode" pitchFamily="2" charset="77"/>
              </a:rPr>
              <a:t>εἰκασία</a:t>
            </a:r>
            <a:endParaRPr lang="de-DE" sz="1400" dirty="0">
              <a:solidFill>
                <a:schemeClr val="bg1"/>
              </a:solidFill>
              <a:latin typeface="New Athena Unicode" pitchFamily="2" charset="77"/>
              <a:ea typeface="New Athena Unicode" pitchFamily="2" charset="77"/>
            </a:endParaRPr>
          </a:p>
          <a:p>
            <a:r>
              <a:rPr lang="de-DE" sz="1400" dirty="0" err="1">
                <a:solidFill>
                  <a:schemeClr val="bg1"/>
                </a:solidFill>
                <a:latin typeface="New Athena Unicode" pitchFamily="2" charset="77"/>
                <a:ea typeface="New Athena Unicode" pitchFamily="2" charset="77"/>
              </a:rPr>
              <a:t>Mutmasssung</a:t>
            </a:r>
            <a:endParaRPr lang="en-CH" sz="1400" dirty="0">
              <a:latin typeface="New Athena Unicode" pitchFamily="2" charset="77"/>
              <a:ea typeface="New Athena Unicode" pitchFamily="2" charset="77"/>
            </a:endParaRPr>
          </a:p>
        </p:txBody>
      </p:sp>
      <p:grpSp>
        <p:nvGrpSpPr>
          <p:cNvPr id="29" name="Group 28">
            <a:extLst>
              <a:ext uri="{FF2B5EF4-FFF2-40B4-BE49-F238E27FC236}">
                <a16:creationId xmlns:a16="http://schemas.microsoft.com/office/drawing/2014/main" id="{6D2A006C-F815-FE49-B183-50AF18FCBB71}"/>
              </a:ext>
            </a:extLst>
          </p:cNvPr>
          <p:cNvGrpSpPr/>
          <p:nvPr/>
        </p:nvGrpSpPr>
        <p:grpSpPr>
          <a:xfrm>
            <a:off x="9397735" y="3298336"/>
            <a:ext cx="532080" cy="1558440"/>
            <a:chOff x="9397735" y="3298336"/>
            <a:chExt cx="532080" cy="1558440"/>
          </a:xfrm>
        </p:grpSpPr>
        <mc:AlternateContent xmlns:mc="http://schemas.openxmlformats.org/markup-compatibility/2006" xmlns:p14="http://schemas.microsoft.com/office/powerpoint/2010/main">
          <mc:Choice Requires="p14">
            <p:contentPart p14:bwMode="auto" r:id="rId6">
              <p14:nvContentPartPr>
                <p14:cNvPr id="19" name="Ink 18">
                  <a:extLst>
                    <a:ext uri="{FF2B5EF4-FFF2-40B4-BE49-F238E27FC236}">
                      <a16:creationId xmlns:a16="http://schemas.microsoft.com/office/drawing/2014/main" id="{B44E3C3E-2959-3644-BAED-A5D5563FF240}"/>
                    </a:ext>
                  </a:extLst>
                </p14:cNvPr>
                <p14:cNvContentPartPr/>
                <p14:nvPr/>
              </p14:nvContentPartPr>
              <p14:xfrm>
                <a:off x="9397735" y="3298336"/>
                <a:ext cx="532080" cy="338040"/>
              </p14:xfrm>
            </p:contentPart>
          </mc:Choice>
          <mc:Fallback xmlns="">
            <p:pic>
              <p:nvPicPr>
                <p:cNvPr id="19" name="Ink 18">
                  <a:extLst>
                    <a:ext uri="{FF2B5EF4-FFF2-40B4-BE49-F238E27FC236}">
                      <a16:creationId xmlns:a16="http://schemas.microsoft.com/office/drawing/2014/main" id="{B44E3C3E-2959-3644-BAED-A5D5563FF240}"/>
                    </a:ext>
                  </a:extLst>
                </p:cNvPr>
                <p:cNvPicPr/>
                <p:nvPr/>
              </p:nvPicPr>
              <p:blipFill>
                <a:blip r:embed="rId7"/>
                <a:stretch>
                  <a:fillRect/>
                </a:stretch>
              </p:blipFill>
              <p:spPr>
                <a:xfrm>
                  <a:off x="9389095" y="3289696"/>
                  <a:ext cx="549720"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8" name="Ink 27">
                  <a:extLst>
                    <a:ext uri="{FF2B5EF4-FFF2-40B4-BE49-F238E27FC236}">
                      <a16:creationId xmlns:a16="http://schemas.microsoft.com/office/drawing/2014/main" id="{B0DB5203-1B37-A34A-93D4-7FFFEB90B0A1}"/>
                    </a:ext>
                  </a:extLst>
                </p14:cNvPr>
                <p14:cNvContentPartPr/>
                <p14:nvPr/>
              </p14:nvContentPartPr>
              <p14:xfrm>
                <a:off x="9677095" y="3386896"/>
                <a:ext cx="37080" cy="1469880"/>
              </p14:xfrm>
            </p:contentPart>
          </mc:Choice>
          <mc:Fallback xmlns="">
            <p:pic>
              <p:nvPicPr>
                <p:cNvPr id="28" name="Ink 27">
                  <a:extLst>
                    <a:ext uri="{FF2B5EF4-FFF2-40B4-BE49-F238E27FC236}">
                      <a16:creationId xmlns:a16="http://schemas.microsoft.com/office/drawing/2014/main" id="{B0DB5203-1B37-A34A-93D4-7FFFEB90B0A1}"/>
                    </a:ext>
                  </a:extLst>
                </p:cNvPr>
                <p:cNvPicPr/>
                <p:nvPr/>
              </p:nvPicPr>
              <p:blipFill>
                <a:blip r:embed="rId9"/>
                <a:stretch>
                  <a:fillRect/>
                </a:stretch>
              </p:blipFill>
              <p:spPr>
                <a:xfrm>
                  <a:off x="9668095" y="3377896"/>
                  <a:ext cx="54720" cy="1487520"/>
                </a:xfrm>
                <a:prstGeom prst="rect">
                  <a:avLst/>
                </a:prstGeom>
              </p:spPr>
            </p:pic>
          </mc:Fallback>
        </mc:AlternateContent>
      </p:grpSp>
    </p:spTree>
    <p:extLst>
      <p:ext uri="{BB962C8B-B14F-4D97-AF65-F5344CB8AC3E}">
        <p14:creationId xmlns:p14="http://schemas.microsoft.com/office/powerpoint/2010/main" val="1383984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342801" y="769313"/>
            <a:ext cx="7348205" cy="954107"/>
          </a:xfrm>
          <a:prstGeom prst="rect">
            <a:avLst/>
          </a:prstGeom>
          <a:noFill/>
        </p:spPr>
        <p:txBody>
          <a:bodyPr wrap="square" rtlCol="0">
            <a:spAutoFit/>
          </a:bodyPr>
          <a:lstStyle/>
          <a:p>
            <a:pPr algn="ctr"/>
            <a:r>
              <a:rPr lang="fr-FR" sz="2800" cap="small" dirty="0" err="1">
                <a:solidFill>
                  <a:schemeClr val="bg1"/>
                </a:solidFill>
                <a:latin typeface="Bodoni 72 Oldstyle Book" pitchFamily="2" charset="0"/>
                <a:ea typeface="New Athena Unicode" charset="0"/>
                <a:cs typeface="New Athena Unicode" charset="0"/>
              </a:rPr>
              <a:t>Kritik</a:t>
            </a:r>
            <a:r>
              <a:rPr lang="fr-FR" sz="2800" cap="small" dirty="0">
                <a:solidFill>
                  <a:schemeClr val="bg1"/>
                </a:solidFill>
                <a:latin typeface="Bodoni 72 Oldstyle Book" pitchFamily="2" charset="0"/>
                <a:ea typeface="New Athena Unicode" charset="0"/>
                <a:cs typeface="New Athena Unicode" charset="0"/>
              </a:rPr>
              <a:t> an der </a:t>
            </a:r>
            <a:r>
              <a:rPr lang="fr-FR" sz="2800" cap="small" dirty="0" err="1">
                <a:solidFill>
                  <a:schemeClr val="bg1"/>
                </a:solidFill>
                <a:latin typeface="Bodoni 72 Oldstyle Book" pitchFamily="2" charset="0"/>
                <a:ea typeface="New Athena Unicode" charset="0"/>
                <a:cs typeface="New Athena Unicode" charset="0"/>
              </a:rPr>
              <a:t>Theorie</a:t>
            </a:r>
            <a:r>
              <a:rPr lang="fr-FR" sz="2800" cap="small" dirty="0">
                <a:solidFill>
                  <a:schemeClr val="bg1"/>
                </a:solidFill>
                <a:latin typeface="Bodoni 72 Oldstyle Book" pitchFamily="2" charset="0"/>
                <a:ea typeface="New Athena Unicode" charset="0"/>
                <a:cs typeface="New Athena Unicode" charset="0"/>
              </a:rPr>
              <a:t> der </a:t>
            </a:r>
            <a:r>
              <a:rPr lang="fr-FR" sz="2800" cap="small" dirty="0" err="1">
                <a:solidFill>
                  <a:schemeClr val="bg1"/>
                </a:solidFill>
                <a:latin typeface="Bodoni 72 Oldstyle Book" pitchFamily="2" charset="0"/>
                <a:ea typeface="New Athena Unicode" charset="0"/>
                <a:cs typeface="New Athena Unicode" charset="0"/>
              </a:rPr>
              <a:t>Ideen</a:t>
            </a:r>
            <a:r>
              <a:rPr lang="fr-FR" sz="2800" cap="small" dirty="0">
                <a:solidFill>
                  <a:schemeClr val="bg1"/>
                </a:solidFill>
                <a:latin typeface="Bodoni 72 Oldstyle Book" pitchFamily="2" charset="0"/>
                <a:ea typeface="New Athena Unicode" charset="0"/>
                <a:cs typeface="New Athena Unicode" charset="0"/>
              </a:rPr>
              <a:t>:</a:t>
            </a:r>
          </a:p>
          <a:p>
            <a:pPr algn="ctr"/>
            <a:r>
              <a:rPr lang="fr-FR" sz="2800" cap="small" dirty="0" err="1">
                <a:solidFill>
                  <a:schemeClr val="bg1"/>
                </a:solidFill>
                <a:latin typeface="Bodoni 72 Oldstyle Book" pitchFamily="2" charset="0"/>
                <a:ea typeface="New Athena Unicode" charset="0"/>
                <a:cs typeface="New Athena Unicode" charset="0"/>
              </a:rPr>
              <a:t>Parmenides</a:t>
            </a:r>
            <a:r>
              <a:rPr lang="fr-FR" sz="2800" cap="small" dirty="0">
                <a:solidFill>
                  <a:schemeClr val="bg1"/>
                </a:solidFill>
                <a:latin typeface="Bodoni 72 Oldstyle Book" pitchFamily="2" charset="0"/>
                <a:ea typeface="New Athena Unicode" charset="0"/>
                <a:cs typeface="New Athena Unicode" charset="0"/>
              </a:rPr>
              <a:t> 130E–133A</a:t>
            </a:r>
          </a:p>
        </p:txBody>
      </p:sp>
      <p:sp>
        <p:nvSpPr>
          <p:cNvPr id="2" name="TextBox 1">
            <a:extLst>
              <a:ext uri="{FF2B5EF4-FFF2-40B4-BE49-F238E27FC236}">
                <a16:creationId xmlns:a16="http://schemas.microsoft.com/office/drawing/2014/main" id="{78F3317D-FB2B-4144-8175-F47E0522FB3F}"/>
              </a:ext>
            </a:extLst>
          </p:cNvPr>
          <p:cNvSpPr txBox="1"/>
          <p:nvPr/>
        </p:nvSpPr>
        <p:spPr>
          <a:xfrm>
            <a:off x="1175307" y="2195450"/>
            <a:ext cx="9683191" cy="4154984"/>
          </a:xfrm>
          <a:prstGeom prst="rect">
            <a:avLst/>
          </a:prstGeom>
          <a:noFill/>
        </p:spPr>
        <p:txBody>
          <a:bodyPr wrap="square" rtlCol="0">
            <a:spAutoFit/>
          </a:bodyPr>
          <a:lstStyle/>
          <a:p>
            <a:r>
              <a:rPr lang="de-DE" sz="2400" dirty="0">
                <a:solidFill>
                  <a:schemeClr val="bg1"/>
                </a:solidFill>
                <a:latin typeface="Bodoni 72 Oldstyle Book" pitchFamily="2" charset="0"/>
              </a:rPr>
              <a:t>Ich glaube, Du denkst aus etwa folgendem Grund, dass jede Form eine Einheit bildet: wenn Dir vielerlei groß zu sein scheint, so kommt es demjenigen, der sie alle einzeln betrachtet, so vor, dass es eine und dieselbe Idee ist, woher Du annimmst, dass das Große eine Einheit bildet. – Was Du sagst ist wahr, habe er gesagt. </a:t>
            </a:r>
          </a:p>
          <a:p>
            <a:endParaRPr lang="de-DE" sz="2400" dirty="0">
              <a:solidFill>
                <a:schemeClr val="bg1"/>
              </a:solidFill>
              <a:latin typeface="Bodoni 72 Oldstyle Book" pitchFamily="2" charset="0"/>
            </a:endParaRPr>
          </a:p>
          <a:p>
            <a:r>
              <a:rPr lang="de-DE" sz="2400" dirty="0">
                <a:solidFill>
                  <a:schemeClr val="bg1"/>
                </a:solidFill>
                <a:latin typeface="Bodoni 72 Oldstyle Book" pitchFamily="2" charset="0"/>
              </a:rPr>
              <a:t>Was aber ist mit dem Großen selbst und die jeweils großen Sachen: wenn Du alle einzeln mit der Seele betrachtest, scheint Dir nicht wiederum irgendein bestimmtes Großes selbst zu sein, wodurch all dieses notwendig groß zu sein erscheint? – Scheint so. </a:t>
            </a:r>
          </a:p>
          <a:p>
            <a:endParaRPr lang="de-DE" sz="2400" dirty="0">
              <a:solidFill>
                <a:schemeClr val="bg1"/>
              </a:solidFill>
              <a:latin typeface="Bodoni 72 Oldstyle Book" pitchFamily="2" charset="0"/>
            </a:endParaRPr>
          </a:p>
          <a:p>
            <a:r>
              <a:rPr lang="de-DE" sz="2400" dirty="0">
                <a:solidFill>
                  <a:schemeClr val="bg1"/>
                </a:solidFill>
                <a:latin typeface="Bodoni 72 Oldstyle Book" pitchFamily="2" charset="0"/>
              </a:rPr>
              <a:t>Platon</a:t>
            </a:r>
            <a:r>
              <a:rPr lang="de-DE" sz="2400" i="1" dirty="0">
                <a:solidFill>
                  <a:schemeClr val="bg1"/>
                </a:solidFill>
                <a:latin typeface="Bodoni 72 Oldstyle Book" pitchFamily="2" charset="0"/>
              </a:rPr>
              <a:t>, Parmenides</a:t>
            </a:r>
            <a:r>
              <a:rPr lang="de-DE" sz="2400" dirty="0">
                <a:solidFill>
                  <a:schemeClr val="bg1"/>
                </a:solidFill>
                <a:latin typeface="Bodoni 72 Oldstyle Book" pitchFamily="2" charset="0"/>
              </a:rPr>
              <a:t> 132a1–8</a:t>
            </a:r>
            <a:endParaRPr lang="en-CH" sz="2400" dirty="0">
              <a:solidFill>
                <a:schemeClr val="bg1"/>
              </a:solidFill>
              <a:latin typeface="Bodoni 72 Oldstyle Book" pitchFamily="2" charset="0"/>
            </a:endParaRPr>
          </a:p>
        </p:txBody>
      </p:sp>
    </p:spTree>
    <p:extLst>
      <p:ext uri="{BB962C8B-B14F-4D97-AF65-F5344CB8AC3E}">
        <p14:creationId xmlns:p14="http://schemas.microsoft.com/office/powerpoint/2010/main" val="12461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342801" y="769313"/>
            <a:ext cx="7348205" cy="954107"/>
          </a:xfrm>
          <a:prstGeom prst="rect">
            <a:avLst/>
          </a:prstGeom>
          <a:noFill/>
        </p:spPr>
        <p:txBody>
          <a:bodyPr wrap="square" rtlCol="0">
            <a:spAutoFit/>
          </a:bodyPr>
          <a:lstStyle/>
          <a:p>
            <a:pPr algn="ctr"/>
            <a:r>
              <a:rPr lang="fr-FR" sz="2800" cap="small" dirty="0" err="1">
                <a:solidFill>
                  <a:schemeClr val="bg1"/>
                </a:solidFill>
                <a:latin typeface="Bodoni 72 Oldstyle Book" pitchFamily="2" charset="0"/>
                <a:ea typeface="New Athena Unicode" charset="0"/>
                <a:cs typeface="New Athena Unicode" charset="0"/>
              </a:rPr>
              <a:t>Kritik</a:t>
            </a:r>
            <a:r>
              <a:rPr lang="fr-FR" sz="2800" cap="small" dirty="0">
                <a:solidFill>
                  <a:schemeClr val="bg1"/>
                </a:solidFill>
                <a:latin typeface="Bodoni 72 Oldstyle Book" pitchFamily="2" charset="0"/>
                <a:ea typeface="New Athena Unicode" charset="0"/>
                <a:cs typeface="New Athena Unicode" charset="0"/>
              </a:rPr>
              <a:t> an der </a:t>
            </a:r>
            <a:r>
              <a:rPr lang="fr-FR" sz="2800" cap="small" dirty="0" err="1">
                <a:solidFill>
                  <a:schemeClr val="bg1"/>
                </a:solidFill>
                <a:latin typeface="Bodoni 72 Oldstyle Book" pitchFamily="2" charset="0"/>
                <a:ea typeface="New Athena Unicode" charset="0"/>
                <a:cs typeface="New Athena Unicode" charset="0"/>
              </a:rPr>
              <a:t>Theorie</a:t>
            </a:r>
            <a:r>
              <a:rPr lang="fr-FR" sz="2800" cap="small" dirty="0">
                <a:solidFill>
                  <a:schemeClr val="bg1"/>
                </a:solidFill>
                <a:latin typeface="Bodoni 72 Oldstyle Book" pitchFamily="2" charset="0"/>
                <a:ea typeface="New Athena Unicode" charset="0"/>
                <a:cs typeface="New Athena Unicode" charset="0"/>
              </a:rPr>
              <a:t> der </a:t>
            </a:r>
            <a:r>
              <a:rPr lang="fr-FR" sz="2800" cap="small" dirty="0" err="1">
                <a:solidFill>
                  <a:schemeClr val="bg1"/>
                </a:solidFill>
                <a:latin typeface="Bodoni 72 Oldstyle Book" pitchFamily="2" charset="0"/>
                <a:ea typeface="New Athena Unicode" charset="0"/>
                <a:cs typeface="New Athena Unicode" charset="0"/>
              </a:rPr>
              <a:t>Ideen</a:t>
            </a:r>
            <a:r>
              <a:rPr lang="fr-FR" sz="2800" cap="small" dirty="0">
                <a:solidFill>
                  <a:schemeClr val="bg1"/>
                </a:solidFill>
                <a:latin typeface="Bodoni 72 Oldstyle Book" pitchFamily="2" charset="0"/>
                <a:ea typeface="New Athena Unicode" charset="0"/>
                <a:cs typeface="New Athena Unicode" charset="0"/>
              </a:rPr>
              <a:t>:</a:t>
            </a:r>
          </a:p>
          <a:p>
            <a:pPr algn="ctr"/>
            <a:r>
              <a:rPr lang="fr-FR" sz="2800" cap="small" dirty="0" err="1">
                <a:solidFill>
                  <a:schemeClr val="bg1"/>
                </a:solidFill>
                <a:latin typeface="Bodoni 72 Oldstyle Book" pitchFamily="2" charset="0"/>
                <a:ea typeface="New Athena Unicode" charset="0"/>
                <a:cs typeface="New Athena Unicode" charset="0"/>
              </a:rPr>
              <a:t>Parmenides</a:t>
            </a:r>
            <a:r>
              <a:rPr lang="fr-FR" sz="2800" cap="small" dirty="0">
                <a:solidFill>
                  <a:schemeClr val="bg1"/>
                </a:solidFill>
                <a:latin typeface="Bodoni 72 Oldstyle Book" pitchFamily="2" charset="0"/>
                <a:ea typeface="New Athena Unicode" charset="0"/>
                <a:cs typeface="New Athena Unicode" charset="0"/>
              </a:rPr>
              <a:t> 130E–133A</a:t>
            </a:r>
          </a:p>
        </p:txBody>
      </p:sp>
      <p:sp>
        <p:nvSpPr>
          <p:cNvPr id="2" name="TextBox 1">
            <a:extLst>
              <a:ext uri="{FF2B5EF4-FFF2-40B4-BE49-F238E27FC236}">
                <a16:creationId xmlns:a16="http://schemas.microsoft.com/office/drawing/2014/main" id="{78F3317D-FB2B-4144-8175-F47E0522FB3F}"/>
              </a:ext>
            </a:extLst>
          </p:cNvPr>
          <p:cNvSpPr txBox="1"/>
          <p:nvPr/>
        </p:nvSpPr>
        <p:spPr>
          <a:xfrm>
            <a:off x="1175307" y="2195450"/>
            <a:ext cx="9683191" cy="3785652"/>
          </a:xfrm>
          <a:prstGeom prst="rect">
            <a:avLst/>
          </a:prstGeom>
          <a:noFill/>
        </p:spPr>
        <p:txBody>
          <a:bodyPr wrap="square" rtlCol="0">
            <a:spAutoFit/>
          </a:bodyPr>
          <a:lstStyle/>
          <a:p>
            <a:r>
              <a:rPr lang="de-DE" sz="2400" dirty="0">
                <a:solidFill>
                  <a:schemeClr val="bg1"/>
                </a:solidFill>
                <a:latin typeface="Bodoni 72 Oldstyle Book" pitchFamily="2" charset="0"/>
              </a:rPr>
              <a:t>Noch eine andere Form der Größe wird in Erscheinung treten, das neben dem Großen selbst und dem, was an ihm teil hat, hinzukommt. Und neben all diesen Sachen gibt es wiederum ein anderes, kraft dessen all diese groß sein werden. Und so wird Dir wieder eine jede Form nicht eine Einheit bilden, sondern sie werden unendlich an der Zahl. – Aber Parmenides, habe Sokrates gesagt, ist nicht jede von diesen Formen ein Gedanke, der nirgendwo sonst als in Seelen gehört. So wäre eine jede Form eine gewisse Einheit bilden und sie würden nicht mehr das erfahren, was gesagt worden ist. </a:t>
            </a:r>
          </a:p>
          <a:p>
            <a:endParaRPr lang="de-DE" sz="2400" dirty="0">
              <a:solidFill>
                <a:schemeClr val="bg1"/>
              </a:solidFill>
              <a:latin typeface="Bodoni 72 Oldstyle Book" pitchFamily="2" charset="0"/>
            </a:endParaRPr>
          </a:p>
          <a:p>
            <a:r>
              <a:rPr lang="de-DE" sz="2400" dirty="0">
                <a:solidFill>
                  <a:schemeClr val="bg1"/>
                </a:solidFill>
                <a:latin typeface="Bodoni 72 Oldstyle Book" pitchFamily="2" charset="0"/>
              </a:rPr>
              <a:t>Platon</a:t>
            </a:r>
            <a:r>
              <a:rPr lang="de-DE" sz="2400" i="1" dirty="0">
                <a:solidFill>
                  <a:schemeClr val="bg1"/>
                </a:solidFill>
                <a:latin typeface="Bodoni 72 Oldstyle Book" pitchFamily="2" charset="0"/>
              </a:rPr>
              <a:t>, Parmenides</a:t>
            </a:r>
            <a:r>
              <a:rPr lang="de-DE" sz="2400" dirty="0">
                <a:solidFill>
                  <a:schemeClr val="bg1"/>
                </a:solidFill>
                <a:latin typeface="Bodoni 72 Oldstyle Book" pitchFamily="2" charset="0"/>
              </a:rPr>
              <a:t> 132a9–b7</a:t>
            </a:r>
            <a:endParaRPr lang="en-CH" sz="2400" dirty="0">
              <a:solidFill>
                <a:schemeClr val="bg1"/>
              </a:solidFill>
              <a:latin typeface="Bodoni 72 Oldstyle Book" pitchFamily="2" charset="0"/>
            </a:endParaRPr>
          </a:p>
        </p:txBody>
      </p:sp>
    </p:spTree>
    <p:extLst>
      <p:ext uri="{BB962C8B-B14F-4D97-AF65-F5344CB8AC3E}">
        <p14:creationId xmlns:p14="http://schemas.microsoft.com/office/powerpoint/2010/main" val="381098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145373" y="835775"/>
            <a:ext cx="7348205" cy="523220"/>
          </a:xfrm>
          <a:prstGeom prst="rect">
            <a:avLst/>
          </a:prstGeom>
          <a:noFill/>
        </p:spPr>
        <p:txBody>
          <a:bodyPr wrap="square" rtlCol="0">
            <a:spAutoFit/>
          </a:bodyPr>
          <a:lstStyle/>
          <a:p>
            <a:pPr algn="ctr"/>
            <a:r>
              <a:rPr lang="fr-FR" sz="2800" cap="small" dirty="0">
                <a:solidFill>
                  <a:schemeClr val="bg1"/>
                </a:solidFill>
                <a:latin typeface="Bodoni 72 Oldstyle Book" pitchFamily="2" charset="0"/>
                <a:ea typeface="New Athena Unicode" charset="0"/>
                <a:cs typeface="New Athena Unicode" charset="0"/>
              </a:rPr>
              <a:t>Die </a:t>
            </a:r>
            <a:r>
              <a:rPr lang="fr-FR" sz="2800" cap="small" dirty="0" err="1">
                <a:solidFill>
                  <a:schemeClr val="bg1"/>
                </a:solidFill>
                <a:latin typeface="Bodoni 72 Oldstyle Book" pitchFamily="2" charset="0"/>
                <a:ea typeface="New Athena Unicode" charset="0"/>
                <a:cs typeface="New Athena Unicode" charset="0"/>
              </a:rPr>
              <a:t>Kritik</a:t>
            </a:r>
            <a:r>
              <a:rPr lang="fr-FR" sz="2800" cap="small" dirty="0">
                <a:solidFill>
                  <a:schemeClr val="bg1"/>
                </a:solidFill>
                <a:latin typeface="Bodoni 72 Oldstyle Book" pitchFamily="2" charset="0"/>
                <a:ea typeface="New Athena Unicode" charset="0"/>
                <a:cs typeface="New Athena Unicode" charset="0"/>
              </a:rPr>
              <a:t> </a:t>
            </a:r>
            <a:r>
              <a:rPr lang="fr-FR" sz="2800" cap="small" dirty="0" err="1">
                <a:solidFill>
                  <a:schemeClr val="bg1"/>
                </a:solidFill>
                <a:latin typeface="Bodoni 72 Oldstyle Book" pitchFamily="2" charset="0"/>
                <a:ea typeface="New Athena Unicode" charset="0"/>
                <a:cs typeface="New Athena Unicode" charset="0"/>
              </a:rPr>
              <a:t>nach</a:t>
            </a:r>
            <a:r>
              <a:rPr lang="fr-FR" sz="2800" cap="small" dirty="0">
                <a:solidFill>
                  <a:schemeClr val="bg1"/>
                </a:solidFill>
                <a:latin typeface="Bodoni 72 Oldstyle Book" pitchFamily="2" charset="0"/>
                <a:ea typeface="New Athena Unicode" charset="0"/>
                <a:cs typeface="New Athena Unicode" charset="0"/>
              </a:rPr>
              <a:t> Mates 1979</a:t>
            </a:r>
          </a:p>
        </p:txBody>
      </p:sp>
      <p:sp>
        <p:nvSpPr>
          <p:cNvPr id="2" name="TextBox 1">
            <a:extLst>
              <a:ext uri="{FF2B5EF4-FFF2-40B4-BE49-F238E27FC236}">
                <a16:creationId xmlns:a16="http://schemas.microsoft.com/office/drawing/2014/main" id="{78F3317D-FB2B-4144-8175-F47E0522FB3F}"/>
              </a:ext>
            </a:extLst>
          </p:cNvPr>
          <p:cNvSpPr txBox="1"/>
          <p:nvPr/>
        </p:nvSpPr>
        <p:spPr>
          <a:xfrm>
            <a:off x="1254404" y="1905506"/>
            <a:ext cx="9683191" cy="4524315"/>
          </a:xfrm>
          <a:prstGeom prst="rect">
            <a:avLst/>
          </a:prstGeom>
          <a:noFill/>
        </p:spPr>
        <p:txBody>
          <a:bodyPr wrap="square" rtlCol="0">
            <a:spAutoFit/>
          </a:bodyPr>
          <a:lstStyle/>
          <a:p>
            <a:r>
              <a:rPr lang="de-CH" sz="2400" dirty="0">
                <a:solidFill>
                  <a:schemeClr val="bg1"/>
                </a:solidFill>
                <a:latin typeface="Bodoni 72 Oldstyle Book" pitchFamily="2" charset="0"/>
              </a:rPr>
              <a:t>Die Theorie der Ideen behauptet: (1) Jede Form/Idee ist eine bestimmte Entität. Parmenides widerlegt (1) mittels des Arguments, dass das Große selbst nicht eine bestimmte Entität ist. Denn wäre das Große selbst eine bestimmte Entität, würden alle großen Gegenstände durch (</a:t>
            </a:r>
            <a:r>
              <a:rPr lang="de-CH" sz="2400" dirty="0" err="1">
                <a:solidFill>
                  <a:schemeClr val="bg1"/>
                </a:solidFill>
                <a:latin typeface="New Athena Unicode" pitchFamily="2" charset="77"/>
                <a:ea typeface="New Athena Unicode" pitchFamily="2" charset="77"/>
              </a:rPr>
              <a:t>ὧ</a:t>
            </a:r>
            <a:r>
              <a:rPr lang="el-GR" sz="2400" dirty="0" err="1">
                <a:solidFill>
                  <a:schemeClr val="bg1"/>
                </a:solidFill>
                <a:latin typeface="New Athena Unicode" pitchFamily="2" charset="77"/>
                <a:ea typeface="New Athena Unicode" pitchFamily="2" charset="77"/>
              </a:rPr>
              <a:t>ͅ</a:t>
            </a:r>
            <a:r>
              <a:rPr lang="de-CH" sz="2400" dirty="0">
                <a:solidFill>
                  <a:schemeClr val="bg1"/>
                </a:solidFill>
                <a:latin typeface="Bodoni 72 Oldstyle Book" pitchFamily="2" charset="0"/>
              </a:rPr>
              <a:t>) eine und dieselbe Form/Idee zur Eigenschaft groß kommen. Aber wir können eine Ursache für die Größe der Form des Großen ausmachen, indem wir diese Form zusammen mit allen einzelnen großen Gegenständen betrachten: und diese zweite Form des Großen wäre wiederum die Ursache für das </a:t>
            </a:r>
            <a:r>
              <a:rPr lang="de-CH" sz="2400" dirty="0" err="1">
                <a:solidFill>
                  <a:schemeClr val="bg1"/>
                </a:solidFill>
                <a:latin typeface="Bodoni 72 Oldstyle Book" pitchFamily="2" charset="0"/>
              </a:rPr>
              <a:t>Großsein</a:t>
            </a:r>
            <a:r>
              <a:rPr lang="de-CH" sz="2400" dirty="0">
                <a:solidFill>
                  <a:schemeClr val="bg1"/>
                </a:solidFill>
                <a:latin typeface="Bodoni 72 Oldstyle Book" pitchFamily="2" charset="0"/>
              </a:rPr>
              <a:t> der ersten Form und dessen, was an ihr teil hat. Also gibt es nicht eine bestimmte, einzige Ursache für die Eigenschaft Größe. Also gibt es nicht eine bestimmte, einheitliche Entität, die der Form des </a:t>
            </a:r>
            <a:r>
              <a:rPr lang="de-CH" sz="2400">
                <a:solidFill>
                  <a:schemeClr val="bg1"/>
                </a:solidFill>
                <a:latin typeface="Bodoni 72 Oldstyle Book" pitchFamily="2" charset="0"/>
              </a:rPr>
              <a:t>Großen wäre.</a:t>
            </a:r>
            <a:endParaRPr lang="de-CH" sz="2400" dirty="0">
              <a:solidFill>
                <a:schemeClr val="bg1"/>
              </a:solidFill>
              <a:latin typeface="Bodoni 72 Oldstyle Book" pitchFamily="2" charset="0"/>
            </a:endParaRPr>
          </a:p>
          <a:p>
            <a:r>
              <a:rPr lang="de-CH" sz="2400" dirty="0">
                <a:solidFill>
                  <a:schemeClr val="bg1"/>
                </a:solidFill>
                <a:latin typeface="Bodoni 72 Oldstyle Book" pitchFamily="2" charset="0"/>
              </a:rPr>
              <a:t> </a:t>
            </a:r>
            <a:endParaRPr lang="en-CH" sz="2400" dirty="0">
              <a:solidFill>
                <a:schemeClr val="bg1"/>
              </a:solidFill>
              <a:latin typeface="Bodoni 72 Oldstyle Book" pitchFamily="2" charset="0"/>
            </a:endParaRPr>
          </a:p>
          <a:p>
            <a:endParaRPr lang="en-CH" sz="2400" dirty="0">
              <a:solidFill>
                <a:schemeClr val="bg1"/>
              </a:solidFill>
              <a:latin typeface="Bodoni 72 Oldstyle Book" pitchFamily="2" charset="0"/>
            </a:endParaRPr>
          </a:p>
        </p:txBody>
      </p:sp>
    </p:spTree>
    <p:extLst>
      <p:ext uri="{BB962C8B-B14F-4D97-AF65-F5344CB8AC3E}">
        <p14:creationId xmlns:p14="http://schemas.microsoft.com/office/powerpoint/2010/main" val="1508645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2941</TotalTime>
  <Words>1363</Words>
  <Application>Microsoft Macintosh PowerPoint</Application>
  <PresentationFormat>Widescreen</PresentationFormat>
  <Paragraphs>140</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Baskerville Old Face</vt:lpstr>
      <vt:lpstr>Bodoni 72 Oldstyle Book</vt:lpstr>
      <vt:lpstr>Bodoni 72 Smallcaps Book</vt:lpstr>
      <vt:lpstr>Calibri</vt:lpstr>
      <vt:lpstr>Calibri Light</vt:lpstr>
      <vt:lpstr>New Athena Unicode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Colin Guthrie King</dc:creator>
  <cp:keywords/>
  <dc:description/>
  <cp:lastModifiedBy>King, Colin G</cp:lastModifiedBy>
  <cp:revision>64</cp:revision>
  <dcterms:created xsi:type="dcterms:W3CDTF">2017-04-10T01:47:34Z</dcterms:created>
  <dcterms:modified xsi:type="dcterms:W3CDTF">2021-09-27T08:08:16Z</dcterms:modified>
  <cp:category/>
</cp:coreProperties>
</file>