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614" r:id="rId3"/>
    <p:sldId id="326" r:id="rId4"/>
    <p:sldId id="609" r:id="rId5"/>
    <p:sldId id="613" r:id="rId6"/>
    <p:sldId id="612" r:id="rId7"/>
    <p:sldId id="611" r:id="rId8"/>
    <p:sldId id="615" r:id="rId9"/>
    <p:sldId id="617" r:id="rId10"/>
    <p:sldId id="619" r:id="rId11"/>
    <p:sldId id="618" r:id="rId12"/>
    <p:sldId id="624" r:id="rId13"/>
    <p:sldId id="616" r:id="rId14"/>
    <p:sldId id="620" r:id="rId15"/>
    <p:sldId id="623" r:id="rId16"/>
    <p:sldId id="621" r:id="rId17"/>
    <p:sldId id="338" r:id="rId18"/>
    <p:sldId id="336" r:id="rId19"/>
    <p:sldId id="590" r:id="rId20"/>
    <p:sldId id="622" r:id="rId21"/>
    <p:sldId id="322"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ina Recabarren" initials="" lastIdx="7" clrIdx="0"/>
  <p:cmAuthor id="1" name="Andrea Wyssen" initials="AW" lastIdx="1" clrIdx="1"/>
  <p:cmAuthor id="2" name="Matthias Guillod" initials="MG" lastIdx="0" clrIdx="2"/>
  <p:cmAuthor id="3" name="Microsoft" initials="M" lastIdx="5" clrIdx="3"/>
  <p:cmAuthor id="4" name="MARTIN SOELCH Chantal" initials="MSC" lastIdx="1" clrIdx="4">
    <p:extLst>
      <p:ext uri="{19B8F6BF-5375-455C-9EA6-DF929625EA0E}">
        <p15:presenceInfo xmlns:p15="http://schemas.microsoft.com/office/powerpoint/2012/main" userId="S-1-5-21-2566597735-43548539-3886347749-80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DFB"/>
    <a:srgbClr val="F2F2F2"/>
    <a:srgbClr val="921E20"/>
    <a:srgbClr val="FC7E5C"/>
    <a:srgbClr val="184F7E"/>
    <a:srgbClr val="FFFF00"/>
    <a:srgbClr val="0097C5"/>
    <a:srgbClr val="DE49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A4808-E5DF-4A6A-8432-9640043E2708}" v="56" dt="2025-03-11T12:48:53.17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8" autoAdjust="0"/>
    <p:restoredTop sz="92818" autoAdjust="0"/>
  </p:normalViewPr>
  <p:slideViewPr>
    <p:cSldViewPr snapToGrid="0" snapToObjects="1">
      <p:cViewPr varScale="1">
        <p:scale>
          <a:sx n="59" d="100"/>
          <a:sy n="59" d="100"/>
        </p:scale>
        <p:origin x="123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élie Dentz" userId="13d06614ab8225bd" providerId="LiveId" clId="{D46A4808-E5DF-4A6A-8432-9640043E2708}"/>
    <pc:docChg chg="undo custSel addSld delSld modSld">
      <pc:chgData name="Amélie Dentz" userId="13d06614ab8225bd" providerId="LiveId" clId="{D46A4808-E5DF-4A6A-8432-9640043E2708}" dt="2025-03-11T12:49:04.114" v="395" actId="2696"/>
      <pc:docMkLst>
        <pc:docMk/>
      </pc:docMkLst>
      <pc:sldChg chg="addSp delSp modSp mod">
        <pc:chgData name="Amélie Dentz" userId="13d06614ab8225bd" providerId="LiveId" clId="{D46A4808-E5DF-4A6A-8432-9640043E2708}" dt="2025-03-11T12:49:01.494" v="394" actId="1076"/>
        <pc:sldMkLst>
          <pc:docMk/>
          <pc:sldMk cId="0" sldId="256"/>
        </pc:sldMkLst>
        <pc:picChg chg="del">
          <ac:chgData name="Amélie Dentz" userId="13d06614ab8225bd" providerId="LiveId" clId="{D46A4808-E5DF-4A6A-8432-9640043E2708}" dt="2025-03-11T12:48:51.721" v="390" actId="478"/>
          <ac:picMkLst>
            <pc:docMk/>
            <pc:sldMk cId="0" sldId="256"/>
            <ac:picMk id="5" creationId="{9E391B34-F228-E979-3366-9A24D3796B23}"/>
          </ac:picMkLst>
        </pc:picChg>
        <pc:picChg chg="add mod">
          <ac:chgData name="Amélie Dentz" userId="13d06614ab8225bd" providerId="LiveId" clId="{D46A4808-E5DF-4A6A-8432-9640043E2708}" dt="2025-03-11T12:49:01.494" v="394" actId="1076"/>
          <ac:picMkLst>
            <pc:docMk/>
            <pc:sldMk cId="0" sldId="256"/>
            <ac:picMk id="6" creationId="{E1CFBFD0-E1DA-4A18-ACEF-56BD5677520D}"/>
          </ac:picMkLst>
        </pc:picChg>
      </pc:sldChg>
      <pc:sldChg chg="modSp">
        <pc:chgData name="Amélie Dentz" userId="13d06614ab8225bd" providerId="LiveId" clId="{D46A4808-E5DF-4A6A-8432-9640043E2708}" dt="2025-03-11T12:41:40.587" v="382" actId="20577"/>
        <pc:sldMkLst>
          <pc:docMk/>
          <pc:sldMk cId="2132557428" sldId="326"/>
        </pc:sldMkLst>
        <pc:spChg chg="mod">
          <ac:chgData name="Amélie Dentz" userId="13d06614ab8225bd" providerId="LiveId" clId="{D46A4808-E5DF-4A6A-8432-9640043E2708}" dt="2025-03-11T12:41:40.587" v="382" actId="20577"/>
          <ac:spMkLst>
            <pc:docMk/>
            <pc:sldMk cId="2132557428" sldId="326"/>
            <ac:spMk id="7" creationId="{3B0E0F20-F38C-874D-AC6F-6DAF55990C8F}"/>
          </ac:spMkLst>
        </pc:spChg>
      </pc:sldChg>
      <pc:sldChg chg="delSp add del mod">
        <pc:chgData name="Amélie Dentz" userId="13d06614ab8225bd" providerId="LiveId" clId="{D46A4808-E5DF-4A6A-8432-9640043E2708}" dt="2025-03-11T12:49:04.114" v="395" actId="2696"/>
        <pc:sldMkLst>
          <pc:docMk/>
          <pc:sldMk cId="3679837428" sldId="517"/>
        </pc:sldMkLst>
        <pc:picChg chg="del">
          <ac:chgData name="Amélie Dentz" userId="13d06614ab8225bd" providerId="LiveId" clId="{D46A4808-E5DF-4A6A-8432-9640043E2708}" dt="2025-03-11T12:48:48.867" v="389" actId="21"/>
          <ac:picMkLst>
            <pc:docMk/>
            <pc:sldMk cId="3679837428" sldId="517"/>
            <ac:picMk id="6" creationId="{E1CFBFD0-E1DA-4A18-ACEF-56BD5677520D}"/>
          </ac:picMkLst>
        </pc:picChg>
      </pc:sldChg>
      <pc:sldChg chg="modSp mod">
        <pc:chgData name="Amélie Dentz" userId="13d06614ab8225bd" providerId="LiveId" clId="{D46A4808-E5DF-4A6A-8432-9640043E2708}" dt="2025-03-11T12:46:02.526" v="387" actId="1076"/>
        <pc:sldMkLst>
          <pc:docMk/>
          <pc:sldMk cId="1551106579" sldId="611"/>
        </pc:sldMkLst>
        <pc:spChg chg="mod">
          <ac:chgData name="Amélie Dentz" userId="13d06614ab8225bd" providerId="LiveId" clId="{D46A4808-E5DF-4A6A-8432-9640043E2708}" dt="2025-03-11T12:46:02.526" v="387" actId="1076"/>
          <ac:spMkLst>
            <pc:docMk/>
            <pc:sldMk cId="1551106579" sldId="611"/>
            <ac:spMk id="12" creationId="{B6D578FD-C7A5-24D9-5DE9-E7239229BFF6}"/>
          </ac:spMkLst>
        </pc:spChg>
      </pc:sldChg>
      <pc:sldChg chg="modSp modAnim">
        <pc:chgData name="Amélie Dentz" userId="13d06614ab8225bd" providerId="LiveId" clId="{D46A4808-E5DF-4A6A-8432-9640043E2708}" dt="2025-03-11T12:42:16.103" v="385" actId="20577"/>
        <pc:sldMkLst>
          <pc:docMk/>
          <pc:sldMk cId="1401286569" sldId="612"/>
        </pc:sldMkLst>
        <pc:spChg chg="mod">
          <ac:chgData name="Amélie Dentz" userId="13d06614ab8225bd" providerId="LiveId" clId="{D46A4808-E5DF-4A6A-8432-9640043E2708}" dt="2025-03-11T12:42:16.103" v="385" actId="20577"/>
          <ac:spMkLst>
            <pc:docMk/>
            <pc:sldMk cId="1401286569" sldId="612"/>
            <ac:spMk id="12" creationId="{E9885DCC-A427-0EB9-069D-6C59010CB5D8}"/>
          </ac:spMkLst>
        </pc:spChg>
      </pc:sldChg>
      <pc:sldChg chg="addSp delSp modSp mod">
        <pc:chgData name="Amélie Dentz" userId="13d06614ab8225bd" providerId="LiveId" clId="{D46A4808-E5DF-4A6A-8432-9640043E2708}" dt="2025-03-11T12:06:27.286" v="19"/>
        <pc:sldMkLst>
          <pc:docMk/>
          <pc:sldMk cId="952514419" sldId="620"/>
        </pc:sldMkLst>
        <pc:spChg chg="add del mod">
          <ac:chgData name="Amélie Dentz" userId="13d06614ab8225bd" providerId="LiveId" clId="{D46A4808-E5DF-4A6A-8432-9640043E2708}" dt="2025-03-11T12:06:22.084" v="18" actId="21"/>
          <ac:spMkLst>
            <pc:docMk/>
            <pc:sldMk cId="952514419" sldId="620"/>
            <ac:spMk id="3" creationId="{D6E0EAD9-66E6-A827-8696-65D352756C07}"/>
          </ac:spMkLst>
        </pc:spChg>
        <pc:spChg chg="add mod">
          <ac:chgData name="Amélie Dentz" userId="13d06614ab8225bd" providerId="LiveId" clId="{D46A4808-E5DF-4A6A-8432-9640043E2708}" dt="2025-03-11T12:06:27.286" v="19"/>
          <ac:spMkLst>
            <pc:docMk/>
            <pc:sldMk cId="952514419" sldId="620"/>
            <ac:spMk id="6" creationId="{D6E0EAD9-66E6-A827-8696-65D352756C07}"/>
          </ac:spMkLst>
        </pc:spChg>
      </pc:sldChg>
      <pc:sldChg chg="addSp delSp modSp add mod">
        <pc:chgData name="Amélie Dentz" userId="13d06614ab8225bd" providerId="LiveId" clId="{D46A4808-E5DF-4A6A-8432-9640043E2708}" dt="2025-03-11T12:14:33.780" v="161" actId="20577"/>
        <pc:sldMkLst>
          <pc:docMk/>
          <pc:sldMk cId="733834947" sldId="623"/>
        </pc:sldMkLst>
        <pc:spChg chg="add">
          <ac:chgData name="Amélie Dentz" userId="13d06614ab8225bd" providerId="LiveId" clId="{D46A4808-E5DF-4A6A-8432-9640043E2708}" dt="2025-03-11T12:10:38.245" v="26"/>
          <ac:spMkLst>
            <pc:docMk/>
            <pc:sldMk cId="733834947" sldId="623"/>
            <ac:spMk id="3" creationId="{1F71B422-72CE-076E-B4EA-58F64C3B1780}"/>
          </ac:spMkLst>
        </pc:spChg>
        <pc:spChg chg="mod">
          <ac:chgData name="Amélie Dentz" userId="13d06614ab8225bd" providerId="LiveId" clId="{D46A4808-E5DF-4A6A-8432-9640043E2708}" dt="2025-03-11T12:13:55.440" v="146" actId="20577"/>
          <ac:spMkLst>
            <pc:docMk/>
            <pc:sldMk cId="733834947" sldId="623"/>
            <ac:spMk id="4" creationId="{10D74898-D78B-E8A5-6A46-D584ECA9F5E1}"/>
          </ac:spMkLst>
        </pc:spChg>
        <pc:spChg chg="add mod">
          <ac:chgData name="Amélie Dentz" userId="13d06614ab8225bd" providerId="LiveId" clId="{D46A4808-E5DF-4A6A-8432-9640043E2708}" dt="2025-03-11T12:10:41.370" v="28"/>
          <ac:spMkLst>
            <pc:docMk/>
            <pc:sldMk cId="733834947" sldId="623"/>
            <ac:spMk id="6" creationId="{A71D9310-C2AF-249E-0BF3-8C99A89E1F23}"/>
          </ac:spMkLst>
        </pc:spChg>
        <pc:spChg chg="add del mod">
          <ac:chgData name="Amélie Dentz" userId="13d06614ab8225bd" providerId="LiveId" clId="{D46A4808-E5DF-4A6A-8432-9640043E2708}" dt="2025-03-11T12:14:33.780" v="161" actId="20577"/>
          <ac:spMkLst>
            <pc:docMk/>
            <pc:sldMk cId="733834947" sldId="623"/>
            <ac:spMk id="7" creationId="{718473E4-F881-B782-D6F0-BF7681709EDB}"/>
          </ac:spMkLst>
        </pc:spChg>
        <pc:spChg chg="add mod">
          <ac:chgData name="Amélie Dentz" userId="13d06614ab8225bd" providerId="LiveId" clId="{D46A4808-E5DF-4A6A-8432-9640043E2708}" dt="2025-03-11T12:10:51.428" v="31"/>
          <ac:spMkLst>
            <pc:docMk/>
            <pc:sldMk cId="733834947" sldId="623"/>
            <ac:spMk id="8" creationId="{D2F01DB1-85D4-8AC2-6F55-1D913F138084}"/>
          </ac:spMkLst>
        </pc:spChg>
        <pc:spChg chg="add mod">
          <ac:chgData name="Amélie Dentz" userId="13d06614ab8225bd" providerId="LiveId" clId="{D46A4808-E5DF-4A6A-8432-9640043E2708}" dt="2025-03-11T12:11:05.192" v="36"/>
          <ac:spMkLst>
            <pc:docMk/>
            <pc:sldMk cId="733834947" sldId="623"/>
            <ac:spMk id="9" creationId="{2E7B2B2D-F019-DD38-0084-87F94659E941}"/>
          </ac:spMkLst>
        </pc:spChg>
        <pc:spChg chg="add del mod">
          <ac:chgData name="Amélie Dentz" userId="13d06614ab8225bd" providerId="LiveId" clId="{D46A4808-E5DF-4A6A-8432-9640043E2708}" dt="2025-03-11T12:11:19.726" v="44" actId="478"/>
          <ac:spMkLst>
            <pc:docMk/>
            <pc:sldMk cId="733834947" sldId="623"/>
            <ac:spMk id="10" creationId="{C4EDBCA9-7642-85EB-4042-50F2D4621C02}"/>
          </ac:spMkLst>
        </pc:spChg>
        <pc:spChg chg="del">
          <ac:chgData name="Amélie Dentz" userId="13d06614ab8225bd" providerId="LiveId" clId="{D46A4808-E5DF-4A6A-8432-9640043E2708}" dt="2025-03-11T12:08:48.082" v="21" actId="21"/>
          <ac:spMkLst>
            <pc:docMk/>
            <pc:sldMk cId="733834947" sldId="623"/>
            <ac:spMk id="12" creationId="{F22AF020-C474-03DE-F910-92B853EC9EA1}"/>
          </ac:spMkLst>
        </pc:spChg>
        <pc:spChg chg="del">
          <ac:chgData name="Amélie Dentz" userId="13d06614ab8225bd" providerId="LiveId" clId="{D46A4808-E5DF-4A6A-8432-9640043E2708}" dt="2025-03-11T12:08:52.994" v="22" actId="21"/>
          <ac:spMkLst>
            <pc:docMk/>
            <pc:sldMk cId="733834947" sldId="623"/>
            <ac:spMk id="14" creationId="{6A9CBAC2-A448-9176-54DB-25DF3ECE18EE}"/>
          </ac:spMkLst>
        </pc:spChg>
      </pc:sldChg>
      <pc:sldChg chg="addSp delSp modSp add mod">
        <pc:chgData name="Amélie Dentz" userId="13d06614ab8225bd" providerId="LiveId" clId="{D46A4808-E5DF-4A6A-8432-9640043E2708}" dt="2025-03-11T12:17:59.749" v="345" actId="20577"/>
        <pc:sldMkLst>
          <pc:docMk/>
          <pc:sldMk cId="3757579556" sldId="624"/>
        </pc:sldMkLst>
        <pc:spChg chg="add">
          <ac:chgData name="Amélie Dentz" userId="13d06614ab8225bd" providerId="LiveId" clId="{D46A4808-E5DF-4A6A-8432-9640043E2708}" dt="2025-03-11T12:15:34.586" v="169"/>
          <ac:spMkLst>
            <pc:docMk/>
            <pc:sldMk cId="3757579556" sldId="624"/>
            <ac:spMk id="3" creationId="{A8124D8D-C410-63FC-42A2-EFC81B59B089}"/>
          </ac:spMkLst>
        </pc:spChg>
        <pc:spChg chg="mod">
          <ac:chgData name="Amélie Dentz" userId="13d06614ab8225bd" providerId="LiveId" clId="{D46A4808-E5DF-4A6A-8432-9640043E2708}" dt="2025-03-11T12:17:59.749" v="345" actId="20577"/>
          <ac:spMkLst>
            <pc:docMk/>
            <pc:sldMk cId="3757579556" sldId="624"/>
            <ac:spMk id="7" creationId="{657CE69D-FC94-F6E0-A6EC-627F64360B3C}"/>
          </ac:spMkLst>
        </pc:spChg>
        <pc:spChg chg="del">
          <ac:chgData name="Amélie Dentz" userId="13d06614ab8225bd" providerId="LiveId" clId="{D46A4808-E5DF-4A6A-8432-9640043E2708}" dt="2025-03-11T12:15:17.370" v="165" actId="21"/>
          <ac:spMkLst>
            <pc:docMk/>
            <pc:sldMk cId="3757579556" sldId="624"/>
            <ac:spMk id="9" creationId="{438F0975-A4BD-8BF3-F10C-107EE7BF5D1D}"/>
          </ac:spMkLst>
        </pc:spChg>
        <pc:spChg chg="del">
          <ac:chgData name="Amélie Dentz" userId="13d06614ab8225bd" providerId="LiveId" clId="{D46A4808-E5DF-4A6A-8432-9640043E2708}" dt="2025-03-11T12:15:12.349" v="163" actId="21"/>
          <ac:spMkLst>
            <pc:docMk/>
            <pc:sldMk cId="3757579556" sldId="624"/>
            <ac:spMk id="10" creationId="{DE49CD98-3DB6-28A2-14FF-88B9CCD5D906}"/>
          </ac:spMkLst>
        </pc:spChg>
        <pc:spChg chg="del">
          <ac:chgData name="Amélie Dentz" userId="13d06614ab8225bd" providerId="LiveId" clId="{D46A4808-E5DF-4A6A-8432-9640043E2708}" dt="2025-03-11T12:15:15.082" v="164" actId="21"/>
          <ac:spMkLst>
            <pc:docMk/>
            <pc:sldMk cId="3757579556" sldId="624"/>
            <ac:spMk id="12" creationId="{D58099FC-151D-4A85-9110-6E75AEFE378F}"/>
          </ac:spMkLst>
        </pc:spChg>
      </pc:sldChg>
      <pc:sldMasterChg chg="delSldLayout">
        <pc:chgData name="Amélie Dentz" userId="13d06614ab8225bd" providerId="LiveId" clId="{D46A4808-E5DF-4A6A-8432-9640043E2708}" dt="2025-03-11T12:49:04.114" v="395" actId="2696"/>
        <pc:sldMasterMkLst>
          <pc:docMk/>
          <pc:sldMasterMk cId="0" sldId="2147483660"/>
        </pc:sldMasterMkLst>
        <pc:sldLayoutChg chg="del">
          <pc:chgData name="Amélie Dentz" userId="13d06614ab8225bd" providerId="LiveId" clId="{D46A4808-E5DF-4A6A-8432-9640043E2708}" dt="2025-03-11T12:49:04.114" v="395" actId="2696"/>
          <pc:sldLayoutMkLst>
            <pc:docMk/>
            <pc:sldMasterMk cId="0" sldId="2147483660"/>
            <pc:sldLayoutMk cId="1016488574" sldId="2147483665"/>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3:37.058"/>
    </inkml:context>
    <inkml:brush xml:id="br0">
      <inkml:brushProperty name="width" value="0.035" units="cm"/>
      <inkml:brushProperty name="height" value="0.035" units="cm"/>
      <inkml:brushProperty name="color" value="#FFFFFF"/>
    </inkml:brush>
  </inkml:definitions>
  <inkml:trace contextRef="#ctx0" brushRef="#br0">0 181 22845,'0'-181'0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3:50.522"/>
    </inkml:context>
    <inkml:brush xml:id="br0">
      <inkml:brushProperty name="width" value="0.035" units="cm"/>
      <inkml:brushProperty name="height" value="0.035" units="cm"/>
      <inkml:brushProperty name="color" value="#FFFFFF"/>
    </inkml:brush>
  </inkml:definitions>
  <inkml:trace contextRef="#ctx0" brushRef="#br0">71 62 24575,'79'-18'0,"161"-15"0,82 23 0,-251 9 0,134 5 0,-201-3 0,1-1 0,0 1 0,0 0 0,-1 0 0,1 1 0,0 0 0,-1-1 0,0 2 0,1-1 0,-1 0 0,0 1 0,0 0 0,0 0 0,6 6 0,-8-7 0,0 0 0,-1 1 0,1 0 0,0-1 0,-1 1 0,1 0 0,-1 0 0,0 0 0,0 0 0,0 0 0,0 0 0,-1 0 0,1 0 0,-1 0 0,0 1 0,1-1 0,-2 0 0,1 0 0,0 0 0,-1 0 0,1 1 0,-1-1 0,-1 4 0,0-3 0,0 0 0,0 0 0,0 0 0,-1-1 0,1 1 0,-1-1 0,0 1 0,0-1 0,0 0 0,0 0 0,0 0 0,-1-1 0,0 1 0,1-1 0,-1 0 0,0 0 0,0 0 0,0 0 0,0-1 0,0 1 0,-1-1 0,-4 1 0,-12 1 0,1 0 0,-1-2 0,-28 0 0,37-2 0,-859-3 0,1660 4-1365,-758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3:51.978"/>
    </inkml:context>
    <inkml:brush xml:id="br0">
      <inkml:brushProperty name="width" value="0.035" units="cm"/>
      <inkml:brushProperty name="height" value="0.035" units="cm"/>
      <inkml:brushProperty name="color" value="#FFFFFF"/>
    </inkml:brush>
  </inkml:definitions>
  <inkml:trace contextRef="#ctx0" brushRef="#br0">2035 124 24575,'-28'0'0,"-14"1"0,0-2 0,-1-1 0,1-3 0,-48-11 0,-207-65 0,251 73 0,0 2 0,0 3 0,-1 1 0,-56 5 0,-2 0 0,-927-3-1365,1006 0-5461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3:59.413"/>
    </inkml:context>
    <inkml:brush xml:id="br0">
      <inkml:brushProperty name="width" value="0.035" units="cm"/>
      <inkml:brushProperty name="height" value="0.035" units="cm"/>
      <inkml:brushProperty name="color" value="#FFFFFF"/>
    </inkml:brush>
  </inkml:definitions>
  <inkml:trace contextRef="#ctx0" brushRef="#br0">1330 153 24575,'-1330'0'0,"1425"-1"0,114 3 0,-161 3 0,68 18 0,-68-13 0,72 8 0,282-14 0,-213-7 0,630 3 0,-847 0 0,-50 1 0,-151-19 0,186 13 0,-85 1 0,6 1 0,118 2 0,1 1 0,0-1 0,0 0 0,0 0 0,0 0 0,0 0 0,0-1 0,0 1 0,0-1 0,1 1 0,-1-1 0,-2-3 0,4 5 0,1-1 0,-1 1 0,1-1 0,-1 1 0,1-1 0,-1 0 0,1 1 0,0-1 0,-1 1 0,1-1 0,0 0 0,0 1 0,-1-1 0,1 0 0,0 1 0,0-1 0,0 0 0,0 1 0,0-1 0,0 0 0,0 0 0,0 0 0,1-1 0,-1 1 0,1 0 0,0 0 0,-1 0 0,1 0 0,0 0 0,0 1 0,0-1 0,0 0 0,0 0 0,0 0 0,0 1 0,0-1 0,0 1 0,0-1 0,0 1 0,0-1 0,2 0 0,7-2 0,0 0 0,0 1 0,1 0 0,-1 0 0,17 0 0,57 4 0,-41-1 0,444 1 0,-292-2 0,-189 0 0,0-1 0,0 1 0,0-1 0,-1 0 0,1-1 0,0 1 0,0-1 0,-1 0 0,8-4 0,-11 5 0,-1 0 0,0 1 0,0-1 0,1 0 0,-1 0 0,0 0 0,0 0 0,0 0 0,0-1 0,0 1 0,0 0 0,0 0 0,-1-1 0,1 1 0,0 0 0,-1-1 0,1 1 0,-1-1 0,1 1 0,-1-1 0,0 1 0,0-1 0,0 1 0,0-1 0,0 1 0,0-1 0,0 1 0,0-1 0,0 1 0,-1-1 0,1 1 0,0-1 0,-1 1 0,0 0 0,1-1 0,-1 1 0,0 0 0,0-1 0,1 1 0,-1 0 0,0 0 0,-2-2 0,0-1 0,-1 0 0,0 0 0,0 0 0,0 1 0,-1 0 0,1 0 0,-1 0 0,0 0 0,0 0 0,0 1 0,0 0 0,0 0 0,-1 1 0,1-1 0,0 1 0,-10-1 0,-11 0 0,0 1 0,-33 2 0,36 0 0,-635 2-7,400-3-1351,232 0-5468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00.667"/>
    </inkml:context>
    <inkml:brush xml:id="br0">
      <inkml:brushProperty name="width" value="0.035" units="cm"/>
      <inkml:brushProperty name="height" value="0.035" units="cm"/>
      <inkml:brushProperty name="color" value="#FFFFFF"/>
    </inkml:brush>
  </inkml:definitions>
  <inkml:trace contextRef="#ctx0" brushRef="#br0">0 1 24575,'712'0'0,"-706"-1"0,1 1 0,-1 1 0,0-1 0,0 1 0,0 0 0,1 1 0,-1-1 0,0 1 0,-1 1 0,12 4 0,-14-5 0,0 1 0,0-1 0,0 1 0,0 0 0,-1 0 0,1 0 0,-1 0 0,1 0 0,-1 1 0,0-1 0,-1 1 0,1-1 0,0 1 0,-1 0 0,0 0 0,0 0 0,0-1 0,0 6 0,2 19-26,-1 0 0,-5 52 0,1-35-1261,1-19-5539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09.014"/>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11.145"/>
    </inkml:context>
    <inkml:brush xml:id="br0">
      <inkml:brushProperty name="width" value="0.035" units="cm"/>
      <inkml:brushProperty name="height" value="0.035" units="cm"/>
      <inkml:brushProperty name="color" value="#FFFFFF"/>
    </inkml:brush>
  </inkml:definitions>
  <inkml:trace contextRef="#ctx0" brushRef="#br0">965 1 24575,'-595'15'0,"226"-5"0,437-10 0,-25-1 0,-1 1 0,1 3 0,79 15 0,-79-8 0,0-1 0,1-3 0,0-1 0,60-2 0,191-5-1365,-271 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12.186"/>
    </inkml:context>
    <inkml:brush xml:id="br0">
      <inkml:brushProperty name="width" value="0.035" units="cm"/>
      <inkml:brushProperty name="height" value="0.035" units="cm"/>
      <inkml:brushProperty name="color" value="#FFFFFF"/>
    </inkml:brush>
  </inkml:definitions>
  <inkml:trace contextRef="#ctx0" brushRef="#br0">842 350 24575,'-18'-16'0,"0"1"0,0 1 0,-2 1 0,-33-19 0,12 8 0,-67-44 0,-84-49 0,180 111 0,1 0 0,-1 1 0,0 1 0,-1 0 0,1 0 0,-24-2 0,11 4 0,-1 1 0,-35 3 0,44-2 0,0-1 0,0 0 0,-20-5 0,-12 0 0,35 8-73,13-2 79,1 0 0,0 1 0,0-1 0,0 0 0,0 0-1,-1 1 1,1-1 0,0 0 0,0 0 0,0 1 0,0-1 0,0 0-1,0 0 1,0 1 0,0-1 0,0 0 0,0 0 0,0 1 0,0-1-1,0 0 1,0 0 0,0 1 0,0-1 0,0 0 0,0 1 0,0-1-1,0 0 1,0 0 0,0 1 0,1-1 0,0 2-129,0-1 0,0 1 0,0-1 0,0 1 1,1-1-1,-1 1 0,1-1 0,-1 0 0,1 0 1,-1 0-1,3 1 0,14 6-6703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37.795"/>
    </inkml:context>
    <inkml:brush xml:id="br0">
      <inkml:brushProperty name="width" value="0.035" units="cm"/>
      <inkml:brushProperty name="height" value="0.035" units="cm"/>
      <inkml:brushProperty name="color" value="#FFFFFF"/>
    </inkml:brush>
  </inkml:definitions>
  <inkml:trace contextRef="#ctx0" brushRef="#br0">16 1 24575,'0'4'0,"0"6"0,0 6 0,0 4 0,0 3 0,-4-2 0,-2-1 0,1-3-8191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39.301"/>
    </inkml:context>
    <inkml:brush xml:id="br0">
      <inkml:brushProperty name="width" value="0.035" units="cm"/>
      <inkml:brushProperty name="height" value="0.035" units="cm"/>
      <inkml:brushProperty name="color" value="#FFFFFF"/>
    </inkml:brush>
  </inkml:definitions>
  <inkml:trace contextRef="#ctx0" brushRef="#br0">560 209 24575,'-149'-11'0,"53"2"0,-198 3 0,293 6 0,0 0 0,0 0 0,0 0 0,0 0 0,0 0 0,0 0 0,0 0 0,-1 0 0,1 0 0,0-1 0,0 1 0,0 0 0,0-1 0,0 1 0,0-1 0,0 1 0,-1-2 0,2 2 0,0-1 0,0 1 0,0 0 0,0-1 0,0 1 0,0-1 0,0 1 0,0-1 0,0 1 0,0-1 0,0 1 0,1-1 0,-1 1 0,0 0 0,0-1 0,0 1 0,0-1 0,1 1 0,-1 0 0,0-1 0,1 1 0,-1 0 0,0-1 0,1 1 0,-1 0 0,0-1 0,1 1 0,38-28 0,-29 22 0,45-35 0,-32 22 0,37-21 0,-52 35 0,1 1 0,0 0 0,1 0 0,-1 1 0,1 0 0,0 0 0,-1 1 0,13-1 0,1 2 0,-1 0 0,0 2 0,0 1 0,0 0 0,0 2 0,39 11 0,136 34 0,-167-42 0,-26-6-136,0 0-1,0 0 1,-1 0-1,1 0 1,0 1-1,-1 0 1,0 0-1,1 0 0,3 3 1,5 7-6690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40.203"/>
    </inkml:context>
    <inkml:brush xml:id="br0">
      <inkml:brushProperty name="width" value="0.035" units="cm"/>
      <inkml:brushProperty name="height" value="0.035" units="cm"/>
      <inkml:brushProperty name="color" value="#FFFFFF"/>
    </inkml:brush>
  </inkml:definitions>
  <inkml:trace contextRef="#ctx0" brushRef="#br0">1152 1 24575,'-8'4'0,"-12"2"0,-20 0 0,-20 2 0,-26 10 0,-16 1 0,-7-2 0,-3-1 0,5-2 0,3-4 0,11-3 0,13-4 0,15-1 0,14-2 0,12 0 0,8-1 0,5 0 0,7 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01.761"/>
    </inkml:context>
    <inkml:brush xml:id="br0">
      <inkml:brushProperty name="width" value="0.035" units="cm"/>
      <inkml:brushProperty name="height" value="0.035" units="cm"/>
      <inkml:brushProperty name="color" value="#FFFFFF"/>
    </inkml:brush>
  </inkml:definitions>
  <inkml:trace contextRef="#ctx0" brushRef="#br0">1506 297 21882,'-1505'-296'0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41.271"/>
    </inkml:context>
    <inkml:brush xml:id="br0">
      <inkml:brushProperty name="width" value="0.035" units="cm"/>
      <inkml:brushProperty name="height" value="0.035" units="cm"/>
      <inkml:brushProperty name="color" value="#FFFFFF"/>
    </inkml:brush>
  </inkml:definitions>
  <inkml:trace contextRef="#ctx0" brushRef="#br0">19 52 24575,'145'-6'0,"-91"3"0,1077-38-4785,11 39 5067,-1139 2-217,23 1 775,-57-1-401,-735 39-476,-8 43-14,65-7 67,680-72-69,-158 8-690,163-11-3421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45.205"/>
    </inkml:context>
    <inkml:brush xml:id="br0">
      <inkml:brushProperty name="width" value="0.035" units="cm"/>
      <inkml:brushProperty name="height" value="0.035" units="cm"/>
      <inkml:brushProperty name="color" value="#FFFFFF"/>
    </inkml:brush>
  </inkml:definitions>
  <inkml:trace contextRef="#ctx0" brushRef="#br0">441 23 24575,'76'4'0,"138"24"0,-134-15 0,453 85 0,-498-93 0,35 2 0,-181-19 0,-112-25 0,79 10 0,131 25 0,-389-57 0,280 47 0,-163 5 0,261 8 0,-41-1 0,60 0 0,1-1 0,-1 1 0,0-1 0,0-1 0,1 1 0,-1-1 0,1 1 0,-1-1 0,1-1 0,-7-3 0,8 3 0,5 3 0,8 2 0,22 9 0,436 184 0,-317-129 0,-145-64 0,156 60 0,-141-56 0,0-1 0,0-1 0,0 0 0,0-2 0,1-1 0,23-1 0,117-6 0,-68 4 0,122-19 0,-198 17 0,0-2 0,0 0 0,-1 0 0,0-2 0,31-18 0,-24 12 0,39-15 0,-36 20 0,1 1 0,0 2 0,0 1 0,55-4 0,119 11 0,-76 1 0,-81-6 0,-1-2 0,1-1 0,58-17 0,49-8 0,-11 20 0,-720 4-162,320-8-636,-531-13-419,771 29-4797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48.049"/>
    </inkml:context>
    <inkml:brush xml:id="br0">
      <inkml:brushProperty name="width" value="0.035" units="cm"/>
      <inkml:brushProperty name="height" value="0.035" units="cm"/>
      <inkml:brushProperty name="color" value="#FFFFFF"/>
    </inkml:brush>
  </inkml:definitions>
  <inkml:trace contextRef="#ctx0" brushRef="#br0">1 1 24575,'802'0'0,"-797"0"0,0 0 0,0 1 0,0 0 0,-1 0 0,1 0 0,0 0 0,-1 1 0,1 0 0,-1 0 0,1 0 0,4 3 0,-8-4 0,1 0 0,0 0 0,-1 0 0,1 1 0,-1-1 0,0 1 0,1-1 0,-1 1 0,0-1 0,0 1 0,0 0 0,0-1 0,0 1 0,0 0 0,0 0 0,-1 0 0,1 0 0,-1 0 0,1 0 0,-1 0 0,0 0 0,0 0 0,0 0 0,0 0 0,0 0 0,0 0 0,-1 0 0,1-1 0,-1 5 0,0-5 0,0 1 0,0 0 0,0 0 0,-1-1 0,1 1 0,0 0 0,-1-1 0,1 1 0,-1-1 0,1 0 0,-1 1 0,0-1 0,1 0 0,-1 0 0,0 0 0,0 0 0,0-1 0,0 1 0,0 0 0,0-1 0,0 1 0,-3-1 0,-7 2 0,0-1 0,-20 0 0,22-1 0,-389-3-1365,378 3-5461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48.926"/>
    </inkml:context>
    <inkml:brush xml:id="br0">
      <inkml:brushProperty name="width" value="0.035" units="cm"/>
      <inkml:brushProperty name="height" value="0.035" units="cm"/>
      <inkml:brushProperty name="color" value="#FFFFFF"/>
    </inkml:brush>
  </inkml:definitions>
  <inkml:trace contextRef="#ctx0" brushRef="#br0">959 1 24575,'-958'0'0,"1033"0"-1365,-47 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54.392"/>
    </inkml:context>
    <inkml:brush xml:id="br0">
      <inkml:brushProperty name="width" value="0.035" units="cm"/>
      <inkml:brushProperty name="height" value="0.035" units="cm"/>
      <inkml:brushProperty name="color" value="#FFFFFF"/>
    </inkml:brush>
  </inkml:definitions>
  <inkml:trace contextRef="#ctx0" brushRef="#br0">1 0 24575,'224'11'0,"-178"-6"0,0 3 0,78 23 0,-73-12 0,-38-14 0,0 1 0,1-2 0,0 0 0,0 0 0,1-2 0,25 3 0,-30-5-73,-6 1-143,0-1 1,1 0 0,-1 0 0,0 0-1,8-2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55.286"/>
    </inkml:context>
    <inkml:brush xml:id="br0">
      <inkml:brushProperty name="width" value="0.035" units="cm"/>
      <inkml:brushProperty name="height" value="0.035" units="cm"/>
      <inkml:brushProperty name="color" value="#FFFFFF"/>
    </inkml:brush>
  </inkml:definitions>
  <inkml:trace contextRef="#ctx0" brushRef="#br0">1628 0 24575,'-1602'0'-1365,"1576"0"-5461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34.089"/>
    </inkml:context>
    <inkml:brush xml:id="br0">
      <inkml:brushProperty name="width" value="0.2" units="cm"/>
      <inkml:brushProperty name="height" value="0.2" units="cm"/>
      <inkml:brushProperty name="color" value="#FFFFFF"/>
    </inkml:brush>
  </inkml:definitions>
  <inkml:trace contextRef="#ctx0" brushRef="#br0">1959 246 24575,'-47'-3'0,"0"-1"0,-62-15 0,31 5 0,-70-9 0,-1 8 0,-188 3 0,214 12 0,56-1 0,0 3 0,-110 16 0,150-11 0,0 1 0,-42 20 0,-3 0 0,52-21 0,0-2 0,-1 0 0,-32 2 0,40-6 0,1 0 0,0-1 0,-1-1 0,1 0 0,0-1 0,0 0 0,-17-5 0,20 3 0,0-1 0,1 0 0,0 0 0,0 0 0,-10-9 0,-4-3 0,5 5 0,-24-21 0,36 27 0,-1 1 0,1-1 0,0 0 0,1-1 0,0 1 0,0-1 0,-4-9 0,7 15 0,1 0 0,-1-1 0,1 1 0,-1 0 0,1 0 0,0-1 0,-1 1 0,1 0 0,0-1 0,0 1 0,0 0 0,0 0 0,0-1 0,0 1 0,0 0 0,1-1 0,-1 1 0,0 0 0,1 0 0,-1-1 0,1 1 0,-1 0 0,2-2 0,-1 2 0,1-1 0,0 1 0,-1-1 0,1 1 0,0-1 0,0 1 0,0 0 0,0 0 0,0 0 0,0 0 0,0 0 0,4 0 0,5-2 0,0 1 0,0 1 0,0 0 0,16 1 0,-9 2 0,0 1 0,-1 1 0,1 0 0,-1 2 0,0 0 0,0 1 0,21 11 0,33 13 0,-57-26 0,-1 1 0,1-1 0,0-1 0,1 0 0,-1-1 0,0-1 0,16 1 0,95-2 0,-57-2 0,0 3 0,107 16 0,119 50 0,-101-4 0,-171-56 0,4 0 0,46 7 0,-32-7 0,0-3 0,0-1 0,-1-2 0,61-4 0,-16 0 0,-54 3 0,-15-1 0,0 1 0,0-2 0,0 0 0,21-4 0,-32 4 0,-1 0 0,1 0 0,0-1 0,-1 1 0,0-1 0,1 0 0,-1 1 0,0-2 0,0 1 0,0 0 0,0 0 0,0-1 0,-1 0 0,1 0 0,-1 1 0,0-1 0,1-1 0,-2 1 0,1 0 0,0 0 0,0-1 0,1-6 0,1-7 0,-1 0 0,-1 0 0,0 0 0,-2-1 0,0 1 0,-1-1 0,0 1 0,-6-23 0,6 34 0,-1 1 0,0 0 0,0 0 0,0 0 0,-1 0 0,0 0 0,0 0 0,0 1 0,-1-1 0,1 1 0,-1 0 0,0 0 0,0 0 0,-1 1 0,1-1 0,-1 1 0,1 0 0,-1 1 0,0-1 0,0 1 0,0 0 0,-1 0 0,-6-2 0,-9-1 0,0 1 0,0 0 0,0 2 0,-40 0 0,17 3-1365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35.501"/>
    </inkml:context>
    <inkml:brush xml:id="br0">
      <inkml:brushProperty name="width" value="0.2" units="cm"/>
      <inkml:brushProperty name="height" value="0.2" units="cm"/>
      <inkml:brushProperty name="color" value="#FFFFFF"/>
    </inkml:brush>
  </inkml:definitions>
  <inkml:trace contextRef="#ctx0" brushRef="#br0">375 1 24575,'-7'0'0,"-11"0"0,-5 0 0,-3 0 0,-5 0 0,0 0 0,1 0 0,2 0 0,2 0 0,-7 0 0,0 0 0,1 0 0,3 0 0,9 0 0,13 0 0,6 3 0,12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06.973"/>
    </inkml:context>
    <inkml:brush xml:id="br0">
      <inkml:brushProperty name="width" value="0.035" units="cm"/>
      <inkml:brushProperty name="height" value="0.035" units="cm"/>
      <inkml:brushProperty name="color" value="#FFFFFF"/>
    </inkml:brush>
  </inkml:definitions>
  <inkml:trace contextRef="#ctx0" brushRef="#br0">1118 39 24575,'-435'11'0,"-5"0"0,201-11 0,235 0 0,5 2 0,12 4 0,22 3 0,258 13 0,108-19 0,-23-1 0,-180 9 0,90 1 0,-241-13 0,-44 1 0,-4 0 0,-26 0 0,-66 0 0,-131-18 0,-200-39 0,288 46 0,58 7 0,-14-9 0,52 5 0,5 1 0,30 5 0,-1 0 0,0 1 0,0-1 0,0 2 0,0-1 0,0 1 0,0 0 0,0 0 0,0 0 0,-11 3 0,-9 5 0,0 1 0,-38 20 0,44-18 0,0-2 0,0-1 0,-1 0 0,0-2 0,-28 6 0,4-8-1365,36-4-5461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08.355"/>
    </inkml:context>
    <inkml:brush xml:id="br0">
      <inkml:brushProperty name="width" value="0.035" units="cm"/>
      <inkml:brushProperty name="height" value="0.035" units="cm"/>
      <inkml:brushProperty name="color" value="#FFFFFF"/>
    </inkml:brush>
  </inkml:definitions>
  <inkml:trace contextRef="#ctx0" brushRef="#br0">727 2 24575,'218'-1'0,"460"17"0,-664-15 0,9 0 0,-1 1 0,0 1 0,1 1 0,-1 1 0,31 12 0,23 20 0,-49-27 0,34 7 0,-57-17 0,-1 0 0,0 1 0,0 0 0,1 0 0,-1 0 0,0 0 0,0 0 0,0 0 0,0 1 0,0 0 0,0 0 0,-1-1 0,1 1 0,-1 1 0,1-1 0,-1 0 0,4 5 0,-6-6 0,1 0 0,-1-1 0,0 1 0,0 0 0,0 0 0,0-1 0,0 1 0,0 0 0,0-1 0,0 1 0,0 0 0,0-1 0,0 1 0,-1 0 0,1 0 0,0-1 0,0 1 0,-1-1 0,1 1 0,0 0 0,-1-1 0,1 1 0,-1-1 0,1 1 0,-1-1 0,1 1 0,-1-1 0,1 1 0,-1-1 0,1 1 0,-1-1 0,0 0 0,1 1 0,-1-1 0,0 0 0,1 0 0,-1 1 0,0-1 0,1 0 0,-1 0 0,-1 0 0,-37 7 0,36-6 0,-380 8 0,271-10 0,73 1 0,-393-20 0,234 2 0,-236 9 0,86 9-1365,329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3:55.431"/>
    </inkml:context>
    <inkml:brush xml:id="br0">
      <inkml:brushProperty name="width" value="0.035" units="cm"/>
      <inkml:brushProperty name="height" value="0.035" units="cm"/>
      <inkml:brushProperty name="color" value="#FFFFFF"/>
    </inkml:brush>
  </inkml:definitions>
  <inkml:trace contextRef="#ctx0" brushRef="#br0">284 122 24575,'1081'0'0,"-1072"0"0,0 0 0,0 1 0,0 0 0,13 3 0,-17-3 0,0 1 0,-1 0 0,1 0 0,-1 1 0,1-1 0,-1 1 0,0 0 0,0 0 0,5 5 0,0 1 0,1-1 0,-1-1 0,1 0 0,1 0 0,-1-1 0,1 0 0,0-1 0,1 0 0,-1-1 0,19 5 0,-2-4 0,0-2 0,0 0 0,43-2 0,-32-3 0,-26 1 0,0 0 0,0 1 0,1 0 0,-1 1 0,0 0 0,0 1 0,24 7 0,-38-9 0,1 0 0,0 0 0,0 1 0,0-1 0,-1 0 0,1 0 0,0 0 0,0 0 0,0 0 0,-1 0 0,1 1 0,0-1 0,0 0 0,0 0 0,0 0 0,0 1 0,-1-1 0,1 0 0,0 0 0,0 0 0,0 1 0,0-1 0,0 0 0,0 0 0,0 0 0,0 1 0,0-1 0,0 0 0,0 0 0,0 1 0,0-1 0,0 0 0,0 0 0,0 1 0,0-1 0,0 0 0,0 0 0,0 1 0,0-1 0,0 0 0,0 0 0,1 0 0,-1 1 0,0-1 0,0 0 0,0 0 0,0 0 0,0 0 0,1 1 0,-1-1 0,0 0 0,0 0 0,0 0 0,1 0 0,-1 0 0,0 0 0,0 1 0,0-1 0,1 0 0,-1 0 0,-21 4 0,-10-1 0,-1-2 0,0-2 0,-31-3 0,-96-21 0,-45-3 0,-225 25 0,230 5 0,-191-2 0,371-2 0,0 0 0,0-1 0,1-1 0,0 0 0,-26-11 0,25 8 0,-1 1 0,0 1 0,-1 0 0,-25-2 0,25 7 0,16 1 0,0-1 0,0 0 0,1 0 0,-1 0 0,0 0 0,0-1 0,1 0 0,-1 0 0,0 0 0,1-1 0,-1 1 0,1-1 0,0 0 0,-8-5 0,11 6 0,0 1 0,1-1 0,-1 1 0,1-1 0,-1 1 0,1 0 0,0-1 0,-1 0 0,1 1 0,-1-1 0,1 1 0,0-1 0,-1 1 0,1-1 0,0 0 0,0 1 0,0-1 0,0 0 0,-1 1 0,1-1 0,0 0 0,0 1 0,0-1 0,0 0 0,0 1 0,0-1 0,1 0 0,-1 1 0,0-1 0,1-1 0,0 1 0,0 0 0,0 0 0,0 0 0,0-1 0,0 2 0,1-1 0,-1 0 0,0 0 0,1 0 0,-1 0 0,1 1 0,2-1 0,5-2 0,0 0 0,0 2 0,13-2 0,75 2 0,-9 0 0,-77-1 0,0 0 0,0 0 0,0-1 0,0-1 0,15-7 0,14-4 0,-3 3 0,0 1 0,1 2 0,-1 2 0,2 2 0,58-2 0,-366 8 0,84 1 0,707-2 0,-497 1 0,0 2 0,38 8 0,-34-5 0,36 3 0,3-7 0,70 9 0,-25 5 0,130 26 0,-181-29-1365,-37-9-5461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10.983"/>
    </inkml:context>
    <inkml:brush xml:id="br0">
      <inkml:brushProperty name="width" value="0.035" units="cm"/>
      <inkml:brushProperty name="height" value="0.035" units="cm"/>
      <inkml:brushProperty name="color" value="#FFFFFF"/>
    </inkml:brush>
  </inkml:definitions>
  <inkml:trace contextRef="#ctx0" brushRef="#br0">280 199 24575,'607'-109'0,"-587"106"0,262-33 0,-195 29 0,112 4 0,-196 3 0,0 0 0,0 0 0,0 1 0,0 0 0,0-1 0,0 1 0,0 0 0,-1 0 0,1 0 0,4 3 0,-6-3 0,0-1 0,0 1 0,-1 0 0,1 0 0,0-1 0,-1 1 0,1 0 0,0 0 0,-1 0 0,1 0 0,-1 0 0,1 0 0,-1 0 0,0 0 0,1 0 0,-1 0 0,0 0 0,0 0 0,0 0 0,0 0 0,0 0 0,0 0 0,0 0 0,0 0 0,0 0 0,0 0 0,0 0 0,-1 0 0,1 0 0,-1 0 0,1 0 0,-1 2 0,0-2 0,0 1 0,0-1 0,0 1 0,-1-1 0,1 0 0,0 0 0,0 1 0,-1-1 0,1 0 0,0 0 0,-1 0 0,1-1 0,-1 1 0,1 0 0,-1-1 0,0 1 0,1 0 0,-3-1 0,-35 6 0,31-6 0,-308 6 0,212-8 0,-207-10 0,-41 0 0,254 13 0,-137-3 0,214-1 0,15-2 0,13 1 0,13-1 0,47-1 0,116 6 0,-87 1 0,-77 0 0,0 1 0,24 6 0,23 2 0,47 1 0,69 3 0,500-15 0,-656 0 0,-1-2 0,1-2 0,0 0 0,37-13 0,47-9 0,-7 12 0,0 6 0,120 3 0,-261 5 0,-148-6 0,181 7-42,-191-14-1281,178 14-5503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12.672"/>
    </inkml:context>
    <inkml:brush xml:id="br0">
      <inkml:brushProperty name="width" value="0.035" units="cm"/>
      <inkml:brushProperty name="height" value="0.035" units="cm"/>
      <inkml:brushProperty name="color" value="#FFFFFF"/>
    </inkml:brush>
  </inkml:definitions>
  <inkml:trace contextRef="#ctx0" brushRef="#br0">1917 1 24575,'-1535'0'0,"1529"0"0,-1 0 0,0 0 0,1 1 0,-1 0 0,-10 3 0,15-3 0,0-1 0,0 1 0,0 0 0,1 0 0,-1 0 0,0 0 0,1 0 0,-1 1 0,1-1 0,-1 0 0,1 1 0,0-1 0,-1 1 0,1 0 0,0-1 0,0 1 0,0 0 0,0-1 0,1 1 0,-1 0 0,0 0 0,1 0 0,-1 3 0,-1 28 0,3-30 0,-1 0 0,0 0 0,0 1 0,0-1 0,0 0 0,0 0 0,-1 0 0,1 1 0,-1-1 0,0 0 0,0 0 0,0 0 0,0 0 0,-1 0 0,1 0 0,-1-1 0,0 1 0,1 0 0,-6 4 0,-1-2 0,0 1 0,0-1 0,-1-1 0,0 1 0,0-2 0,0 1 0,-17 3 0,-3-1 0,-36 4 0,34-7 0,-36-2 0,342-1 0,-103-2 0,349 2-1365,-502 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13.738"/>
    </inkml:context>
    <inkml:brush xml:id="br0">
      <inkml:brushProperty name="width" value="0.035" units="cm"/>
      <inkml:brushProperty name="height" value="0.035" units="cm"/>
      <inkml:brushProperty name="color" value="#FFFFFF"/>
    </inkml:brush>
  </inkml:definitions>
  <inkml:trace contextRef="#ctx0" brushRef="#br0">859 89 24575,'-21'-1'0,"-32"-5"0,4 0 0,-399-3 0,369 10 0,74-1 0,-1-1 0,0 1 0,1-1 0,-1 0 0,1-1 0,-1 1 0,1-1 0,-1 0 0,1-1 0,0 1 0,0-1 0,-8-6 0,3 3-151,-1 1-1,0-1 0,0 2 0,0 0 1,0 0-1,-1 1 0,0 0 1,-12-1-1,6 2-6674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27.373"/>
    </inkml:context>
    <inkml:brush xml:id="br0">
      <inkml:brushProperty name="width" value="0.2" units="cm"/>
      <inkml:brushProperty name="height" value="0.2" units="cm"/>
      <inkml:brushProperty name="color" value="#FFFFFF"/>
    </inkml:brush>
  </inkml:definitions>
  <inkml:trace contextRef="#ctx0" brushRef="#br0">2281 2 24575,'-281'-2'0,"-301"5"0,425 7 0,-44 1 0,-767-12 0,949 0-455,0-1 0,-34-8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43.839"/>
    </inkml:context>
    <inkml:brush xml:id="br0">
      <inkml:brushProperty name="width" value="0.2" units="cm"/>
      <inkml:brushProperty name="height" value="0.2" units="cm"/>
      <inkml:brushProperty name="color" value="#FFFFFF"/>
    </inkml:brush>
  </inkml:definitions>
  <inkml:trace contextRef="#ctx0" brushRef="#br0">2342 0 24347,'-2342'0'0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48.350"/>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53.796"/>
    </inkml:context>
    <inkml:brush xml:id="br0">
      <inkml:brushProperty name="width" value="0.2" units="cm"/>
      <inkml:brushProperty name="height" value="0.2" units="cm"/>
      <inkml:brushProperty name="color" value="#FFFFFF"/>
    </inkml:brush>
  </inkml:definitions>
  <inkml:trace contextRef="#ctx0" brushRef="#br0">2456 69 24575,'-1928'0'0,"1905"-1"0,0-2 0,0 0 0,-28-9 0,-21-3 0,-14 8 0,-123 3 0,189 4 0,0-1 0,20 0 0,0 1 0,0 0 0,0 0 0,0 0 0,0 0 0,0 0 0,0-1 0,0 1 0,0 0 0,0 0 0,0 0 0,0 0 0,0 0 0,0-1 0,0 1 0,0 0 0,0 0 0,0 0 0,0 0 0,1 0 0,-1 0 0,0-1 0,0 1 0,0 0 0,0 0 0,0 0 0,0 0 0,0 0 0,1 0 0,-1 0 0,0 0 0,0 0 0,0 0 0,0-1 0,0 1 0,0 0 0,1 0 0,-1 0 0,0 0 0,0 0 0,0 0 0,0 0 0,0 0 0,1 0 0,-1 0 0,0 0 0,0 0 0,0 0 0,0 0 0,0 1 0,1-1 0,-1 0 0,0 0 0,46-7 0,629-4 0,-470 12 0,1429 0-1365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5:53.796"/>
    </inkml:context>
    <inkml:brush xml:id="br0">
      <inkml:brushProperty name="width" value="0.2" units="cm"/>
      <inkml:brushProperty name="height" value="0.2" units="cm"/>
      <inkml:brushProperty name="color" value="#FFFFFF"/>
    </inkml:brush>
  </inkml:definitions>
  <inkml:trace contextRef="#ctx0" brushRef="#br0">2456 69 24575,'-1928'0'0,"1905"-1"0,0-2 0,0 0 0,-28-9 0,-21-3 0,-14 8 0,-123 3 0,189 4 0,0-1 0,20 0 0,0 1 0,0 0 0,0 0 0,0 0 0,0 0 0,0 0 0,0-1 0,0 1 0,0 0 0,0 0 0,0 0 0,0 0 0,0 0 0,0-1 0,0 1 0,0 0 0,0 0 0,0 0 0,0 0 0,1 0 0,-1 0 0,0-1 0,0 1 0,0 0 0,0 0 0,0 0 0,0 0 0,0 0 0,1 0 0,-1 0 0,0 0 0,0 0 0,0 0 0,0-1 0,0 1 0,0 0 0,1 0 0,-1 0 0,0 0 0,0 0 0,0 0 0,0 0 0,0 0 0,1 0 0,-1 0 0,0 0 0,0 0 0,0 0 0,0 0 0,0 1 0,1-1 0,-1 0 0,0 0 0,46-7 0,629-4 0,-470 12 0,1429 0-1365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6:02.659"/>
    </inkml:context>
    <inkml:brush xml:id="br0">
      <inkml:brushProperty name="width" value="0.2" units="cm"/>
      <inkml:brushProperty name="height" value="0.2" units="cm"/>
      <inkml:brushProperty name="color" value="#FFFFFF"/>
    </inkml:brush>
  </inkml:definitions>
  <inkml:trace contextRef="#ctx0" brushRef="#br0">2275 155 24461,'-2275'-155'0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6:08.674"/>
    </inkml:context>
    <inkml:brush xml:id="br0">
      <inkml:brushProperty name="width" value="0.2" units="cm"/>
      <inkml:brushProperty name="height" value="0.2" units="cm"/>
      <inkml:brushProperty name="color" value="#FFFFFF"/>
    </inkml:brush>
  </inkml:definitions>
  <inkml:trace contextRef="#ctx0" brushRef="#br0">1172 0 24575,'-1171'0'-1365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15.343"/>
    </inkml:context>
    <inkml:brush xml:id="br0">
      <inkml:brushProperty name="width" value="0.035" units="cm"/>
      <inkml:brushProperty name="height" value="0.035" units="cm"/>
      <inkml:brushProperty name="color" value="#FFFFFF"/>
    </inkml:brush>
  </inkml:definitions>
  <inkml:trace contextRef="#ctx0" brushRef="#br0">0 1 24575,'148'7'-48,"232"41"-1,-346-43 1,485 89-498,-502-90 550,0 0 1,0 1-1,0 1 1,-1 0-1,0 1 1,0 1-1,17 11 1,-29-16 15,0-1 1,0 0-1,1 0 1,-1 0-1,1 0 1,-1-1-1,1 1 1,0-1-1,0-1 1,-1 1-1,1 0 0,0-1 1,0 0-1,0 0 1,5-2-1,2 0 46,1-2 0,0 0-1,-1 0 1,15-8-1,79-25-65,-39 15 0,-34 14 0,-27 7 0,-1 0 0,0 0 0,1 0 0,-1-1 0,0 1 0,0-2 0,0 1 0,0 0 0,0-1 0,8-6 0,-13 8 0,1 1 0,-1 0 0,1-1 0,-1 1 0,0-1 0,0 1 0,1-1 0,-1 1 0,0-1 0,0 1 0,0-1 0,1 1 0,-1-1 0,0 1 0,0-1 0,0 1 0,0-1 0,0 1 0,0-1 0,0 0 0,0 1 0,0-1 0,0 1 0,0-1 0,-1 1 0,1-1 0,0 1 0,-1-2 0,-13-12 0,-26-7 0,36 20 0,-12-6 0,-1 1 0,1 0 0,-2 1 0,1 1 0,0 1 0,-1 0 0,0 2 0,-18 0 0,-527 2-1365,539-1-5461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6:18.579"/>
    </inkml:context>
    <inkml:brush xml:id="br0">
      <inkml:brushProperty name="width" value="0.2" units="cm"/>
      <inkml:brushProperty name="height" value="0.2" units="cm"/>
      <inkml:brushProperty name="color" value="#FFFFFF"/>
    </inkml:brush>
  </inkml:definitions>
  <inkml:trace contextRef="#ctx0" brushRef="#br0">2303 265 24575,'-1523'0'0,"1360"-11"0,-6-1 0,-278 13 0,1509-1 0,-934-11 0,-3 0 0,-101 9 0,44-8 0,-43 6 0,38-3 0,-8 7 0,-30 1 0,0-1 0,0-1 0,35-7 0,153-24 0,-79 14 0,-77 12 0,0 3 0,63 3 0,-41 2 0,-72-3 0,-1 2 0,0-1 0,1 1 0,9 2 0,-15-3 0,0 0 0,0 0 0,-1 1 0,1-1 0,0 0 0,0 1 0,0-1 0,0 1 0,0-1 0,0 1 0,-1-1 0,1 1 0,0-1 0,0 1 0,-1 0 0,1 0 0,0-1 0,-1 1 0,1 0 0,-1 0 0,1 0 0,-1-1 0,1 1 0,-1 0 0,0 0 0,1 0 0,-1 0 0,0 0 0,0 0 0,1 0 0,-1 0 0,0 0 0,0 0 0,0 0 0,0 0 0,-1 0 0,1 0 0,0 0 0,-1 1 0,1 0 0,-1-1 0,0 1 0,0-1 0,0 1 0,0-1 0,0 0 0,0 1 0,-1-1 0,1 0 0,0 0 0,-1 0 0,1 0 0,-1 0 0,1 0 0,-1 0 0,1 0 0,-1-1 0,1 1 0,-1 0 0,-3 0 0,-37 6 0,37-7 0,-179 5 0,130-6 0,-1 2 0,-81 12 0,-4 13 0,-356 69 0,350-61 0,-82 17 0,173-42 0,0-2 0,-68-1 0,78-6 0,-78-3 0,112 1 0,0-1 0,1 0 0,-1 0 0,1-1 0,-1-1 0,1 0 0,0 0 0,1-1 0,-1 0 0,1-1 0,1 0 0,-1 0 0,1-1 0,-8-10 0,-45-40 0,42 42 0,1-2 0,1 0 0,-18-24 0,4 6 0,25 30 0,0-1 0,0 0 0,0 0 0,1 0 0,0 0 0,1-1 0,0 0 0,-5-12 0,8 19 0,1 0 0,0 0 0,0-1 0,-1 1 0,1 0 0,0 0 0,0-1 0,0 1 0,0 0 0,0-1 0,0 1 0,1 0 0,-1 0 0,0-1 0,1 1 0,-1 0 0,1 0 0,-1 0 0,1-1 0,0 1 0,-1 0 0,2-1 0,0 0 0,0 1 0,0-1 0,0 1 0,0 0 0,0 0 0,0 0 0,0 0 0,0 0 0,0 0 0,0 0 0,4 0 0,5-1 0,-1 1 0,1 1 0,-1 0 0,15 1 0,8 4 0,0 1 0,59 21 0,-15-5 0,-18-6 0,1-3 0,1-3 0,0-2 0,87-1 0,-73-6 0,44-4 0,-117 3 0,1 0 0,-1-1 0,0 1 0,0-1 0,0 0 0,0 1 0,0-1 0,0 0 0,0 0 0,0-1 0,0 1 0,-1 0 0,1-1 0,0 1 0,-1-1 0,1 1 0,-1-1 0,1 1 0,0-3 0,-1 3 0,-1 0 0,0 0 0,1 0 0,-1 0 0,0 0 0,1 0 0,-1 0 0,0 0 0,0 0 0,0 0 0,0 0 0,0 0 0,0 0 0,0 0 0,0 0 0,-1 0 0,1 0 0,0 0 0,-1 0 0,1 0 0,0 0 0,-1 0 0,1 0 0,-1 0 0,0 0 0,1 1 0,-1-1 0,0 0 0,1 0 0,-1 1 0,0-1 0,0 0 0,0 1 0,1-1 0,-1 1 0,0-1 0,0 1 0,0-1 0,0 1 0,0 0 0,-1-1 0,-14-4 0,0 0 0,0 0 0,0 2 0,-25-3 0,-9-2 0,34 4 0,0-1 0,-18-8 0,-11-4 0,43 17 0,1 0 0,-1-1 0,0 1 0,1-1 0,-1 1 0,1-1 0,-1 0 0,1 0 0,0 0 0,-1 0 0,1 0 0,0 0 0,-1 0 0,-1-3 0,3 4 0,0 0 0,0 0 0,0 0 0,0-1 0,0 1 0,0 0 0,0 0 0,0-1 0,0 1 0,0 0 0,0 0 0,0-1 0,0 1 0,0 0 0,0 0 0,0 0 0,1-1 0,-1 1 0,0 0 0,0 0 0,0 0 0,0-1 0,0 1 0,0 0 0,1 0 0,-1 0 0,0 0 0,0-1 0,0 1 0,1 0 0,-1 0 0,0 0 0,0 0 0,18-5 0,-12 6 0,-1-1 0,1 1 0,0 0 0,0 0 0,-1 0 0,1 1 0,0 0 0,-1 0 0,0 0 0,1 1 0,-1 0 0,6 4 0,13 6 0,39 14 0,1-3 0,71 17 0,-59-19 0,-35-9 0,11 3 0,1-1 0,60 7 0,-13-18-1365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6:18.579"/>
    </inkml:context>
    <inkml:brush xml:id="br0">
      <inkml:brushProperty name="width" value="0.2" units="cm"/>
      <inkml:brushProperty name="height" value="0.2" units="cm"/>
      <inkml:brushProperty name="color" value="#FFFFFF"/>
    </inkml:brush>
  </inkml:definitions>
  <inkml:trace contextRef="#ctx0" brushRef="#br0">2303 265 24575,'-1523'0'0,"1360"-11"0,-6-1 0,-278 13 0,1509-1 0,-934-11 0,-3 0 0,-101 9 0,44-8 0,-43 6 0,38-3 0,-8 7 0,-30 1 0,0-1 0,0-1 0,35-7 0,153-24 0,-79 14 0,-77 12 0,0 3 0,63 3 0,-41 2 0,-72-3 0,-1 2 0,0-1 0,1 1 0,9 2 0,-15-3 0,0 0 0,0 0 0,-1 1 0,1-1 0,0 0 0,0 1 0,0-1 0,0 1 0,0-1 0,0 1 0,-1-1 0,1 1 0,0-1 0,0 1 0,-1 0 0,1 0 0,0-1 0,-1 1 0,1 0 0,-1 0 0,1 0 0,-1-1 0,1 1 0,-1 0 0,0 0 0,1 0 0,-1 0 0,0 0 0,0 0 0,1 0 0,-1 0 0,0 0 0,0 0 0,0 0 0,0 0 0,-1 0 0,1 0 0,0 0 0,-1 1 0,1 0 0,-1-1 0,0 1 0,0-1 0,0 1 0,0-1 0,0 0 0,0 1 0,-1-1 0,1 0 0,0 0 0,-1 0 0,1 0 0,-1 0 0,1 0 0,-1 0 0,1 0 0,-1-1 0,1 1 0,-1 0 0,-3 0 0,-37 6 0,37-7 0,-179 5 0,130-6 0,-1 2 0,-81 12 0,-4 13 0,-356 69 0,350-61 0,-82 17 0,173-42 0,0-2 0,-68-1 0,78-6 0,-78-3 0,112 1 0,0-1 0,1 0 0,-1 0 0,1-1 0,-1-1 0,1 0 0,0 0 0,1-1 0,-1 0 0,1-1 0,1 0 0,-1 0 0,1-1 0,-8-10 0,-45-40 0,42 42 0,1-2 0,1 0 0,-18-24 0,4 6 0,25 30 0,0-1 0,0 0 0,0 0 0,1 0 0,0 0 0,1-1 0,0 0 0,-5-12 0,8 19 0,1 0 0,0 0 0,0-1 0,-1 1 0,1 0 0,0 0 0,0-1 0,0 1 0,0 0 0,0-1 0,0 1 0,1 0 0,-1 0 0,0-1 0,1 1 0,-1 0 0,1 0 0,-1 0 0,1-1 0,0 1 0,-1 0 0,2-1 0,0 0 0,0 1 0,0-1 0,0 1 0,0 0 0,0 0 0,0 0 0,0 0 0,0 0 0,0 0 0,0 0 0,4 0 0,5-1 0,-1 1 0,1 1 0,-1 0 0,15 1 0,8 4 0,0 1 0,59 21 0,-15-5 0,-18-6 0,1-3 0,1-3 0,0-2 0,87-1 0,-73-6 0,44-4 0,-117 3 0,1 0 0,-1-1 0,0 1 0,0-1 0,0 0 0,0 1 0,0-1 0,0 0 0,0 0 0,0-1 0,0 1 0,-1 0 0,1-1 0,0 1 0,-1-1 0,1 1 0,-1-1 0,1 1 0,0-3 0,-1 3 0,-1 0 0,0 0 0,1 0 0,-1 0 0,0 0 0,1 0 0,-1 0 0,0 0 0,0 0 0,0 0 0,0 0 0,0 0 0,0 0 0,0 0 0,0 0 0,-1 0 0,1 0 0,0 0 0,-1 0 0,1 0 0,0 0 0,-1 0 0,1 0 0,-1 0 0,0 0 0,1 1 0,-1-1 0,0 0 0,1 0 0,-1 1 0,0-1 0,0 0 0,0 1 0,1-1 0,-1 1 0,0-1 0,0 1 0,0-1 0,0 1 0,0 0 0,-1-1 0,-14-4 0,0 0 0,0 0 0,0 2 0,-25-3 0,-9-2 0,34 4 0,0-1 0,-18-8 0,-11-4 0,43 17 0,1 0 0,-1-1 0,0 1 0,1-1 0,-1 1 0,1-1 0,-1 0 0,1 0 0,0 0 0,-1 0 0,1 0 0,0 0 0,-1 0 0,-1-3 0,3 4 0,0 0 0,0 0 0,0 0 0,0-1 0,0 1 0,0 0 0,0 0 0,0-1 0,0 1 0,0 0 0,0 0 0,0-1 0,0 1 0,0 0 0,0 0 0,0 0 0,1-1 0,-1 1 0,0 0 0,0 0 0,0 0 0,0-1 0,0 1 0,0 0 0,1 0 0,-1 0 0,0 0 0,0-1 0,0 1 0,1 0 0,-1 0 0,0 0 0,0 0 0,18-5 0,-12 6 0,-1-1 0,1 1 0,0 0 0,0 0 0,-1 0 0,1 1 0,0 0 0,-1 0 0,0 0 0,1 1 0,-1 0 0,6 4 0,13 6 0,39 14 0,1-3 0,71 17 0,-59-19 0,-35-9 0,11 3 0,1-1 0,60 7 0,-13-18-1365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6:30.416"/>
    </inkml:context>
    <inkml:brush xml:id="br0">
      <inkml:brushProperty name="width" value="0.2" units="cm"/>
      <inkml:brushProperty name="height" value="0.2" units="cm"/>
      <inkml:brushProperty name="color" value="#FFFFFF"/>
    </inkml:brush>
  </inkml:definitions>
  <inkml:trace contextRef="#ctx0" brushRef="#br0">2275 0 24204,'-2275'0'0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6:34.691"/>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6:40.993"/>
    </inkml:context>
    <inkml:brush xml:id="br0">
      <inkml:brushProperty name="width" value="0.2" units="cm"/>
      <inkml:brushProperty name="height" value="0.2" units="cm"/>
      <inkml:brushProperty name="color" value="#FFFFFF"/>
    </inkml:brush>
  </inkml:definitions>
  <inkml:trace contextRef="#ctx0" brushRef="#br0">619 0 24575,'-619'0'0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16.757"/>
    </inkml:context>
    <inkml:brush xml:id="br0">
      <inkml:brushProperty name="width" value="0.035" units="cm"/>
      <inkml:brushProperty name="height" value="0.035" units="cm"/>
      <inkml:brushProperty name="color" value="#FFFFFF"/>
    </inkml:brush>
  </inkml:definitions>
  <inkml:trace contextRef="#ctx0" brushRef="#br0">0 25 24093,'306'-24'0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21.502"/>
    </inkml:context>
    <inkml:brush xml:id="br0">
      <inkml:brushProperty name="width" value="0.035" units="cm"/>
      <inkml:brushProperty name="height" value="0.035" units="cm"/>
      <inkml:brushProperty name="color" value="#FFFFFF"/>
    </inkml:brush>
  </inkml:definitions>
  <inkml:trace contextRef="#ctx0" brushRef="#br0">347 131 24575,'566'12'0,"64"1"0,-621-13 0,-1 1 0,0-1 0,1-1 0,-1 0 0,0 0 0,1 0 0,-1-1 0,0-1 0,0 1 0,0-1 0,-1-1 0,1 1 0,9-7 0,7-4 0,-19 12 0,0 0 0,-1-1 0,1 0 0,-1 0 0,0 0 0,5-4 0,-9 7 0,0 0 0,0 0 0,0 0 0,0-1 0,0 1 0,0 0 0,1 0 0,-1 0 0,0 0 0,0 0 0,0 0 0,0-1 0,0 1 0,0 0 0,0 0 0,0 0 0,0 0 0,0 0 0,0-1 0,0 1 0,0 0 0,0 0 0,0 0 0,0 0 0,0 0 0,0-1 0,0 1 0,0 0 0,0 0 0,0 0 0,0 0 0,0 0 0,-1 0 0,1-1 0,0 1 0,0 0 0,0 0 0,0 0 0,0 0 0,0 0 0,0 0 0,0 0 0,-1 0 0,1 0 0,0-1 0,0 1 0,0 0 0,0 0 0,-12-3 0,-11 1 0,-144 4 0,-44-2 0,-54-37 0,0 0 0,-105 33 0,202 6 0,119-3 0,29 0 0,0 0 0,0 1 0,1 1 0,-1 1 0,-35 9 0,52-10 0,0 0 0,-1 1 0,1 0 0,0-1 0,0 1 0,0 1 0,1-1 0,-1 0 0,0 1 0,-3 3 0,6-5 0,-1-1 0,1 1 0,-1 0 0,1-1 0,0 1 0,-1 0 0,1 0 0,-1 0 0,1-1 0,0 1 0,0 0 0,0 0 0,-1 0 0,1-1 0,0 1 0,0 0 0,0 0 0,0 0 0,0 0 0,0-1 0,1 1 0,-1 0 0,0 0 0,0 0 0,1 0 0,-1-1 0,0 1 0,1 0 0,-1 0 0,0-1 0,1 1 0,-1 0 0,1-1 0,0 1 0,-1-1 0,1 1 0,-1 0 0,1-1 0,0 1 0,0-1 0,-1 0 0,1 1 0,0-1 0,0 0 0,-1 1 0,1-1 0,0 0 0,0 0 0,1 1 0,133 39 0,-125-36 0,305 96 0,-254-84 0,-39-9 0,-1-2 0,1 0 0,0-1 0,32 1 0,377-6 0,-418 0-239,1-1 0,0 0 0,-1-1 0,16-5 0,-27 8 69,15-5-6656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23.791"/>
    </inkml:context>
    <inkml:brush xml:id="br0">
      <inkml:brushProperty name="width" value="0.035" units="cm"/>
      <inkml:brushProperty name="height" value="0.035" units="cm"/>
      <inkml:brushProperty name="color" value="#FFFFFF"/>
    </inkml:brush>
  </inkml:definitions>
  <inkml:trace contextRef="#ctx0" brushRef="#br0">1793 231 24575,'-25'-1'0,"-48"-9"0,8 1 0,-529-23-539,-6 32-47,564 0 584,-363 1 1129,559 3-1127,231 36 0,-110 10 0,-232-44 0,1-1 0,1-3 0,52-5 0,-12 1 0,12 4 0,109-4 0,-196-1 0,1-1 0,0 0 0,-1-1 0,0-1 0,0 0 0,15-10 0,24-8 0,-28 15 0,0 0 0,1 2 0,40-5 0,-46 8 0,0-2 0,0 0 0,37-16 0,25-8 0,-63 22 0,0 0 0,-1-1 0,0-1 0,0-1 0,-1-1 0,19-14 0,-37 25 0,0 1 0,0 0 0,-1-1 0,1 1 0,0-1 0,-1 0 0,1 1 0,0-1 0,-1 1 0,1-1 0,-1 0 0,1 0 0,-1 1 0,1-1 0,-1 0 0,1 0 0,-1 0 0,1-1 0,-1 2 0,-1-1 0,1 1 0,0 0 0,0-1 0,0 1 0,-1 0 0,1-1 0,0 1 0,-1 0 0,1-1 0,0 1 0,0 0 0,-1-1 0,1 1 0,-1 0 0,1 0 0,0-1 0,-1 1 0,1 0 0,-1 0 0,1 0 0,0 0 0,-1-1 0,1 1 0,-1 0 0,-40-3 0,34 3 0,-525 0 0,247 2 0,-863-2-1365,1128 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4:30.664"/>
    </inkml:context>
    <inkml:brush xml:id="br0">
      <inkml:brushProperty name="width" value="0.035" units="cm"/>
      <inkml:brushProperty name="height" value="0.035" units="cm"/>
      <inkml:brushProperty name="color" value="#FFFFFF"/>
    </inkml:brush>
  </inkml:definitions>
  <inkml:trace contextRef="#ctx0" brushRef="#br0">357 0 24435,'-355'256'0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0T23:13:48.761"/>
    </inkml:context>
    <inkml:brush xml:id="br0">
      <inkml:brushProperty name="width" value="0.035" units="cm"/>
      <inkml:brushProperty name="height" value="0.035" units="cm"/>
      <inkml:brushProperty name="color" value="#FFFFFF"/>
    </inkml:brush>
  </inkml:definitions>
  <inkml:trace contextRef="#ctx0" brushRef="#br0">685 1 24575,'225'0'0,"-1120"0"-1365,880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1734B-FBB2-A74A-993A-D664DBAD3A36}" type="datetimeFigureOut">
              <a:rPr lang="fr-FR" smtClean="0"/>
              <a:pPr/>
              <a:t>11/03/2025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D08AE-1786-9649-A841-49243BA369D5}" type="slidenum">
              <a:rPr lang="fr-FR" smtClean="0"/>
              <a:pPr/>
              <a:t>‹N°›</a:t>
            </a:fld>
            <a:endParaRPr lang="fr-FR"/>
          </a:p>
        </p:txBody>
      </p:sp>
    </p:spTree>
    <p:extLst>
      <p:ext uri="{BB962C8B-B14F-4D97-AF65-F5344CB8AC3E}">
        <p14:creationId xmlns:p14="http://schemas.microsoft.com/office/powerpoint/2010/main" val="2539354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dirty="0"/>
              <a:t>Le modèle scientifique-praticien, également appelé modèle Boulder, est un modèle de formation pour les programmes d'études supérieures qui fournit aux psychologues appliqués une base en recherche et en pratique scientifique.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457200" rtl="0" eaLnBrk="1" fontAlgn="auto" latinLnBrk="0" hangingPunct="1">
              <a:lnSpc>
                <a:spcPct val="100000"/>
              </a:lnSpc>
              <a:spcBef>
                <a:spcPts val="0"/>
              </a:spcBef>
              <a:spcAft>
                <a:spcPts val="0"/>
              </a:spcAft>
              <a:buClrTx/>
              <a:buSzTx/>
              <a:buFontTx/>
              <a:buNone/>
              <a:tabLst/>
              <a:defRPr/>
            </a:pPr>
            <a:r>
              <a:rPr lang="fr-CH" dirty="0"/>
              <a:t>Plus spécifiquement vous développez des compétences au niveau des méthodes de prévention, de diagnostic et d’intervention, sous l’angle de l’approche centrée sur la personne et la thérapie cc. </a:t>
            </a:r>
          </a:p>
          <a:p>
            <a:endParaRPr lang="fr-FR" dirty="0"/>
          </a:p>
        </p:txBody>
      </p:sp>
      <p:sp>
        <p:nvSpPr>
          <p:cNvPr id="4" name="Espace réservé du numéro de diapositive 3"/>
          <p:cNvSpPr>
            <a:spLocks noGrp="1"/>
          </p:cNvSpPr>
          <p:nvPr>
            <p:ph type="sldNum" sz="quarter" idx="5"/>
          </p:nvPr>
        </p:nvSpPr>
        <p:spPr/>
        <p:txBody>
          <a:bodyPr/>
          <a:lstStyle/>
          <a:p>
            <a:fld id="{548D08AE-1786-9649-A841-49243BA369D5}" type="slidenum">
              <a:rPr lang="fr-FR" smtClean="0"/>
              <a:pPr/>
              <a:t>3</a:t>
            </a:fld>
            <a:endParaRPr lang="fr-FR"/>
          </a:p>
        </p:txBody>
      </p:sp>
    </p:spTree>
    <p:extLst>
      <p:ext uri="{BB962C8B-B14F-4D97-AF65-F5344CB8AC3E}">
        <p14:creationId xmlns:p14="http://schemas.microsoft.com/office/powerpoint/2010/main" val="341757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E9082-CC1A-36F3-2536-168E804E82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4E1811-A9A5-1078-97C4-B5C7424DDD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CF3208-5297-62C2-8B05-9A3FAD667384}"/>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dirty="0"/>
              <a:t>Plus spécifiquement vous développez des compétences au niveau des méthodes de prévention, de diagnostic et d’intervention, sous l’angle de l’approche centrée sur la personne et la thérapie cc. </a:t>
            </a:r>
          </a:p>
          <a:p>
            <a:endParaRPr lang="fr-FR" dirty="0"/>
          </a:p>
        </p:txBody>
      </p:sp>
      <p:sp>
        <p:nvSpPr>
          <p:cNvPr id="4" name="Espace réservé du numéro de diapositive 3">
            <a:extLst>
              <a:ext uri="{FF2B5EF4-FFF2-40B4-BE49-F238E27FC236}">
                <a16:creationId xmlns:a16="http://schemas.microsoft.com/office/drawing/2014/main" id="{0228A15E-322F-8ACD-E7F3-064DFEDCD8E4}"/>
              </a:ext>
            </a:extLst>
          </p:cNvPr>
          <p:cNvSpPr>
            <a:spLocks noGrp="1"/>
          </p:cNvSpPr>
          <p:nvPr>
            <p:ph type="sldNum" sz="quarter" idx="5"/>
          </p:nvPr>
        </p:nvSpPr>
        <p:spPr/>
        <p:txBody>
          <a:bodyPr/>
          <a:lstStyle/>
          <a:p>
            <a:fld id="{548D08AE-1786-9649-A841-49243BA369D5}" type="slidenum">
              <a:rPr lang="fr-FR" smtClean="0"/>
              <a:pPr/>
              <a:t>4</a:t>
            </a:fld>
            <a:endParaRPr lang="fr-FR"/>
          </a:p>
        </p:txBody>
      </p:sp>
    </p:spTree>
    <p:extLst>
      <p:ext uri="{BB962C8B-B14F-4D97-AF65-F5344CB8AC3E}">
        <p14:creationId xmlns:p14="http://schemas.microsoft.com/office/powerpoint/2010/main" val="278589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6967F-710A-2124-98BC-21CA239EAB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25B675-F5EF-630A-943D-30A7631BDC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260AEC-A231-F973-E3F5-7983EEE5D1F5}"/>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dirty="0"/>
              <a:t>Plus spécifiquement vous développez des compétences au niveau des méthodes de prévention, de diagnostic et d’intervention, sous l’angle de l’approche centrée sur la personne et la thérapie cc. </a:t>
            </a:r>
          </a:p>
          <a:p>
            <a:endParaRPr lang="fr-FR" dirty="0"/>
          </a:p>
        </p:txBody>
      </p:sp>
      <p:sp>
        <p:nvSpPr>
          <p:cNvPr id="4" name="Espace réservé du numéro de diapositive 3">
            <a:extLst>
              <a:ext uri="{FF2B5EF4-FFF2-40B4-BE49-F238E27FC236}">
                <a16:creationId xmlns:a16="http://schemas.microsoft.com/office/drawing/2014/main" id="{90F40C2F-256A-CA6F-9A30-32091911237D}"/>
              </a:ext>
            </a:extLst>
          </p:cNvPr>
          <p:cNvSpPr>
            <a:spLocks noGrp="1"/>
          </p:cNvSpPr>
          <p:nvPr>
            <p:ph type="sldNum" sz="quarter" idx="5"/>
          </p:nvPr>
        </p:nvSpPr>
        <p:spPr/>
        <p:txBody>
          <a:bodyPr/>
          <a:lstStyle/>
          <a:p>
            <a:fld id="{548D08AE-1786-9649-A841-49243BA369D5}" type="slidenum">
              <a:rPr lang="fr-FR" smtClean="0"/>
              <a:pPr/>
              <a:t>5</a:t>
            </a:fld>
            <a:endParaRPr lang="fr-FR"/>
          </a:p>
        </p:txBody>
      </p:sp>
    </p:spTree>
    <p:extLst>
      <p:ext uri="{BB962C8B-B14F-4D97-AF65-F5344CB8AC3E}">
        <p14:creationId xmlns:p14="http://schemas.microsoft.com/office/powerpoint/2010/main" val="155755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C843-9E79-B7FF-0271-A9AC2E9DB7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25575D-473C-056C-30A4-B0D5C1B317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C2DC55-DC05-496D-4EFB-5829BF4537C4}"/>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dirty="0"/>
              <a:t>Plus spécifiquement vous développez des compétences au niveau des méthodes de prévention, de diagnostic et d’intervention, sous l’angle de l’approche centrée sur la personne et la thérapie cc. </a:t>
            </a:r>
          </a:p>
          <a:p>
            <a:endParaRPr lang="fr-FR" dirty="0"/>
          </a:p>
        </p:txBody>
      </p:sp>
      <p:sp>
        <p:nvSpPr>
          <p:cNvPr id="4" name="Espace réservé du numéro de diapositive 3">
            <a:extLst>
              <a:ext uri="{FF2B5EF4-FFF2-40B4-BE49-F238E27FC236}">
                <a16:creationId xmlns:a16="http://schemas.microsoft.com/office/drawing/2014/main" id="{9E3DB0BA-11FA-1D27-A054-9072B0C2C4D2}"/>
              </a:ext>
            </a:extLst>
          </p:cNvPr>
          <p:cNvSpPr>
            <a:spLocks noGrp="1"/>
          </p:cNvSpPr>
          <p:nvPr>
            <p:ph type="sldNum" sz="quarter" idx="5"/>
          </p:nvPr>
        </p:nvSpPr>
        <p:spPr/>
        <p:txBody>
          <a:bodyPr/>
          <a:lstStyle/>
          <a:p>
            <a:fld id="{548D08AE-1786-9649-A841-49243BA369D5}" type="slidenum">
              <a:rPr lang="fr-FR" smtClean="0"/>
              <a:pPr/>
              <a:t>6</a:t>
            </a:fld>
            <a:endParaRPr lang="fr-FR"/>
          </a:p>
        </p:txBody>
      </p:sp>
    </p:spTree>
    <p:extLst>
      <p:ext uri="{BB962C8B-B14F-4D97-AF65-F5344CB8AC3E}">
        <p14:creationId xmlns:p14="http://schemas.microsoft.com/office/powerpoint/2010/main" val="260627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CE426-B568-9504-8393-15A9A4E965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323530-7E1A-8616-1D2D-BD1E490907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558A17-CFE4-087A-75E0-82565E4E91E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dirty="0"/>
              <a:t>Plus spécifiquement vous développez des compétences au niveau des méthodes de prévention, de diagnostic et d’intervention, sous l’angle de l’approche centrée sur la personne et la thérapie cc. </a:t>
            </a:r>
          </a:p>
          <a:p>
            <a:endParaRPr lang="fr-FR" dirty="0"/>
          </a:p>
        </p:txBody>
      </p:sp>
      <p:sp>
        <p:nvSpPr>
          <p:cNvPr id="4" name="Espace réservé du numéro de diapositive 3">
            <a:extLst>
              <a:ext uri="{FF2B5EF4-FFF2-40B4-BE49-F238E27FC236}">
                <a16:creationId xmlns:a16="http://schemas.microsoft.com/office/drawing/2014/main" id="{C7828D52-E381-456C-C61C-A4EB05B5BEF2}"/>
              </a:ext>
            </a:extLst>
          </p:cNvPr>
          <p:cNvSpPr>
            <a:spLocks noGrp="1"/>
          </p:cNvSpPr>
          <p:nvPr>
            <p:ph type="sldNum" sz="quarter" idx="5"/>
          </p:nvPr>
        </p:nvSpPr>
        <p:spPr/>
        <p:txBody>
          <a:bodyPr/>
          <a:lstStyle/>
          <a:p>
            <a:fld id="{548D08AE-1786-9649-A841-49243BA369D5}" type="slidenum">
              <a:rPr lang="fr-FR" smtClean="0"/>
              <a:pPr/>
              <a:t>7</a:t>
            </a:fld>
            <a:endParaRPr lang="fr-FR"/>
          </a:p>
        </p:txBody>
      </p:sp>
    </p:spTree>
    <p:extLst>
      <p:ext uri="{BB962C8B-B14F-4D97-AF65-F5344CB8AC3E}">
        <p14:creationId xmlns:p14="http://schemas.microsoft.com/office/powerpoint/2010/main" val="321979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 </a:t>
            </a:r>
          </a:p>
          <a:p>
            <a:endParaRPr lang="fr-CH" dirty="0"/>
          </a:p>
          <a:p>
            <a:endParaRPr lang="en-US" dirty="0"/>
          </a:p>
        </p:txBody>
      </p:sp>
      <p:sp>
        <p:nvSpPr>
          <p:cNvPr id="4" name="Header Placeholder 3"/>
          <p:cNvSpPr>
            <a:spLocks noGrp="1"/>
          </p:cNvSpPr>
          <p:nvPr>
            <p:ph type="hdr" sz="quarter" idx="10"/>
          </p:nvPr>
        </p:nvSpPr>
        <p:spPr/>
        <p:txBody>
          <a:bodyPr/>
          <a:lstStyle/>
          <a:p>
            <a:pPr>
              <a:defRPr/>
            </a:pPr>
            <a:r>
              <a:rPr lang="fr-CH"/>
              <a:t>IPSY08-09, Laurent ROSSIER, lect.</a:t>
            </a:r>
          </a:p>
        </p:txBody>
      </p:sp>
      <p:sp>
        <p:nvSpPr>
          <p:cNvPr id="5" name="Date Placeholder 4"/>
          <p:cNvSpPr>
            <a:spLocks noGrp="1"/>
          </p:cNvSpPr>
          <p:nvPr>
            <p:ph type="dt" idx="11"/>
          </p:nvPr>
        </p:nvSpPr>
        <p:spPr/>
        <p:txBody>
          <a:bodyPr/>
          <a:lstStyle/>
          <a:p>
            <a:pPr>
              <a:defRPr/>
            </a:pPr>
            <a:r>
              <a:rPr lang="fr-CH"/>
              <a:t>23/09/08</a:t>
            </a:r>
          </a:p>
        </p:txBody>
      </p:sp>
      <p:sp>
        <p:nvSpPr>
          <p:cNvPr id="6" name="Slide Number Placeholder 5"/>
          <p:cNvSpPr>
            <a:spLocks noGrp="1"/>
          </p:cNvSpPr>
          <p:nvPr>
            <p:ph type="sldNum" sz="quarter" idx="12"/>
          </p:nvPr>
        </p:nvSpPr>
        <p:spPr/>
        <p:txBody>
          <a:bodyPr/>
          <a:lstStyle/>
          <a:p>
            <a:pPr>
              <a:defRPr/>
            </a:pPr>
            <a:fld id="{F1661C0B-11C2-4349-95D1-B0908A632E0A}" type="slidenum">
              <a:rPr lang="fr-CH" smtClean="0"/>
              <a:pPr>
                <a:defRPr/>
              </a:pPr>
              <a:t>17</a:t>
            </a:fld>
            <a:endParaRPr lang="fr-CH"/>
          </a:p>
        </p:txBody>
      </p:sp>
    </p:spTree>
    <p:extLst>
      <p:ext uri="{BB962C8B-B14F-4D97-AF65-F5344CB8AC3E}">
        <p14:creationId xmlns:p14="http://schemas.microsoft.com/office/powerpoint/2010/main" val="133098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a:p>
            <a:endParaRPr lang="en-US" dirty="0"/>
          </a:p>
        </p:txBody>
      </p:sp>
      <p:sp>
        <p:nvSpPr>
          <p:cNvPr id="4" name="Header Placeholder 3"/>
          <p:cNvSpPr>
            <a:spLocks noGrp="1"/>
          </p:cNvSpPr>
          <p:nvPr>
            <p:ph type="hdr" sz="quarter" idx="10"/>
          </p:nvPr>
        </p:nvSpPr>
        <p:spPr/>
        <p:txBody>
          <a:bodyPr/>
          <a:lstStyle/>
          <a:p>
            <a:pPr>
              <a:defRPr/>
            </a:pPr>
            <a:r>
              <a:rPr lang="fr-CH"/>
              <a:t>IPSY08-09, Laurent ROSSIER, lect.</a:t>
            </a:r>
          </a:p>
        </p:txBody>
      </p:sp>
      <p:sp>
        <p:nvSpPr>
          <p:cNvPr id="5" name="Date Placeholder 4"/>
          <p:cNvSpPr>
            <a:spLocks noGrp="1"/>
          </p:cNvSpPr>
          <p:nvPr>
            <p:ph type="dt" idx="11"/>
          </p:nvPr>
        </p:nvSpPr>
        <p:spPr/>
        <p:txBody>
          <a:bodyPr/>
          <a:lstStyle/>
          <a:p>
            <a:pPr>
              <a:defRPr/>
            </a:pPr>
            <a:r>
              <a:rPr lang="fr-CH"/>
              <a:t>23/09/08</a:t>
            </a:r>
          </a:p>
        </p:txBody>
      </p:sp>
      <p:sp>
        <p:nvSpPr>
          <p:cNvPr id="6" name="Slide Number Placeholder 5"/>
          <p:cNvSpPr>
            <a:spLocks noGrp="1"/>
          </p:cNvSpPr>
          <p:nvPr>
            <p:ph type="sldNum" sz="quarter" idx="12"/>
          </p:nvPr>
        </p:nvSpPr>
        <p:spPr/>
        <p:txBody>
          <a:bodyPr/>
          <a:lstStyle/>
          <a:p>
            <a:pPr>
              <a:defRPr/>
            </a:pPr>
            <a:fld id="{F1661C0B-11C2-4349-95D1-B0908A632E0A}" type="slidenum">
              <a:rPr lang="fr-CH" smtClean="0"/>
              <a:pPr>
                <a:defRPr/>
              </a:pPr>
              <a:t>18</a:t>
            </a:fld>
            <a:endParaRPr lang="fr-CH"/>
          </a:p>
        </p:txBody>
      </p:sp>
    </p:spTree>
    <p:extLst>
      <p:ext uri="{BB962C8B-B14F-4D97-AF65-F5344CB8AC3E}">
        <p14:creationId xmlns:p14="http://schemas.microsoft.com/office/powerpoint/2010/main" val="250646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a:p>
            <a:endParaRPr lang="en-US" dirty="0"/>
          </a:p>
        </p:txBody>
      </p:sp>
      <p:sp>
        <p:nvSpPr>
          <p:cNvPr id="4" name="Header Placeholder 3"/>
          <p:cNvSpPr>
            <a:spLocks noGrp="1"/>
          </p:cNvSpPr>
          <p:nvPr>
            <p:ph type="hdr" sz="quarter" idx="10"/>
          </p:nvPr>
        </p:nvSpPr>
        <p:spPr/>
        <p:txBody>
          <a:bodyPr/>
          <a:lstStyle/>
          <a:p>
            <a:pPr>
              <a:defRPr/>
            </a:pPr>
            <a:r>
              <a:rPr lang="fr-CH"/>
              <a:t>IPSY08-09, Laurent ROSSIER, lect.</a:t>
            </a:r>
          </a:p>
        </p:txBody>
      </p:sp>
      <p:sp>
        <p:nvSpPr>
          <p:cNvPr id="5" name="Date Placeholder 4"/>
          <p:cNvSpPr>
            <a:spLocks noGrp="1"/>
          </p:cNvSpPr>
          <p:nvPr>
            <p:ph type="dt" idx="11"/>
          </p:nvPr>
        </p:nvSpPr>
        <p:spPr/>
        <p:txBody>
          <a:bodyPr/>
          <a:lstStyle/>
          <a:p>
            <a:pPr>
              <a:defRPr/>
            </a:pPr>
            <a:r>
              <a:rPr lang="fr-CH"/>
              <a:t>23/09/08</a:t>
            </a:r>
          </a:p>
        </p:txBody>
      </p:sp>
      <p:sp>
        <p:nvSpPr>
          <p:cNvPr id="6" name="Slide Number Placeholder 5"/>
          <p:cNvSpPr>
            <a:spLocks noGrp="1"/>
          </p:cNvSpPr>
          <p:nvPr>
            <p:ph type="sldNum" sz="quarter" idx="12"/>
          </p:nvPr>
        </p:nvSpPr>
        <p:spPr/>
        <p:txBody>
          <a:bodyPr/>
          <a:lstStyle/>
          <a:p>
            <a:pPr>
              <a:defRPr/>
            </a:pPr>
            <a:fld id="{F1661C0B-11C2-4349-95D1-B0908A632E0A}" type="slidenum">
              <a:rPr lang="fr-CH" smtClean="0"/>
              <a:pPr>
                <a:defRPr/>
              </a:pPr>
              <a:t>19</a:t>
            </a:fld>
            <a:endParaRPr lang="fr-CH"/>
          </a:p>
        </p:txBody>
      </p:sp>
    </p:spTree>
    <p:extLst>
      <p:ext uri="{BB962C8B-B14F-4D97-AF65-F5344CB8AC3E}">
        <p14:creationId xmlns:p14="http://schemas.microsoft.com/office/powerpoint/2010/main" val="156688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ACA5-F45D-B0B3-ED4F-79409CF59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6806C-ED42-9277-0906-E4879102C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37113-1081-25D4-B484-707D76850A1E}"/>
              </a:ext>
            </a:extLst>
          </p:cNvPr>
          <p:cNvSpPr>
            <a:spLocks noGrp="1"/>
          </p:cNvSpPr>
          <p:nvPr>
            <p:ph type="body" idx="1"/>
          </p:nvPr>
        </p:nvSpPr>
        <p:spPr/>
        <p:txBody>
          <a:bodyPr/>
          <a:lstStyle/>
          <a:p>
            <a:endParaRPr lang="fr-CH" dirty="0"/>
          </a:p>
          <a:p>
            <a:endParaRPr lang="en-US" dirty="0"/>
          </a:p>
        </p:txBody>
      </p:sp>
      <p:sp>
        <p:nvSpPr>
          <p:cNvPr id="4" name="Header Placeholder 3">
            <a:extLst>
              <a:ext uri="{FF2B5EF4-FFF2-40B4-BE49-F238E27FC236}">
                <a16:creationId xmlns:a16="http://schemas.microsoft.com/office/drawing/2014/main" id="{20F8450C-774D-DE85-D310-BF17B0235423}"/>
              </a:ext>
            </a:extLst>
          </p:cNvPr>
          <p:cNvSpPr>
            <a:spLocks noGrp="1"/>
          </p:cNvSpPr>
          <p:nvPr>
            <p:ph type="hdr" sz="quarter" idx="10"/>
          </p:nvPr>
        </p:nvSpPr>
        <p:spPr/>
        <p:txBody>
          <a:bodyPr/>
          <a:lstStyle/>
          <a:p>
            <a:pPr>
              <a:defRPr/>
            </a:pPr>
            <a:r>
              <a:rPr lang="fr-CH"/>
              <a:t>IPSY08-09, Laurent ROSSIER, lect.</a:t>
            </a:r>
          </a:p>
        </p:txBody>
      </p:sp>
      <p:sp>
        <p:nvSpPr>
          <p:cNvPr id="5" name="Date Placeholder 4">
            <a:extLst>
              <a:ext uri="{FF2B5EF4-FFF2-40B4-BE49-F238E27FC236}">
                <a16:creationId xmlns:a16="http://schemas.microsoft.com/office/drawing/2014/main" id="{6EC8737A-882F-B002-6FFE-F617A346219E}"/>
              </a:ext>
            </a:extLst>
          </p:cNvPr>
          <p:cNvSpPr>
            <a:spLocks noGrp="1"/>
          </p:cNvSpPr>
          <p:nvPr>
            <p:ph type="dt" idx="11"/>
          </p:nvPr>
        </p:nvSpPr>
        <p:spPr/>
        <p:txBody>
          <a:bodyPr/>
          <a:lstStyle/>
          <a:p>
            <a:pPr>
              <a:defRPr/>
            </a:pPr>
            <a:r>
              <a:rPr lang="fr-CH"/>
              <a:t>23/09/08</a:t>
            </a:r>
          </a:p>
        </p:txBody>
      </p:sp>
      <p:sp>
        <p:nvSpPr>
          <p:cNvPr id="6" name="Slide Number Placeholder 5">
            <a:extLst>
              <a:ext uri="{FF2B5EF4-FFF2-40B4-BE49-F238E27FC236}">
                <a16:creationId xmlns:a16="http://schemas.microsoft.com/office/drawing/2014/main" id="{B95CD1D5-EBDC-A389-DA22-2B546C80A127}"/>
              </a:ext>
            </a:extLst>
          </p:cNvPr>
          <p:cNvSpPr>
            <a:spLocks noGrp="1"/>
          </p:cNvSpPr>
          <p:nvPr>
            <p:ph type="sldNum" sz="quarter" idx="12"/>
          </p:nvPr>
        </p:nvSpPr>
        <p:spPr/>
        <p:txBody>
          <a:bodyPr/>
          <a:lstStyle/>
          <a:p>
            <a:pPr>
              <a:defRPr/>
            </a:pPr>
            <a:fld id="{F1661C0B-11C2-4349-95D1-B0908A632E0A}" type="slidenum">
              <a:rPr lang="fr-CH" smtClean="0"/>
              <a:pPr>
                <a:defRPr/>
              </a:pPr>
              <a:t>20</a:t>
            </a:fld>
            <a:endParaRPr lang="fr-CH"/>
          </a:p>
        </p:txBody>
      </p:sp>
    </p:spTree>
    <p:extLst>
      <p:ext uri="{BB962C8B-B14F-4D97-AF65-F5344CB8AC3E}">
        <p14:creationId xmlns:p14="http://schemas.microsoft.com/office/powerpoint/2010/main" val="3300800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title">
    <p:spTree>
      <p:nvGrpSpPr>
        <p:cNvPr id="1" name=""/>
        <p:cNvGrpSpPr/>
        <p:nvPr/>
      </p:nvGrpSpPr>
      <p:grpSpPr>
        <a:xfrm>
          <a:off x="0" y="0"/>
          <a:ext cx="0" cy="0"/>
          <a:chOff x="0" y="0"/>
          <a:chExt cx="0" cy="0"/>
        </a:xfrm>
      </p:grpSpPr>
      <p:pic>
        <p:nvPicPr>
          <p:cNvPr id="5" name="Grafik 4" descr="UNIFR_Background_Titleslide_PPT.jpg"/>
          <p:cNvPicPr>
            <a:picLocks noChangeAspect="1"/>
          </p:cNvPicPr>
          <p:nvPr/>
        </p:nvPicPr>
        <p:blipFill>
          <a:blip r:embed="rId2" cstate="print"/>
          <a:srcRect t="4538" b="2539"/>
          <a:stretch>
            <a:fillRect/>
          </a:stretch>
        </p:blipFill>
        <p:spPr>
          <a:xfrm>
            <a:off x="0" y="0"/>
            <a:ext cx="9144000" cy="6253163"/>
          </a:xfrm>
          <a:prstGeom prst="rect">
            <a:avLst/>
          </a:prstGeom>
        </p:spPr>
      </p:pic>
      <p:sp>
        <p:nvSpPr>
          <p:cNvPr id="3" name="Inhaltsplatzhalter 2"/>
          <p:cNvSpPr>
            <a:spLocks noGrp="1"/>
          </p:cNvSpPr>
          <p:nvPr>
            <p:ph idx="1"/>
          </p:nvPr>
        </p:nvSpPr>
        <p:spPr>
          <a:xfrm>
            <a:off x="433388" y="1008063"/>
            <a:ext cx="8278812" cy="5146675"/>
          </a:xfrm>
        </p:spPr>
        <p:txBody>
          <a:bodyPr/>
          <a:lstStyle>
            <a:lvl1pPr indent="0">
              <a:lnSpc>
                <a:spcPts val="3200"/>
              </a:lnSpc>
              <a:spcAft>
                <a:spcPts val="3200"/>
              </a:spcAft>
              <a:buFont typeface="Arial" pitchFamily="34" charset="0"/>
              <a:buChar char="​"/>
              <a:defRPr sz="3000" b="1" cap="all" baseline="0">
                <a:solidFill>
                  <a:srgbClr val="0083BE"/>
                </a:solidFill>
              </a:defRPr>
            </a:lvl1pPr>
            <a:lvl2pPr marL="414000" indent="-414000">
              <a:lnSpc>
                <a:spcPts val="2700"/>
              </a:lnSpc>
              <a:buFont typeface="+mj-lt"/>
              <a:buAutoNum type="arabicPeriod"/>
              <a:defRPr sz="2000" b="0" cap="all" baseline="0">
                <a:solidFill>
                  <a:srgbClr val="0083BE"/>
                </a:solidFill>
              </a:defRPr>
            </a:lvl2pPr>
            <a:lvl3pPr marL="216000" indent="-216000">
              <a:lnSpc>
                <a:spcPts val="2700"/>
              </a:lnSpc>
              <a:buFont typeface="Arial" pitchFamily="34" charset="0"/>
              <a:buChar char="−"/>
              <a:defRPr sz="2000" b="0" cap="all" baseline="0">
                <a:solidFill>
                  <a:srgbClr val="0083BE"/>
                </a:solidFill>
              </a:defRPr>
            </a:lvl3pPr>
            <a:lvl4pPr marL="0" indent="0">
              <a:lnSpc>
                <a:spcPts val="2700"/>
              </a:lnSpc>
              <a:buFont typeface="Arial" pitchFamily="34" charset="0"/>
              <a:buChar char="​"/>
              <a:defRPr sz="2000" b="0" cap="none" baseline="0">
                <a:solidFill>
                  <a:schemeClr val="tx1"/>
                </a:solidFill>
              </a:defRPr>
            </a:lvl4pPr>
            <a:lvl5pPr marL="0" indent="0">
              <a:lnSpc>
                <a:spcPts val="2700"/>
              </a:lnSpc>
              <a:buFont typeface="Arial" pitchFamily="34" charset="0"/>
              <a:buChar char="​"/>
              <a:defRPr sz="2000" b="0" cap="none" baseline="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p:txBody>
      </p:sp>
      <p:sp>
        <p:nvSpPr>
          <p:cNvPr id="10" name="Rectangle 8"/>
          <p:cNvSpPr>
            <a:spLocks noChangeArrowheads="1"/>
          </p:cNvSpPr>
          <p:nvPr userDrawn="1"/>
        </p:nvSpPr>
        <p:spPr bwMode="auto">
          <a:xfrm>
            <a:off x="762001" y="5946776"/>
            <a:ext cx="207963" cy="207962"/>
          </a:xfrm>
          <a:prstGeom prst="rect">
            <a:avLst/>
          </a:prstGeom>
          <a:solidFill>
            <a:srgbClr val="921B2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17" name="Rectangle 9"/>
          <p:cNvSpPr>
            <a:spLocks noChangeArrowheads="1"/>
          </p:cNvSpPr>
          <p:nvPr userDrawn="1"/>
        </p:nvSpPr>
        <p:spPr bwMode="auto">
          <a:xfrm>
            <a:off x="488951" y="5946776"/>
            <a:ext cx="207963" cy="207962"/>
          </a:xfrm>
          <a:prstGeom prst="rect">
            <a:avLst/>
          </a:prstGeom>
          <a:solidFill>
            <a:srgbClr val="F09E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18" name="Rectangle 10"/>
          <p:cNvSpPr>
            <a:spLocks noChangeArrowheads="1"/>
          </p:cNvSpPr>
          <p:nvPr userDrawn="1"/>
        </p:nvSpPr>
        <p:spPr bwMode="auto">
          <a:xfrm>
            <a:off x="1028701" y="5946776"/>
            <a:ext cx="207963" cy="2079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19" name="Rectangle 9"/>
          <p:cNvSpPr>
            <a:spLocks noChangeArrowheads="1"/>
          </p:cNvSpPr>
          <p:nvPr userDrawn="1"/>
        </p:nvSpPr>
        <p:spPr bwMode="auto">
          <a:xfrm>
            <a:off x="217488" y="5946776"/>
            <a:ext cx="207963" cy="2079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0" name="Rectangle 8"/>
          <p:cNvSpPr>
            <a:spLocks noChangeArrowheads="1"/>
          </p:cNvSpPr>
          <p:nvPr userDrawn="1"/>
        </p:nvSpPr>
        <p:spPr bwMode="auto">
          <a:xfrm>
            <a:off x="8455025" y="898526"/>
            <a:ext cx="207963" cy="207962"/>
          </a:xfrm>
          <a:prstGeom prst="rect">
            <a:avLst/>
          </a:prstGeom>
          <a:solidFill>
            <a:srgbClr val="921B2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1" name="Rectangle 9"/>
          <p:cNvSpPr>
            <a:spLocks noChangeArrowheads="1"/>
          </p:cNvSpPr>
          <p:nvPr userDrawn="1"/>
        </p:nvSpPr>
        <p:spPr bwMode="auto">
          <a:xfrm>
            <a:off x="8181975" y="898526"/>
            <a:ext cx="207963" cy="207962"/>
          </a:xfrm>
          <a:prstGeom prst="rect">
            <a:avLst/>
          </a:prstGeom>
          <a:solidFill>
            <a:srgbClr val="F09E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2" name="Rectangle 10"/>
          <p:cNvSpPr>
            <a:spLocks noChangeArrowheads="1"/>
          </p:cNvSpPr>
          <p:nvPr userDrawn="1"/>
        </p:nvSpPr>
        <p:spPr bwMode="auto">
          <a:xfrm>
            <a:off x="8721725" y="898526"/>
            <a:ext cx="207963" cy="2079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3" name="Rectangle 9"/>
          <p:cNvSpPr>
            <a:spLocks noChangeArrowheads="1"/>
          </p:cNvSpPr>
          <p:nvPr userDrawn="1"/>
        </p:nvSpPr>
        <p:spPr bwMode="auto">
          <a:xfrm>
            <a:off x="7910512" y="898526"/>
            <a:ext cx="207963" cy="2079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77966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6" name="Grafik 5" descr="UNF_Logo_gross.emf"/>
          <p:cNvPicPr>
            <a:picLocks noChangeAspect="1"/>
          </p:cNvPicPr>
          <p:nvPr/>
        </p:nvPicPr>
        <p:blipFill>
          <a:blip r:embed="rId2" cstate="print"/>
          <a:srcRect t="408"/>
          <a:stretch>
            <a:fillRect/>
          </a:stretch>
        </p:blipFill>
        <p:spPr>
          <a:xfrm>
            <a:off x="0" y="0"/>
            <a:ext cx="1815207" cy="1162718"/>
          </a:xfrm>
          <a:prstGeom prst="rect">
            <a:avLst/>
          </a:prstGeom>
        </p:spPr>
      </p:pic>
      <p:pic>
        <p:nvPicPr>
          <p:cNvPr id="7" name="Grafik 6" descr="UNIFR_Background_Titleslide_PPT.jpg"/>
          <p:cNvPicPr>
            <a:picLocks noChangeAspect="1"/>
          </p:cNvPicPr>
          <p:nvPr/>
        </p:nvPicPr>
        <p:blipFill>
          <a:blip r:embed="rId3" cstate="print"/>
          <a:stretch>
            <a:fillRect/>
          </a:stretch>
        </p:blipFill>
        <p:spPr>
          <a:xfrm>
            <a:off x="0" y="1106488"/>
            <a:ext cx="9144000" cy="5751512"/>
          </a:xfrm>
          <a:prstGeom prst="rect">
            <a:avLst/>
          </a:prstGeom>
        </p:spPr>
      </p:pic>
      <p:sp>
        <p:nvSpPr>
          <p:cNvPr id="8" name="Textplatzhalter 7"/>
          <p:cNvSpPr>
            <a:spLocks noGrp="1"/>
          </p:cNvSpPr>
          <p:nvPr>
            <p:ph type="body" sz="quarter" idx="13"/>
          </p:nvPr>
        </p:nvSpPr>
        <p:spPr>
          <a:xfrm>
            <a:off x="433388" y="1803400"/>
            <a:ext cx="8278811" cy="4351338"/>
          </a:xfrm>
        </p:spPr>
        <p:txBody>
          <a:bodyPr/>
          <a:lstStyle>
            <a:lvl1pPr>
              <a:spcAft>
                <a:spcPts val="2700"/>
              </a:spcAft>
              <a:defRPr/>
            </a:lvl1pPr>
            <a:lvl2pPr>
              <a:lnSpc>
                <a:spcPts val="3200"/>
              </a:lnSpc>
              <a:spcAft>
                <a:spcPts val="3200"/>
              </a:spcAft>
              <a:defRPr sz="3000" b="1" cap="all" baseline="0">
                <a:solidFill>
                  <a:srgbClr val="0083BE"/>
                </a:solidFill>
              </a:defRPr>
            </a:lvl2pPr>
            <a:lvl3pPr marL="0" indent="0">
              <a:lnSpc>
                <a:spcPts val="3200"/>
              </a:lnSpc>
              <a:spcAft>
                <a:spcPts val="3200"/>
              </a:spcAft>
              <a:buFont typeface="Arial" pitchFamily="34" charset="0"/>
              <a:buChar char="​"/>
              <a:defRPr sz="3000"/>
            </a:lvl3pPr>
            <a:lvl4pPr>
              <a:lnSpc>
                <a:spcPts val="2000"/>
              </a:lnSpc>
              <a:defRPr sz="1600">
                <a:solidFill>
                  <a:schemeClr val="tx1"/>
                </a:solidFill>
              </a:defRPr>
            </a:lvl4pPr>
            <a:lvl5pPr>
              <a:lnSpc>
                <a:spcPts val="2000"/>
              </a:lnSpc>
              <a:defRPr sz="1600" b="0">
                <a:solidFill>
                  <a:schemeClr val="tx1"/>
                </a:solidFill>
              </a:defRPr>
            </a:lvl5pPr>
            <a:lvl6pPr>
              <a:defRPr/>
            </a:lvl6pPr>
            <a:lvl7pPr>
              <a:defRPr/>
            </a:lvl7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587019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17488" y="163514"/>
            <a:ext cx="8712200" cy="484186"/>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33388" y="1106488"/>
            <a:ext cx="8278812" cy="504825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de-CH" dirty="0"/>
          </a:p>
        </p:txBody>
      </p:sp>
      <p:sp>
        <p:nvSpPr>
          <p:cNvPr id="4" name="Datumsplatzhalter 3"/>
          <p:cNvSpPr>
            <a:spLocks noGrp="1"/>
          </p:cNvSpPr>
          <p:nvPr>
            <p:ph type="dt" sz="half" idx="2"/>
          </p:nvPr>
        </p:nvSpPr>
        <p:spPr>
          <a:xfrm>
            <a:off x="9360000" y="4320000"/>
            <a:ext cx="1800000" cy="216024"/>
          </a:xfrm>
          <a:prstGeom prst="rect">
            <a:avLst/>
          </a:prstGeom>
        </p:spPr>
        <p:txBody>
          <a:bodyPr vert="horz" lIns="0" tIns="0" rIns="0" bIns="0" rtlCol="0" anchor="b" anchorCtr="0"/>
          <a:lstStyle>
            <a:lvl1pPr algn="l">
              <a:lnSpc>
                <a:spcPts val="960"/>
              </a:lnSpc>
              <a:defRPr sz="800" b="0">
                <a:solidFill>
                  <a:schemeClr val="bg1"/>
                </a:solidFill>
                <a:latin typeface="Arial" pitchFamily="34" charset="0"/>
                <a:cs typeface="Arial" pitchFamily="34" charset="0"/>
              </a:defRPr>
            </a:lvl1pPr>
          </a:lstStyle>
          <a:p>
            <a:pPr defTabSz="914400"/>
            <a:endParaRPr lang="de-CH" dirty="0">
              <a:solidFill>
                <a:prstClr val="white"/>
              </a:solidFill>
            </a:endParaRPr>
          </a:p>
        </p:txBody>
      </p:sp>
      <p:sp>
        <p:nvSpPr>
          <p:cNvPr id="8" name="Fußzeilenplatzhalter 7"/>
          <p:cNvSpPr>
            <a:spLocks noGrp="1"/>
          </p:cNvSpPr>
          <p:nvPr>
            <p:ph type="ftr" sz="quarter" idx="3"/>
          </p:nvPr>
        </p:nvSpPr>
        <p:spPr>
          <a:xfrm>
            <a:off x="9360000" y="4680000"/>
            <a:ext cx="1800000" cy="216000"/>
          </a:xfrm>
          <a:prstGeom prst="rect">
            <a:avLst/>
          </a:prstGeom>
        </p:spPr>
        <p:txBody>
          <a:bodyPr vert="horz" lIns="0" tIns="0" rIns="0" bIns="0" rtlCol="0" anchor="b" anchorCtr="0"/>
          <a:lstStyle>
            <a:lvl1pPr algn="l">
              <a:lnSpc>
                <a:spcPts val="960"/>
              </a:lnSpc>
              <a:defRPr sz="800" b="0">
                <a:solidFill>
                  <a:schemeClr val="bg1"/>
                </a:solidFill>
                <a:latin typeface="Arial" pitchFamily="34" charset="0"/>
                <a:cs typeface="Arial" pitchFamily="34" charset="0"/>
              </a:defRPr>
            </a:lvl1pPr>
          </a:lstStyle>
          <a:p>
            <a:pPr defTabSz="914400"/>
            <a:endParaRPr lang="de-CH" dirty="0">
              <a:solidFill>
                <a:prstClr val="white"/>
              </a:solidFill>
            </a:endParaRPr>
          </a:p>
        </p:txBody>
      </p:sp>
      <p:sp>
        <p:nvSpPr>
          <p:cNvPr id="10" name="Textplatzhalter 7"/>
          <p:cNvSpPr txBox="1">
            <a:spLocks/>
          </p:cNvSpPr>
          <p:nvPr/>
        </p:nvSpPr>
        <p:spPr>
          <a:xfrm>
            <a:off x="217488" y="6350001"/>
            <a:ext cx="8372604" cy="422274"/>
          </a:xfrm>
          <a:prstGeom prst="rect">
            <a:avLst/>
          </a:prstGeom>
        </p:spPr>
        <p:txBody>
          <a:bodyPr lIns="0" tIns="0" rIns="0" bIns="0" anchor="b" anchorCtr="0"/>
          <a:lstStyle/>
          <a:p>
            <a:pPr defTabSz="914400">
              <a:lnSpc>
                <a:spcPts val="960"/>
              </a:lnSpc>
              <a:buFont typeface="Arial" pitchFamily="34" charset="0"/>
              <a:buChar char="​"/>
              <a:defRPr/>
            </a:pPr>
            <a:r>
              <a:rPr lang="de-DE" sz="800" b="1" cap="all" dirty="0" err="1">
                <a:solidFill>
                  <a:prstClr val="black"/>
                </a:solidFill>
                <a:cs typeface="Arial" pitchFamily="34" charset="0"/>
              </a:rPr>
              <a:t>Université</a:t>
            </a:r>
            <a:r>
              <a:rPr lang="de-DE" sz="800" b="1" cap="all" dirty="0">
                <a:solidFill>
                  <a:prstClr val="black"/>
                </a:solidFill>
                <a:cs typeface="Arial" pitchFamily="34" charset="0"/>
              </a:rPr>
              <a:t> de </a:t>
            </a:r>
            <a:r>
              <a:rPr lang="de-DE" sz="800" b="1" cap="all" dirty="0" err="1">
                <a:solidFill>
                  <a:prstClr val="black"/>
                </a:solidFill>
                <a:cs typeface="Arial" pitchFamily="34" charset="0"/>
              </a:rPr>
              <a:t>fribourg</a:t>
            </a:r>
            <a:r>
              <a:rPr lang="de-DE" sz="800" b="1" cap="all" dirty="0">
                <a:solidFill>
                  <a:prstClr val="black"/>
                </a:solidFill>
                <a:cs typeface="Arial" pitchFamily="34" charset="0"/>
              </a:rPr>
              <a:t> / Universität Freiburg</a:t>
            </a:r>
            <a:r>
              <a:rPr lang="de-DE" sz="800" cap="all" dirty="0">
                <a:solidFill>
                  <a:prstClr val="black"/>
                </a:solidFill>
                <a:cs typeface="Arial" pitchFamily="34" charset="0"/>
              </a:rPr>
              <a:t> </a:t>
            </a:r>
            <a:r>
              <a:rPr lang="de-DE" sz="800" dirty="0">
                <a:solidFill>
                  <a:prstClr val="black"/>
                </a:solidFill>
                <a:cs typeface="Arial" pitchFamily="34" charset="0"/>
              </a:rPr>
              <a:t>| FACULTÉ DES LETTRES / PHILOSOPHISCHE FAKULTÄT</a:t>
            </a:r>
            <a:r>
              <a:rPr lang="de-DE" sz="800" cap="all" dirty="0">
                <a:solidFill>
                  <a:prstClr val="black"/>
                </a:solidFill>
                <a:cs typeface="Arial" pitchFamily="34" charset="0"/>
              </a:rPr>
              <a:t> </a:t>
            </a:r>
            <a:r>
              <a:rPr lang="de-DE" sz="800" dirty="0">
                <a:solidFill>
                  <a:prstClr val="black"/>
                </a:solidFill>
                <a:cs typeface="Arial" pitchFamily="34" charset="0"/>
              </a:rPr>
              <a:t>| </a:t>
            </a:r>
            <a:r>
              <a:rPr lang="de-DE" sz="800" dirty="0" err="1">
                <a:solidFill>
                  <a:prstClr val="black"/>
                </a:solidFill>
                <a:cs typeface="Arial" pitchFamily="34" charset="0"/>
              </a:rPr>
              <a:t>Département</a:t>
            </a:r>
            <a:r>
              <a:rPr lang="de-DE" sz="800" baseline="0" dirty="0">
                <a:solidFill>
                  <a:prstClr val="black"/>
                </a:solidFill>
                <a:cs typeface="Arial" pitchFamily="34" charset="0"/>
              </a:rPr>
              <a:t> de Psychologie / Departement für Psychologie </a:t>
            </a:r>
            <a:endParaRPr lang="de-DE" sz="800" dirty="0">
              <a:solidFill>
                <a:prstClr val="black"/>
              </a:solidFill>
              <a:cs typeface="Arial" pitchFamily="34" charset="0"/>
            </a:endParaRPr>
          </a:p>
          <a:p>
            <a:pPr marL="0" marR="0" indent="0" algn="l" defTabSz="914400" rtl="0" eaLnBrk="1" fontAlgn="auto" latinLnBrk="0" hangingPunct="1">
              <a:lnSpc>
                <a:spcPts val="960"/>
              </a:lnSpc>
              <a:spcBef>
                <a:spcPts val="0"/>
              </a:spcBef>
              <a:spcAft>
                <a:spcPts val="0"/>
              </a:spcAft>
              <a:buClrTx/>
              <a:buSzTx/>
              <a:buFont typeface="Arial" pitchFamily="34" charset="0"/>
              <a:buChar char="​"/>
              <a:tabLst/>
              <a:defRPr/>
            </a:pPr>
            <a:r>
              <a:rPr lang="fr-FR" sz="800" kern="1200" dirty="0">
                <a:solidFill>
                  <a:schemeClr val="tx1"/>
                </a:solidFill>
                <a:latin typeface="+mn-lt"/>
                <a:ea typeface="+mn-ea"/>
                <a:cs typeface="+mn-cs"/>
              </a:rPr>
              <a:t>Die </a:t>
            </a:r>
            <a:r>
              <a:rPr lang="fr-FR" sz="800" kern="1200" dirty="0" err="1">
                <a:solidFill>
                  <a:schemeClr val="tx1"/>
                </a:solidFill>
                <a:latin typeface="+mn-lt"/>
                <a:ea typeface="+mn-ea"/>
                <a:cs typeface="+mn-cs"/>
              </a:rPr>
              <a:t>Informationsveranstaltung</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für</a:t>
            </a:r>
            <a:r>
              <a:rPr lang="fr-FR" sz="800" kern="1200" dirty="0">
                <a:solidFill>
                  <a:schemeClr val="tx1"/>
                </a:solidFill>
                <a:latin typeface="+mn-lt"/>
                <a:ea typeface="+mn-ea"/>
                <a:cs typeface="+mn-cs"/>
              </a:rPr>
              <a:t> die </a:t>
            </a:r>
            <a:r>
              <a:rPr lang="fr-FR" sz="800" kern="1200" dirty="0" err="1">
                <a:solidFill>
                  <a:schemeClr val="tx1"/>
                </a:solidFill>
                <a:latin typeface="+mn-lt"/>
                <a:ea typeface="+mn-ea"/>
                <a:cs typeface="+mn-cs"/>
              </a:rPr>
              <a:t>neuen</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Studierenden</a:t>
            </a:r>
            <a:r>
              <a:rPr lang="fr-FR" sz="800" kern="1200" dirty="0">
                <a:solidFill>
                  <a:schemeClr val="tx1"/>
                </a:solidFill>
                <a:latin typeface="+mn-lt"/>
                <a:ea typeface="+mn-ea"/>
                <a:cs typeface="+mn-cs"/>
              </a:rPr>
              <a:t> der Master in der </a:t>
            </a:r>
            <a:r>
              <a:rPr lang="fr-FR" sz="800" kern="1200" dirty="0" err="1">
                <a:solidFill>
                  <a:schemeClr val="tx1"/>
                </a:solidFill>
                <a:latin typeface="+mn-lt"/>
                <a:ea typeface="+mn-ea"/>
                <a:cs typeface="+mn-cs"/>
              </a:rPr>
              <a:t>Klinischen</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und</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Gesundheitspsychologie</a:t>
            </a:r>
            <a:br>
              <a:rPr lang="de-DE" sz="800" dirty="0">
                <a:solidFill>
                  <a:prstClr val="black"/>
                </a:solidFill>
                <a:cs typeface="Arial" pitchFamily="34" charset="0"/>
              </a:rPr>
            </a:br>
            <a:r>
              <a:rPr lang="de-DE" sz="800" b="1" baseline="0" dirty="0">
                <a:solidFill>
                  <a:prstClr val="black"/>
                </a:solidFill>
                <a:cs typeface="Arial" pitchFamily="34" charset="0"/>
              </a:rPr>
              <a:t>September</a:t>
            </a:r>
            <a:r>
              <a:rPr lang="de-DE" sz="800" b="1" dirty="0">
                <a:solidFill>
                  <a:prstClr val="black"/>
                </a:solidFill>
                <a:cs typeface="Arial" pitchFamily="34" charset="0"/>
              </a:rPr>
              <a:t> 2017</a:t>
            </a:r>
          </a:p>
        </p:txBody>
      </p:sp>
      <p:sp>
        <p:nvSpPr>
          <p:cNvPr id="11" name="Foliennummernplatzhalter 10"/>
          <p:cNvSpPr>
            <a:spLocks noGrp="1"/>
          </p:cNvSpPr>
          <p:nvPr>
            <p:ph type="sldNum" sz="quarter" idx="4"/>
          </p:nvPr>
        </p:nvSpPr>
        <p:spPr>
          <a:xfrm>
            <a:off x="9360000" y="5040000"/>
            <a:ext cx="1800000" cy="216000"/>
          </a:xfrm>
          <a:prstGeom prst="rect">
            <a:avLst/>
          </a:prstGeom>
        </p:spPr>
        <p:txBody>
          <a:bodyPr vert="horz" lIns="0" tIns="0" rIns="0" bIns="0" rtlCol="0" anchor="b" anchorCtr="0"/>
          <a:lstStyle>
            <a:lvl1pPr algn="l">
              <a:lnSpc>
                <a:spcPts val="960"/>
              </a:lnSpc>
              <a:defRPr sz="800">
                <a:solidFill>
                  <a:schemeClr val="bg1"/>
                </a:solidFill>
                <a:latin typeface="Arial" pitchFamily="34" charset="0"/>
                <a:cs typeface="Arial" pitchFamily="34" charset="0"/>
              </a:defRPr>
            </a:lvl1pPr>
          </a:lstStyle>
          <a:p>
            <a:pPr defTabSz="914400"/>
            <a:fld id="{1E9011C8-9BF4-4E14-A6CE-7DE7D36702CC}" type="slidenum">
              <a:rPr lang="de-CH" smtClean="0">
                <a:solidFill>
                  <a:prstClr val="white"/>
                </a:solidFill>
              </a:rPr>
              <a:pPr defTabSz="914400"/>
              <a:t>‹N°›</a:t>
            </a:fld>
            <a:endParaRPr lang="de-CH" dirty="0">
              <a:solidFill>
                <a:prstClr val="white"/>
              </a:solidFill>
            </a:endParaRPr>
          </a:p>
        </p:txBody>
      </p:sp>
      <p:pic>
        <p:nvPicPr>
          <p:cNvPr id="9" name="Grafik 8" descr="UNF_Logo_klein.emf"/>
          <p:cNvPicPr>
            <a:picLocks noChangeAspect="1"/>
          </p:cNvPicPr>
          <p:nvPr/>
        </p:nvPicPr>
        <p:blipFill>
          <a:blip r:embed="rId5" cstate="print"/>
          <a:stretch>
            <a:fillRect/>
          </a:stretch>
        </p:blipFill>
        <p:spPr>
          <a:xfrm>
            <a:off x="8590092" y="6350001"/>
            <a:ext cx="553908" cy="497240"/>
          </a:xfrm>
          <a:prstGeom prst="rect">
            <a:avLst/>
          </a:prstGeom>
        </p:spPr>
      </p:pic>
      <p:cxnSp>
        <p:nvCxnSpPr>
          <p:cNvPr id="6" name="Gerade Verbindung 5"/>
          <p:cNvCxnSpPr/>
          <p:nvPr/>
        </p:nvCxnSpPr>
        <p:spPr>
          <a:xfrm>
            <a:off x="0" y="6269831"/>
            <a:ext cx="9144000" cy="0"/>
          </a:xfrm>
          <a:prstGeom prst="line">
            <a:avLst/>
          </a:prstGeom>
          <a:ln w="63500">
            <a:solidFill>
              <a:srgbClr val="800000"/>
            </a:solidFill>
          </a:ln>
        </p:spPr>
        <p:style>
          <a:lnRef idx="1">
            <a:schemeClr val="accent1"/>
          </a:lnRef>
          <a:fillRef idx="0">
            <a:schemeClr val="accent1"/>
          </a:fillRef>
          <a:effectRef idx="0">
            <a:schemeClr val="accent1"/>
          </a:effectRef>
          <a:fontRef idx="minor">
            <a:schemeClr val="tx1"/>
          </a:fontRef>
        </p:style>
      </p:cxnSp>
      <p:sp>
        <p:nvSpPr>
          <p:cNvPr id="16" name="Rectangle 8"/>
          <p:cNvSpPr>
            <a:spLocks noChangeArrowheads="1"/>
          </p:cNvSpPr>
          <p:nvPr userDrawn="1"/>
        </p:nvSpPr>
        <p:spPr bwMode="auto">
          <a:xfrm>
            <a:off x="762001" y="5946776"/>
            <a:ext cx="207963" cy="207962"/>
          </a:xfrm>
          <a:prstGeom prst="rect">
            <a:avLst/>
          </a:prstGeom>
          <a:solidFill>
            <a:srgbClr val="921B2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17" name="Rectangle 9"/>
          <p:cNvSpPr>
            <a:spLocks noChangeArrowheads="1"/>
          </p:cNvSpPr>
          <p:nvPr userDrawn="1"/>
        </p:nvSpPr>
        <p:spPr bwMode="auto">
          <a:xfrm>
            <a:off x="488951" y="5946776"/>
            <a:ext cx="207963" cy="207962"/>
          </a:xfrm>
          <a:prstGeom prst="rect">
            <a:avLst/>
          </a:prstGeom>
          <a:solidFill>
            <a:srgbClr val="F09E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18" name="Rectangle 10"/>
          <p:cNvSpPr>
            <a:spLocks noChangeArrowheads="1"/>
          </p:cNvSpPr>
          <p:nvPr userDrawn="1"/>
        </p:nvSpPr>
        <p:spPr bwMode="auto">
          <a:xfrm>
            <a:off x="1028701" y="5946776"/>
            <a:ext cx="207963" cy="2079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19" name="Rectangle 9"/>
          <p:cNvSpPr>
            <a:spLocks noChangeArrowheads="1"/>
          </p:cNvSpPr>
          <p:nvPr userDrawn="1"/>
        </p:nvSpPr>
        <p:spPr bwMode="auto">
          <a:xfrm>
            <a:off x="217488" y="5946776"/>
            <a:ext cx="207963" cy="2079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0" name="Rectangle 8"/>
          <p:cNvSpPr>
            <a:spLocks noChangeArrowheads="1"/>
          </p:cNvSpPr>
          <p:nvPr userDrawn="1"/>
        </p:nvSpPr>
        <p:spPr bwMode="auto">
          <a:xfrm>
            <a:off x="8455025" y="898526"/>
            <a:ext cx="207963" cy="207962"/>
          </a:xfrm>
          <a:prstGeom prst="rect">
            <a:avLst/>
          </a:prstGeom>
          <a:solidFill>
            <a:srgbClr val="921B2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1" name="Rectangle 9"/>
          <p:cNvSpPr>
            <a:spLocks noChangeArrowheads="1"/>
          </p:cNvSpPr>
          <p:nvPr userDrawn="1"/>
        </p:nvSpPr>
        <p:spPr bwMode="auto">
          <a:xfrm>
            <a:off x="8181975" y="898526"/>
            <a:ext cx="207963" cy="207962"/>
          </a:xfrm>
          <a:prstGeom prst="rect">
            <a:avLst/>
          </a:prstGeom>
          <a:solidFill>
            <a:srgbClr val="F09E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2" name="Rectangle 10"/>
          <p:cNvSpPr>
            <a:spLocks noChangeArrowheads="1"/>
          </p:cNvSpPr>
          <p:nvPr userDrawn="1"/>
        </p:nvSpPr>
        <p:spPr bwMode="auto">
          <a:xfrm>
            <a:off x="8721725" y="898526"/>
            <a:ext cx="207963" cy="2079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
        <p:nvSpPr>
          <p:cNvPr id="23" name="Rectangle 9"/>
          <p:cNvSpPr>
            <a:spLocks noChangeArrowheads="1"/>
          </p:cNvSpPr>
          <p:nvPr userDrawn="1"/>
        </p:nvSpPr>
        <p:spPr bwMode="auto">
          <a:xfrm>
            <a:off x="7910512" y="898526"/>
            <a:ext cx="207963" cy="20796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CH" alt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l" defTabSz="914400" rtl="0" eaLnBrk="1" latinLnBrk="0" hangingPunct="1">
        <a:lnSpc>
          <a:spcPts val="2700"/>
        </a:lnSpc>
        <a:spcBef>
          <a:spcPct val="0"/>
        </a:spcBef>
        <a:buNone/>
        <a:defRPr sz="2000" b="1" kern="1200" cap="all" baseline="0">
          <a:solidFill>
            <a:srgbClr val="0083BE"/>
          </a:solidFill>
          <a:latin typeface="Arial" pitchFamily="34" charset="0"/>
          <a:ea typeface="+mj-ea"/>
          <a:cs typeface="Arial" pitchFamily="34" charset="0"/>
        </a:defRPr>
      </a:lvl1pPr>
    </p:titleStyle>
    <p:bodyStyle>
      <a:lvl1pPr marL="0" indent="0" algn="l" defTabSz="914400" rtl="0" eaLnBrk="1" latinLnBrk="0" hangingPunct="1">
        <a:lnSpc>
          <a:spcPts val="2700"/>
        </a:lnSpc>
        <a:spcBef>
          <a:spcPts val="0"/>
        </a:spcBef>
        <a:buFont typeface="Arial" pitchFamily="34" charset="0"/>
        <a:buChar char="​"/>
        <a:defRPr sz="2000" kern="1200">
          <a:solidFill>
            <a:schemeClr val="tx1"/>
          </a:solidFill>
          <a:latin typeface="Arial" pitchFamily="34" charset="0"/>
          <a:ea typeface="+mn-ea"/>
          <a:cs typeface="Arial" pitchFamily="34" charset="0"/>
        </a:defRPr>
      </a:lvl1pPr>
      <a:lvl2pPr marL="0" indent="0" algn="l" defTabSz="914400" rtl="0" eaLnBrk="1" latinLnBrk="0" hangingPunct="1">
        <a:lnSpc>
          <a:spcPts val="2700"/>
        </a:lnSpc>
        <a:spcBef>
          <a:spcPts val="0"/>
        </a:spcBef>
        <a:buFont typeface="Arial" pitchFamily="34" charset="0"/>
        <a:buChar char="​"/>
        <a:defRPr sz="2000" b="1" kern="1200">
          <a:solidFill>
            <a:schemeClr val="tx1"/>
          </a:solidFill>
          <a:latin typeface="Arial" pitchFamily="34" charset="0"/>
          <a:ea typeface="+mn-ea"/>
          <a:cs typeface="Arial" pitchFamily="34" charset="0"/>
        </a:defRPr>
      </a:lvl2pPr>
      <a:lvl3pPr marL="216000" indent="-216000" algn="l" defTabSz="914400" rtl="0" eaLnBrk="1" latinLnBrk="0" hangingPunct="1">
        <a:lnSpc>
          <a:spcPts val="2700"/>
        </a:lnSpc>
        <a:spcBef>
          <a:spcPts val="0"/>
        </a:spcBef>
        <a:buFont typeface="Wingdings" pitchFamily="2" charset="2"/>
        <a:buChar char="§"/>
        <a:defRPr sz="2000" kern="1200">
          <a:solidFill>
            <a:schemeClr val="tx1"/>
          </a:solidFill>
          <a:latin typeface="Arial" pitchFamily="34" charset="0"/>
          <a:ea typeface="+mn-ea"/>
          <a:cs typeface="Arial" pitchFamily="34" charset="0"/>
        </a:defRPr>
      </a:lvl3pPr>
      <a:lvl4pPr marL="0" indent="0" algn="l" defTabSz="914400" rtl="0" eaLnBrk="1" latinLnBrk="0" hangingPunct="1">
        <a:lnSpc>
          <a:spcPts val="2700"/>
        </a:lnSpc>
        <a:spcBef>
          <a:spcPts val="0"/>
        </a:spcBef>
        <a:buFont typeface="Arial" pitchFamily="34" charset="0"/>
        <a:buChar char="​"/>
        <a:defRPr sz="2000" b="1" kern="1200">
          <a:solidFill>
            <a:schemeClr val="accent4"/>
          </a:solidFill>
          <a:latin typeface="Arial" pitchFamily="34" charset="0"/>
          <a:ea typeface="+mn-ea"/>
          <a:cs typeface="Arial" pitchFamily="34" charset="0"/>
        </a:defRPr>
      </a:lvl4pPr>
      <a:lvl5pPr marL="0" indent="0" algn="l" defTabSz="914400" rtl="0" eaLnBrk="1" latinLnBrk="0" hangingPunct="1">
        <a:lnSpc>
          <a:spcPts val="2700"/>
        </a:lnSpc>
        <a:spcBef>
          <a:spcPts val="0"/>
        </a:spcBef>
        <a:buFont typeface="Arial" pitchFamily="34" charset="0"/>
        <a:buChar char="​"/>
        <a:defRPr sz="2000" b="1" kern="1200">
          <a:solidFill>
            <a:srgbClr val="0083BE"/>
          </a:solidFill>
          <a:latin typeface="Arial" pitchFamily="34" charset="0"/>
          <a:ea typeface="+mn-ea"/>
          <a:cs typeface="Arial" pitchFamily="34" charset="0"/>
        </a:defRPr>
      </a:lvl5pPr>
      <a:lvl6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6pPr>
      <a:lvl7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7pPr>
      <a:lvl8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8pPr>
      <a:lvl9pPr marL="0" indent="0" algn="l" defTabSz="914400" rtl="0" eaLnBrk="1" latinLnBrk="0" hangingPunct="1">
        <a:lnSpc>
          <a:spcPts val="2700"/>
        </a:lnSpc>
        <a:spcBef>
          <a:spcPts val="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customXml" Target="../ink/ink35.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3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customXml" Target="../ink/ink39.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customXml" Target="../ink/ink42.xml"/><Relationship Id="rId1" Type="http://schemas.openxmlformats.org/officeDocument/2006/relationships/slideLayout" Target="../slideLayouts/slideLayout2.xml"/><Relationship Id="rId6" Type="http://schemas.openxmlformats.org/officeDocument/2006/relationships/customXml" Target="../ink/ink44.xml"/><Relationship Id="rId5" Type="http://schemas.openxmlformats.org/officeDocument/2006/relationships/image" Target="../media/image51.png"/><Relationship Id="rId4" Type="http://schemas.openxmlformats.org/officeDocument/2006/relationships/customXml" Target="../ink/ink4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hyperlink" Target="https://www.unifr.ch/psycho/fr/recherche/clisa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21.png"/><Relationship Id="rId26" Type="http://schemas.openxmlformats.org/officeDocument/2006/relationships/image" Target="../media/image25.png"/><Relationship Id="rId39" Type="http://schemas.openxmlformats.org/officeDocument/2006/relationships/customXml" Target="../ink/ink16.xml"/><Relationship Id="rId21" Type="http://schemas.openxmlformats.org/officeDocument/2006/relationships/customXml" Target="../ink/ink7.xml"/><Relationship Id="rId34" Type="http://schemas.openxmlformats.org/officeDocument/2006/relationships/image" Target="../media/image29.png"/><Relationship Id="rId42" Type="http://schemas.openxmlformats.org/officeDocument/2006/relationships/image" Target="../media/image33.png"/><Relationship Id="rId47" Type="http://schemas.openxmlformats.org/officeDocument/2006/relationships/customXml" Target="../ink/ink20.xml"/><Relationship Id="rId50" Type="http://schemas.openxmlformats.org/officeDocument/2006/relationships/image" Target="../media/image37.png"/><Relationship Id="rId55" Type="http://schemas.openxmlformats.org/officeDocument/2006/relationships/customXml" Target="../ink/ink24.xml"/><Relationship Id="rId7" Type="http://schemas.openxmlformats.org/officeDocument/2006/relationships/hyperlink" Target="https://en.wikipedia.org/wiki/Force_de_dissuasion" TargetMode="External"/><Relationship Id="rId2" Type="http://schemas.openxmlformats.org/officeDocument/2006/relationships/image" Target="../media/image13.png"/><Relationship Id="rId16" Type="http://schemas.openxmlformats.org/officeDocument/2006/relationships/image" Target="../media/image20.png"/><Relationship Id="rId29" Type="http://schemas.openxmlformats.org/officeDocument/2006/relationships/customXml" Target="../ink/ink11.xml"/><Relationship Id="rId11" Type="http://schemas.openxmlformats.org/officeDocument/2006/relationships/customXml" Target="../ink/ink2.xml"/><Relationship Id="rId24" Type="http://schemas.openxmlformats.org/officeDocument/2006/relationships/image" Target="../media/image24.png"/><Relationship Id="rId32" Type="http://schemas.openxmlformats.org/officeDocument/2006/relationships/image" Target="../media/image28.png"/><Relationship Id="rId37" Type="http://schemas.openxmlformats.org/officeDocument/2006/relationships/customXml" Target="../ink/ink15.xml"/><Relationship Id="rId40" Type="http://schemas.openxmlformats.org/officeDocument/2006/relationships/image" Target="../media/image32.png"/><Relationship Id="rId45" Type="http://schemas.openxmlformats.org/officeDocument/2006/relationships/customXml" Target="../ink/ink19.xml"/><Relationship Id="rId53" Type="http://schemas.openxmlformats.org/officeDocument/2006/relationships/customXml" Target="../ink/ink23.xml"/><Relationship Id="rId58" Type="http://schemas.openxmlformats.org/officeDocument/2006/relationships/image" Target="../media/image41.png"/><Relationship Id="rId5" Type="http://schemas.openxmlformats.org/officeDocument/2006/relationships/image" Target="../media/image15.svg"/><Relationship Id="rId61" Type="http://schemas.openxmlformats.org/officeDocument/2006/relationships/customXml" Target="../ink/ink27.xml"/><Relationship Id="rId19" Type="http://schemas.openxmlformats.org/officeDocument/2006/relationships/customXml" Target="../ink/ink6.xml"/><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customXml" Target="../ink/ink10.xml"/><Relationship Id="rId30" Type="http://schemas.openxmlformats.org/officeDocument/2006/relationships/image" Target="../media/image27.png"/><Relationship Id="rId35" Type="http://schemas.openxmlformats.org/officeDocument/2006/relationships/customXml" Target="../ink/ink14.xml"/><Relationship Id="rId43" Type="http://schemas.openxmlformats.org/officeDocument/2006/relationships/customXml" Target="../ink/ink18.xml"/><Relationship Id="rId48" Type="http://schemas.openxmlformats.org/officeDocument/2006/relationships/image" Target="../media/image36.png"/><Relationship Id="rId56" Type="http://schemas.openxmlformats.org/officeDocument/2006/relationships/image" Target="../media/image40.png"/><Relationship Id="rId8" Type="http://schemas.openxmlformats.org/officeDocument/2006/relationships/image" Target="../media/image17.jpg"/><Relationship Id="rId51" Type="http://schemas.openxmlformats.org/officeDocument/2006/relationships/customXml" Target="../ink/ink22.xml"/><Relationship Id="rId3" Type="http://schemas.openxmlformats.org/officeDocument/2006/relationships/hyperlink" Target="https://de.everybodywiki.com/Datei:Flag_of_Germany_(3-2_aspect_ratio).svg" TargetMode="External"/><Relationship Id="rId12" Type="http://schemas.openxmlformats.org/officeDocument/2006/relationships/image" Target="../media/image18.png"/><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38" Type="http://schemas.openxmlformats.org/officeDocument/2006/relationships/image" Target="../media/image31.png"/><Relationship Id="rId46" Type="http://schemas.openxmlformats.org/officeDocument/2006/relationships/image" Target="../media/image35.png"/><Relationship Id="rId59" Type="http://schemas.openxmlformats.org/officeDocument/2006/relationships/customXml" Target="../ink/ink26.xml"/><Relationship Id="rId20" Type="http://schemas.openxmlformats.org/officeDocument/2006/relationships/image" Target="../media/image22.png"/><Relationship Id="rId41" Type="http://schemas.openxmlformats.org/officeDocument/2006/relationships/customXml" Target="../ink/ink17.xml"/><Relationship Id="rId54" Type="http://schemas.openxmlformats.org/officeDocument/2006/relationships/image" Target="../media/image39.png"/><Relationship Id="rId6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6.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26.png"/><Relationship Id="rId36" Type="http://schemas.openxmlformats.org/officeDocument/2006/relationships/image" Target="../media/image30.png"/><Relationship Id="rId49" Type="http://schemas.openxmlformats.org/officeDocument/2006/relationships/customXml" Target="../ink/ink21.xml"/><Relationship Id="rId57" Type="http://schemas.openxmlformats.org/officeDocument/2006/relationships/customXml" Target="../ink/ink25.xml"/><Relationship Id="rId10" Type="http://schemas.openxmlformats.org/officeDocument/2006/relationships/image" Target="../media/image17.png"/><Relationship Id="rId31" Type="http://schemas.openxmlformats.org/officeDocument/2006/relationships/customXml" Target="../ink/ink12.xml"/><Relationship Id="rId44" Type="http://schemas.openxmlformats.org/officeDocument/2006/relationships/image" Target="../media/image34.png"/><Relationship Id="rId52" Type="http://schemas.openxmlformats.org/officeDocument/2006/relationships/image" Target="../media/image38.png"/><Relationship Id="rId60" Type="http://schemas.openxmlformats.org/officeDocument/2006/relationships/image" Target="../media/image42.png"/><Relationship Id="rId4" Type="http://schemas.openxmlformats.org/officeDocument/2006/relationships/image" Target="../media/image14.png"/><Relationship Id="rId9" Type="http://schemas.openxmlformats.org/officeDocument/2006/relationships/customXml" Target="../ink/ink1.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customXml" Target="../ink/ink30.xml"/><Relationship Id="rId18" Type="http://schemas.openxmlformats.org/officeDocument/2006/relationships/image" Target="../media/image48.png"/><Relationship Id="rId3" Type="http://schemas.openxmlformats.org/officeDocument/2006/relationships/hyperlink" Target="https://de.everybodywiki.com/Datei:Flag_of_Germany_(3-2_aspect_ratio).svg" TargetMode="External"/><Relationship Id="rId7" Type="http://schemas.openxmlformats.org/officeDocument/2006/relationships/hyperlink" Target="https://en.wikipedia.org/wiki/Force_de_dissuasion" TargetMode="External"/><Relationship Id="rId12" Type="http://schemas.openxmlformats.org/officeDocument/2006/relationships/image" Target="../media/image45.png"/><Relationship Id="rId17" Type="http://schemas.openxmlformats.org/officeDocument/2006/relationships/customXml" Target="../ink/ink32.xml"/><Relationship Id="rId2" Type="http://schemas.openxmlformats.org/officeDocument/2006/relationships/image" Target="../media/image13.png"/><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29.xml"/><Relationship Id="rId5" Type="http://schemas.openxmlformats.org/officeDocument/2006/relationships/image" Target="../media/image15.svg"/><Relationship Id="rId15" Type="http://schemas.openxmlformats.org/officeDocument/2006/relationships/customXml" Target="../ink/ink31.xml"/><Relationship Id="rId10" Type="http://schemas.openxmlformats.org/officeDocument/2006/relationships/image" Target="../media/image44.png"/><Relationship Id="rId19" Type="http://schemas.openxmlformats.org/officeDocument/2006/relationships/customXml" Target="../ink/ink33.xml"/><Relationship Id="rId4" Type="http://schemas.openxmlformats.org/officeDocument/2006/relationships/image" Target="../media/image14.png"/><Relationship Id="rId9" Type="http://schemas.openxmlformats.org/officeDocument/2006/relationships/customXml" Target="../ink/ink28.xml"/><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32593" y="1155700"/>
            <a:ext cx="8278811" cy="4546600"/>
          </a:xfrm>
        </p:spPr>
        <p:txBody>
          <a:bodyPr/>
          <a:lstStyle/>
          <a:p>
            <a:r>
              <a:rPr lang="de-CH" dirty="0">
                <a:latin typeface="Times New Roman" panose="02020603050405020304" pitchFamily="18" charset="0"/>
                <a:cs typeface="Times New Roman" panose="02020603050405020304" pitchFamily="18" charset="0"/>
              </a:rPr>
              <a:t>Le 11.03.2025</a:t>
            </a:r>
          </a:p>
          <a:p>
            <a:pPr>
              <a:buNone/>
            </a:pPr>
            <a:r>
              <a:rPr lang="de-CH" b="1" dirty="0">
                <a:latin typeface="Times New Roman" panose="02020603050405020304" pitchFamily="18" charset="0"/>
                <a:cs typeface="Times New Roman" panose="02020603050405020304" pitchFamily="18" charset="0"/>
              </a:rPr>
              <a:t>MASTER DAYS Fribourg, 2025 </a:t>
            </a:r>
          </a:p>
          <a:p>
            <a:pPr algn="ctr">
              <a:buNone/>
            </a:pPr>
            <a:r>
              <a:rPr lang="fr-FR" sz="2000" b="0" i="1" u="sng" dirty="0">
                <a:solidFill>
                  <a:srgbClr val="000000"/>
                </a:solidFill>
                <a:effectLst/>
                <a:latin typeface="Times New Roman" panose="02020603050405020304" pitchFamily="18" charset="0"/>
                <a:cs typeface="Times New Roman" panose="02020603050405020304" pitchFamily="18" charset="0"/>
              </a:rPr>
              <a:t>Master of Science en Psychologie (</a:t>
            </a:r>
            <a:r>
              <a:rPr lang="fr-FR" sz="2000" b="0" i="1" u="sng" dirty="0" err="1">
                <a:solidFill>
                  <a:srgbClr val="000000"/>
                </a:solidFill>
                <a:effectLst/>
                <a:latin typeface="Times New Roman" panose="02020603050405020304" pitchFamily="18" charset="0"/>
                <a:cs typeface="Times New Roman" panose="02020603050405020304" pitchFamily="18" charset="0"/>
              </a:rPr>
              <a:t>MSc</a:t>
            </a:r>
            <a:r>
              <a:rPr lang="fr-FR" sz="2000" b="0" i="1" u="sng" dirty="0">
                <a:solidFill>
                  <a:srgbClr val="000000"/>
                </a:solidFill>
                <a:effectLst/>
                <a:latin typeface="Times New Roman" panose="02020603050405020304" pitchFamily="18" charset="0"/>
                <a:cs typeface="Times New Roman" panose="02020603050405020304" pitchFamily="18" charset="0"/>
              </a:rPr>
              <a:t>)</a:t>
            </a:r>
          </a:p>
          <a:p>
            <a:pPr algn="ctr"/>
            <a:r>
              <a:rPr lang="fr-FR" sz="2000" b="0" i="1" u="sng" dirty="0">
                <a:solidFill>
                  <a:srgbClr val="000000"/>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a:r>
              <a:rPr lang="fr-FR" sz="2000" b="0" i="1" u="sng" dirty="0">
                <a:solidFill>
                  <a:srgbClr val="000000"/>
                </a:solidFill>
                <a:effectLst/>
                <a:latin typeface="Times New Roman" panose="02020603050405020304" pitchFamily="18" charset="0"/>
                <a:cs typeface="Times New Roman" panose="02020603050405020304" pitchFamily="18" charset="0"/>
              </a:rPr>
              <a:t>(30 ECTS)</a:t>
            </a:r>
          </a:p>
          <a:p>
            <a:endParaRPr lang="fr-FR" sz="1800" b="1" dirty="0">
              <a:solidFill>
                <a:srgbClr val="000000"/>
              </a:solidFill>
              <a:latin typeface="Times New Roman" panose="02020603050405020304" pitchFamily="18" charset="0"/>
              <a:cs typeface="Times New Roman" panose="02020603050405020304" pitchFamily="18" charset="0"/>
            </a:endParaRPr>
          </a:p>
          <a:p>
            <a:r>
              <a:rPr lang="fr-FR" sz="1800" b="1" dirty="0">
                <a:solidFill>
                  <a:srgbClr val="000000"/>
                </a:solidFill>
                <a:latin typeface="Times New Roman" panose="02020603050405020304" pitchFamily="18" charset="0"/>
                <a:cs typeface="Times New Roman" panose="02020603050405020304" pitchFamily="18" charset="0"/>
              </a:rPr>
              <a:t>Dr Amélie Dentz </a:t>
            </a:r>
          </a:p>
          <a:p>
            <a:r>
              <a:rPr lang="fr-CH" sz="1800" i="1" dirty="0">
                <a:effectLst/>
                <a:latin typeface="Times New Roman" panose="02020603050405020304" pitchFamily="18" charset="0"/>
                <a:cs typeface="Times New Roman" panose="02020603050405020304" pitchFamily="18" charset="0"/>
              </a:rPr>
              <a:t>ameliejeannetteandre.dentz@unifr.ch</a:t>
            </a:r>
            <a:endParaRPr lang="fr-FR" sz="1800" i="1" dirty="0">
              <a:effectLst/>
              <a:latin typeface="Times New Roman" panose="02020603050405020304" pitchFamily="18" charset="0"/>
              <a:cs typeface="Times New Roman" panose="02020603050405020304" pitchFamily="18" charset="0"/>
            </a:endParaRPr>
          </a:p>
          <a:p>
            <a:pPr algn="ctr"/>
            <a:endParaRPr lang="fr-FR" sz="2000" b="0" i="1" dirty="0">
              <a:solidFill>
                <a:srgbClr val="000000"/>
              </a:solidFill>
              <a:effectLst/>
              <a:latin typeface="Times New Roman" panose="02020603050405020304" pitchFamily="18" charset="0"/>
            </a:endParaRPr>
          </a:p>
          <a:p>
            <a:endParaRPr lang="de-CH"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1CFBFD0-E1DA-4A18-ACEF-56BD5677520D}"/>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Lst>
          </a:blip>
          <a:srcRect l="29084" r="9813"/>
          <a:stretch/>
        </p:blipFill>
        <p:spPr bwMode="auto">
          <a:xfrm>
            <a:off x="5910943" y="4285718"/>
            <a:ext cx="2560975" cy="2095609"/>
          </a:xfrm>
          <a:prstGeom prst="roundRect">
            <a:avLst>
              <a:gd name="adj" fmla="val 16667"/>
            </a:avLst>
          </a:prstGeom>
          <a:effectLst>
            <a:glow rad="517972">
              <a:srgbClr val="FFC000"/>
            </a:glo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AF4F-1FA7-D41C-432D-D13A6BA29A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ED474F-9EC5-927A-5AA3-A98A38816077}"/>
              </a:ext>
            </a:extLst>
          </p:cNvPr>
          <p:cNvSpPr>
            <a:spLocks noGrp="1"/>
          </p:cNvSpPr>
          <p:nvPr>
            <p:ph type="title"/>
          </p:nvPr>
        </p:nvSpPr>
        <p:spPr/>
        <p:txBody>
          <a:bodyPr/>
          <a:lstStyle/>
          <a:p>
            <a:endParaRPr lang="fr-CH"/>
          </a:p>
        </p:txBody>
      </p:sp>
      <p:sp>
        <p:nvSpPr>
          <p:cNvPr id="4" name="Title 1">
            <a:extLst>
              <a:ext uri="{FF2B5EF4-FFF2-40B4-BE49-F238E27FC236}">
                <a16:creationId xmlns:a16="http://schemas.microsoft.com/office/drawing/2014/main" id="{8D674370-5F77-A695-52E0-F44A2B18F13A}"/>
              </a:ext>
            </a:extLst>
          </p:cNvPr>
          <p:cNvSpPr txBox="1">
            <a:spLocks/>
          </p:cNvSpPr>
          <p:nvPr/>
        </p:nvSpPr>
        <p:spPr>
          <a:xfrm>
            <a:off x="216787" y="268889"/>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5" name="Rectangle: Rounded Corners 3">
            <a:extLst>
              <a:ext uri="{FF2B5EF4-FFF2-40B4-BE49-F238E27FC236}">
                <a16:creationId xmlns:a16="http://schemas.microsoft.com/office/drawing/2014/main" id="{059632D0-CD54-699B-C4B0-00D8D62BA6F9}"/>
              </a:ext>
            </a:extLst>
          </p:cNvPr>
          <p:cNvSpPr>
            <a:spLocks noGrp="1"/>
          </p:cNvSpPr>
          <p:nvPr>
            <p:ph sz="quarter" idx="1"/>
          </p:nvPr>
        </p:nvSpPr>
        <p:spPr>
          <a:xfrm>
            <a:off x="2864530" y="1752600"/>
            <a:ext cx="3414939" cy="125185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0" i="0" dirty="0">
              <a:solidFill>
                <a:srgbClr val="000000"/>
              </a:solidFill>
              <a:effectLst/>
              <a:latin typeface="Times New Roman" panose="02020603050405020304" pitchFamily="18" charset="0"/>
            </a:endParaRPr>
          </a:p>
          <a:p>
            <a:pPr algn="ctr"/>
            <a:r>
              <a:rPr lang="fr-FR" b="0" i="0" dirty="0">
                <a:solidFill>
                  <a:srgbClr val="000000"/>
                </a:solidFill>
                <a:effectLst/>
                <a:latin typeface="Times New Roman" panose="02020603050405020304" pitchFamily="18" charset="0"/>
              </a:rPr>
              <a:t>Interventions et diagnostics en psychologie clinique et de la santé (15 ECTS)</a:t>
            </a:r>
            <a:endParaRPr lang="en-GB" dirty="0">
              <a:solidFill>
                <a:schemeClr val="tx1">
                  <a:lumMod val="95000"/>
                  <a:lumOff val="5000"/>
                </a:schemeClr>
              </a:solidFill>
              <a:latin typeface="Aptos" panose="020B0004020202020204" pitchFamily="34" charset="0"/>
            </a:endParaRPr>
          </a:p>
          <a:p>
            <a:pPr algn="ctr"/>
            <a:endParaRPr lang="en-GB" dirty="0">
              <a:solidFill>
                <a:schemeClr val="tx1">
                  <a:lumMod val="95000"/>
                  <a:lumOff val="5000"/>
                </a:schemeClr>
              </a:solidFill>
              <a:latin typeface="Aptos" panose="020B0004020202020204" pitchFamily="34" charset="0"/>
            </a:endParaRPr>
          </a:p>
        </p:txBody>
      </p:sp>
      <p:sp>
        <p:nvSpPr>
          <p:cNvPr id="6" name="ZoneTexte 5">
            <a:extLst>
              <a:ext uri="{FF2B5EF4-FFF2-40B4-BE49-F238E27FC236}">
                <a16:creationId xmlns:a16="http://schemas.microsoft.com/office/drawing/2014/main" id="{AF190780-5DCD-BB01-663D-26A0E474EAB8}"/>
              </a:ext>
            </a:extLst>
          </p:cNvPr>
          <p:cNvSpPr txBox="1"/>
          <p:nvPr/>
        </p:nvSpPr>
        <p:spPr>
          <a:xfrm>
            <a:off x="334424" y="3429000"/>
            <a:ext cx="8493252" cy="2031325"/>
          </a:xfrm>
          <a:prstGeom prst="rect">
            <a:avLst/>
          </a:prstGeom>
          <a:noFill/>
        </p:spPr>
        <p:txBody>
          <a:bodyPr wrap="square">
            <a:spAutoFit/>
          </a:bodyPr>
          <a:lstStyle/>
          <a:p>
            <a:pPr marL="285750" indent="-285750" algn="just">
              <a:buFont typeface="Arial" panose="020B0604020202020204" pitchFamily="34" charset="0"/>
              <a:buChar char="•"/>
            </a:pPr>
            <a:r>
              <a:rPr lang="fr-FR" dirty="0">
                <a:solidFill>
                  <a:srgbClr val="000000"/>
                </a:solidFill>
                <a:latin typeface="Times New Roman" panose="02020603050405020304" pitchFamily="18" charset="0"/>
              </a:rPr>
              <a:t>Les enseignements ciblant les connaissances de base et appliquées afin de pouvoir réaliser </a:t>
            </a:r>
            <a:r>
              <a:rPr lang="fr-FR" b="0" i="0" dirty="0">
                <a:solidFill>
                  <a:srgbClr val="000000"/>
                </a:solidFill>
                <a:effectLst/>
                <a:latin typeface="Times New Roman" panose="02020603050405020304" pitchFamily="18" charset="0"/>
              </a:rPr>
              <a:t>des </a:t>
            </a:r>
            <a:r>
              <a:rPr lang="fr-FR" b="1" i="0" dirty="0">
                <a:solidFill>
                  <a:srgbClr val="000000"/>
                </a:solidFill>
                <a:effectLst/>
                <a:latin typeface="Times New Roman" panose="02020603050405020304" pitchFamily="18" charset="0"/>
              </a:rPr>
              <a:t>diagnostics structurés </a:t>
            </a:r>
            <a:r>
              <a:rPr lang="fr-FR" b="0" i="0" dirty="0">
                <a:solidFill>
                  <a:srgbClr val="000000"/>
                </a:solidFill>
                <a:effectLst/>
                <a:latin typeface="Times New Roman" panose="02020603050405020304" pitchFamily="18" charset="0"/>
              </a:rPr>
              <a:t>et </a:t>
            </a:r>
            <a:r>
              <a:rPr lang="fr-FR" b="1" i="0" dirty="0">
                <a:solidFill>
                  <a:srgbClr val="000000"/>
                </a:solidFill>
                <a:effectLst/>
                <a:latin typeface="Times New Roman" panose="02020603050405020304" pitchFamily="18" charset="0"/>
              </a:rPr>
              <a:t>standardisés</a:t>
            </a:r>
            <a:r>
              <a:rPr lang="fr-FR" b="0" i="0" dirty="0">
                <a:solidFill>
                  <a:srgbClr val="000000"/>
                </a:solidFill>
                <a:effectLst/>
                <a:latin typeface="Times New Roman" panose="02020603050405020304" pitchFamily="18" charset="0"/>
              </a:rPr>
              <a:t> selon les systèmes de diagnostic internationaux</a:t>
            </a:r>
            <a:endParaRPr lang="fr-FR" dirty="0">
              <a:solidFill>
                <a:srgbClr val="000000"/>
              </a:solidFill>
              <a:latin typeface="Times New Roman" panose="02020603050405020304" pitchFamily="18" charset="0"/>
            </a:endParaRPr>
          </a:p>
          <a:p>
            <a:pPr marL="285750" indent="-285750" algn="just">
              <a:buFont typeface="Arial" panose="020B0604020202020204" pitchFamily="34" charset="0"/>
              <a:buChar char="•"/>
            </a:pPr>
            <a:r>
              <a:rPr lang="fr-FR" dirty="0">
                <a:solidFill>
                  <a:srgbClr val="000000"/>
                </a:solidFill>
                <a:latin typeface="Times New Roman" panose="02020603050405020304" pitchFamily="18" charset="0"/>
              </a:rPr>
              <a:t>Les</a:t>
            </a:r>
            <a:r>
              <a:rPr lang="fr-FR" b="1" dirty="0">
                <a:solidFill>
                  <a:srgbClr val="000000"/>
                </a:solidFill>
                <a:latin typeface="Times New Roman" panose="02020603050405020304" pitchFamily="18" charset="0"/>
              </a:rPr>
              <a:t> interventions</a:t>
            </a:r>
            <a:r>
              <a:rPr lang="fr-FR" dirty="0">
                <a:solidFill>
                  <a:srgbClr val="000000"/>
                </a:solidFill>
                <a:latin typeface="Times New Roman" panose="02020603050405020304" pitchFamily="18" charset="0"/>
              </a:rPr>
              <a:t> en psychologie clinique et en psychothérapie sont présentées</a:t>
            </a:r>
          </a:p>
          <a:p>
            <a:pPr marL="285750" indent="-285750" algn="just">
              <a:buFont typeface="Arial" panose="020B0604020202020204" pitchFamily="34" charset="0"/>
              <a:buChar char="•"/>
            </a:pPr>
            <a:r>
              <a:rPr lang="fr-FR" dirty="0">
                <a:solidFill>
                  <a:srgbClr val="000000"/>
                </a:solidFill>
                <a:latin typeface="Times New Roman" panose="02020603050405020304" pitchFamily="18" charset="0"/>
              </a:rPr>
              <a:t>Les interventions utilisées en </a:t>
            </a:r>
            <a:r>
              <a:rPr lang="fr-FR" b="1" dirty="0">
                <a:solidFill>
                  <a:srgbClr val="000000"/>
                </a:solidFill>
                <a:latin typeface="Times New Roman" panose="02020603050405020304" pitchFamily="18" charset="0"/>
              </a:rPr>
              <a:t>psychologie de la santé </a:t>
            </a:r>
            <a:r>
              <a:rPr lang="fr-FR" dirty="0">
                <a:solidFill>
                  <a:srgbClr val="000000"/>
                </a:solidFill>
                <a:latin typeface="Times New Roman" panose="02020603050405020304" pitchFamily="18" charset="0"/>
              </a:rPr>
              <a:t>sont également ciblées </a:t>
            </a:r>
          </a:p>
          <a:p>
            <a:pPr algn="l"/>
            <a:endParaRPr lang="fr-FR" dirty="0">
              <a:solidFill>
                <a:srgbClr val="000000"/>
              </a:solidFill>
              <a:latin typeface="Times New Roman" panose="02020603050405020304" pitchFamily="18" charset="0"/>
            </a:endParaRPr>
          </a:p>
          <a:p>
            <a:pPr algn="l"/>
            <a:r>
              <a:rPr lang="fr-FR" b="0" i="0" dirty="0">
                <a:solidFill>
                  <a:srgbClr val="000000"/>
                </a:solidFill>
                <a:effectLst/>
                <a:latin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2">
            <p14:nvContentPartPr>
              <p14:cNvPr id="12" name="Encre 11">
                <a:extLst>
                  <a:ext uri="{FF2B5EF4-FFF2-40B4-BE49-F238E27FC236}">
                    <a16:creationId xmlns:a16="http://schemas.microsoft.com/office/drawing/2014/main" id="{2F86D294-8A2F-EDC8-DF5F-11C5F8F6872B}"/>
                  </a:ext>
                </a:extLst>
              </p14:cNvPr>
              <p14:cNvContentPartPr/>
              <p14:nvPr/>
            </p14:nvContentPartPr>
            <p14:xfrm>
              <a:off x="198704" y="6703043"/>
              <a:ext cx="843120" cy="720"/>
            </p14:xfrm>
          </p:contentPart>
        </mc:Choice>
        <mc:Fallback xmlns="">
          <p:pic>
            <p:nvPicPr>
              <p:cNvPr id="12" name="Encre 11">
                <a:extLst>
                  <a:ext uri="{FF2B5EF4-FFF2-40B4-BE49-F238E27FC236}">
                    <a16:creationId xmlns:a16="http://schemas.microsoft.com/office/drawing/2014/main" id="{2F86D294-8A2F-EDC8-DF5F-11C5F8F6872B}"/>
                  </a:ext>
                </a:extLst>
              </p:cNvPr>
              <p:cNvPicPr/>
              <p:nvPr/>
            </p:nvPicPr>
            <p:blipFill>
              <a:blip r:embed="rId3"/>
              <a:stretch>
                <a:fillRect/>
              </a:stretch>
            </p:blipFill>
            <p:spPr>
              <a:xfrm>
                <a:off x="162704" y="6631043"/>
                <a:ext cx="91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Encre 12">
                <a:extLst>
                  <a:ext uri="{FF2B5EF4-FFF2-40B4-BE49-F238E27FC236}">
                    <a16:creationId xmlns:a16="http://schemas.microsoft.com/office/drawing/2014/main" id="{B3B8BAC7-8077-A670-7BB8-6CC854FBFEB4}"/>
                  </a:ext>
                </a:extLst>
              </p14:cNvPr>
              <p14:cNvContentPartPr/>
              <p14:nvPr/>
            </p14:nvContentPartPr>
            <p14:xfrm>
              <a:off x="334064" y="6734363"/>
              <a:ext cx="360" cy="360"/>
            </p14:xfrm>
          </p:contentPart>
        </mc:Choice>
        <mc:Fallback xmlns="">
          <p:pic>
            <p:nvPicPr>
              <p:cNvPr id="13" name="Encre 12">
                <a:extLst>
                  <a:ext uri="{FF2B5EF4-FFF2-40B4-BE49-F238E27FC236}">
                    <a16:creationId xmlns:a16="http://schemas.microsoft.com/office/drawing/2014/main" id="{B3B8BAC7-8077-A670-7BB8-6CC854FBFEB4}"/>
                  </a:ext>
                </a:extLst>
              </p:cNvPr>
              <p:cNvPicPr/>
              <p:nvPr/>
            </p:nvPicPr>
            <p:blipFill>
              <a:blip r:embed="rId5"/>
              <a:stretch>
                <a:fillRect/>
              </a:stretch>
            </p:blipFill>
            <p:spPr>
              <a:xfrm>
                <a:off x="298064" y="6698723"/>
                <a:ext cx="72000" cy="72000"/>
              </a:xfrm>
              <a:prstGeom prst="rect">
                <a:avLst/>
              </a:prstGeom>
            </p:spPr>
          </p:pic>
        </mc:Fallback>
      </mc:AlternateContent>
    </p:spTree>
    <p:extLst>
      <p:ext uri="{BB962C8B-B14F-4D97-AF65-F5344CB8AC3E}">
        <p14:creationId xmlns:p14="http://schemas.microsoft.com/office/powerpoint/2010/main" val="195896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3407-1357-93B6-B8F3-15CD4AF9D6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97BFDA-CB77-ACAC-1B96-2E882AF02A37}"/>
              </a:ext>
            </a:extLst>
          </p:cNvPr>
          <p:cNvSpPr>
            <a:spLocks noGrp="1"/>
          </p:cNvSpPr>
          <p:nvPr>
            <p:ph type="title"/>
          </p:nvPr>
        </p:nvSpPr>
        <p:spPr/>
        <p:txBody>
          <a:bodyPr/>
          <a:lstStyle/>
          <a:p>
            <a:endParaRPr lang="fr-CH"/>
          </a:p>
        </p:txBody>
      </p:sp>
      <p:sp>
        <p:nvSpPr>
          <p:cNvPr id="4" name="Title 1">
            <a:extLst>
              <a:ext uri="{FF2B5EF4-FFF2-40B4-BE49-F238E27FC236}">
                <a16:creationId xmlns:a16="http://schemas.microsoft.com/office/drawing/2014/main" id="{C2DF775F-412D-5741-451D-ACD3E06B0E0B}"/>
              </a:ext>
            </a:extLst>
          </p:cNvPr>
          <p:cNvSpPr txBox="1">
            <a:spLocks/>
          </p:cNvSpPr>
          <p:nvPr/>
        </p:nvSpPr>
        <p:spPr>
          <a:xfrm>
            <a:off x="216787" y="268889"/>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i="1" kern="0" dirty="0">
              <a:solidFill>
                <a:schemeClr val="bg1"/>
              </a:solidFill>
              <a:latin typeface="Times New Roman" pitchFamily="18" charset="0"/>
              <a:cs typeface="Times New Roman" pitchFamily="18" charset="0"/>
            </a:endParaRPr>
          </a:p>
          <a:p>
            <a:pPr algn="ctr" defTabSz="914400"/>
            <a:r>
              <a:rPr lang="fr-FR" sz="2400" b="1" i="1" dirty="0">
                <a:solidFill>
                  <a:schemeClr val="bg2"/>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5" name="Rectangle: Rounded Corners 3">
            <a:extLst>
              <a:ext uri="{FF2B5EF4-FFF2-40B4-BE49-F238E27FC236}">
                <a16:creationId xmlns:a16="http://schemas.microsoft.com/office/drawing/2014/main" id="{141C78A0-A303-4F2A-49CD-F2E273D2AAEE}"/>
              </a:ext>
            </a:extLst>
          </p:cNvPr>
          <p:cNvSpPr>
            <a:spLocks noGrp="1"/>
          </p:cNvSpPr>
          <p:nvPr>
            <p:ph sz="quarter" idx="1"/>
          </p:nvPr>
        </p:nvSpPr>
        <p:spPr>
          <a:xfrm>
            <a:off x="230463" y="1637116"/>
            <a:ext cx="3414939" cy="125185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0" i="0" dirty="0">
              <a:solidFill>
                <a:srgbClr val="000000"/>
              </a:solidFill>
              <a:effectLst/>
              <a:latin typeface="Times New Roman" panose="02020603050405020304" pitchFamily="18" charset="0"/>
            </a:endParaRPr>
          </a:p>
          <a:p>
            <a:pPr algn="ctr"/>
            <a:r>
              <a:rPr lang="fr-FR" b="0" i="0" dirty="0">
                <a:solidFill>
                  <a:srgbClr val="000000"/>
                </a:solidFill>
                <a:effectLst/>
                <a:latin typeface="Times New Roman" panose="02020603050405020304" pitchFamily="18" charset="0"/>
              </a:rPr>
              <a:t>Interventions et diagnostics en psychologie clinique et de la santé (15 ECTS)</a:t>
            </a:r>
            <a:endParaRPr lang="en-GB" dirty="0">
              <a:solidFill>
                <a:schemeClr val="tx1">
                  <a:lumMod val="95000"/>
                  <a:lumOff val="5000"/>
                </a:schemeClr>
              </a:solidFill>
              <a:latin typeface="Aptos" panose="020B0004020202020204" pitchFamily="34" charset="0"/>
            </a:endParaRPr>
          </a:p>
          <a:p>
            <a:pPr algn="ctr"/>
            <a:endParaRPr lang="en-GB" dirty="0">
              <a:solidFill>
                <a:schemeClr val="tx1">
                  <a:lumMod val="95000"/>
                  <a:lumOff val="5000"/>
                </a:schemeClr>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06D6E919-1217-9B7B-F71D-CE9F3029C8FF}"/>
              </a:ext>
            </a:extLst>
          </p:cNvPr>
          <p:cNvSpPr/>
          <p:nvPr/>
        </p:nvSpPr>
        <p:spPr>
          <a:xfrm>
            <a:off x="4869712" y="1806936"/>
            <a:ext cx="3276600" cy="892628"/>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atin typeface="Times New Roman" panose="02020603050405020304" pitchFamily="18" charset="0"/>
                <a:cs typeface="Times New Roman" panose="02020603050405020304" pitchFamily="18" charset="0"/>
              </a:rPr>
              <a:t>Unités d’enseignement à choix = 3 ECTS</a:t>
            </a:r>
          </a:p>
        </p:txBody>
      </p:sp>
      <p:sp>
        <p:nvSpPr>
          <p:cNvPr id="8" name="Flèche : droite 7">
            <a:extLst>
              <a:ext uri="{FF2B5EF4-FFF2-40B4-BE49-F238E27FC236}">
                <a16:creationId xmlns:a16="http://schemas.microsoft.com/office/drawing/2014/main" id="{CDF1EED6-06D4-32F0-4AB3-C9CC736B243E}"/>
              </a:ext>
            </a:extLst>
          </p:cNvPr>
          <p:cNvSpPr/>
          <p:nvPr/>
        </p:nvSpPr>
        <p:spPr>
          <a:xfrm>
            <a:off x="3680153" y="2134397"/>
            <a:ext cx="1189559" cy="458753"/>
          </a:xfrm>
          <a:prstGeom prst="rightArrow">
            <a:avLst/>
          </a:prstGeom>
          <a:solidFill>
            <a:srgbClr val="5FBD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Flèche : bas 8">
            <a:extLst>
              <a:ext uri="{FF2B5EF4-FFF2-40B4-BE49-F238E27FC236}">
                <a16:creationId xmlns:a16="http://schemas.microsoft.com/office/drawing/2014/main" id="{94A3B97F-35C7-3DF5-908B-799D58A069AB}"/>
              </a:ext>
            </a:extLst>
          </p:cNvPr>
          <p:cNvSpPr/>
          <p:nvPr/>
        </p:nvSpPr>
        <p:spPr>
          <a:xfrm>
            <a:off x="5218865" y="2730784"/>
            <a:ext cx="890743" cy="1032453"/>
          </a:xfrm>
          <a:prstGeom prst="downArrow">
            <a:avLst/>
          </a:prstGeom>
          <a:solidFill>
            <a:srgbClr val="5FBD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Rectangle : coins arrondis 9">
            <a:extLst>
              <a:ext uri="{FF2B5EF4-FFF2-40B4-BE49-F238E27FC236}">
                <a16:creationId xmlns:a16="http://schemas.microsoft.com/office/drawing/2014/main" id="{5A6F330D-7DB0-2068-19FC-693F9489F839}"/>
              </a:ext>
            </a:extLst>
          </p:cNvPr>
          <p:cNvSpPr/>
          <p:nvPr/>
        </p:nvSpPr>
        <p:spPr>
          <a:xfrm>
            <a:off x="2363840" y="3700819"/>
            <a:ext cx="3276600" cy="939221"/>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atin typeface="Times New Roman" panose="02020603050405020304" pitchFamily="18" charset="0"/>
                <a:cs typeface="Times New Roman" panose="02020603050405020304" pitchFamily="18" charset="0"/>
              </a:rPr>
              <a:t>Une unité d’enseignement </a:t>
            </a:r>
          </a:p>
          <a:p>
            <a:pPr algn="ctr"/>
            <a:r>
              <a:rPr lang="fr-CH" sz="2000" dirty="0">
                <a:latin typeface="Times New Roman" panose="02020603050405020304" pitchFamily="18" charset="0"/>
                <a:cs typeface="Times New Roman" panose="02020603050405020304" pitchFamily="18" charset="0"/>
              </a:rPr>
              <a:t>« Diagnostic »</a:t>
            </a:r>
          </a:p>
        </p:txBody>
      </p:sp>
      <p:sp>
        <p:nvSpPr>
          <p:cNvPr id="12" name="Rectangle : coins arrondis 11">
            <a:extLst>
              <a:ext uri="{FF2B5EF4-FFF2-40B4-BE49-F238E27FC236}">
                <a16:creationId xmlns:a16="http://schemas.microsoft.com/office/drawing/2014/main" id="{BF4B81C8-3FC4-C1E7-8FD6-D5F6874F17E7}"/>
              </a:ext>
            </a:extLst>
          </p:cNvPr>
          <p:cNvSpPr/>
          <p:nvPr/>
        </p:nvSpPr>
        <p:spPr>
          <a:xfrm>
            <a:off x="5688033" y="3685424"/>
            <a:ext cx="3435754" cy="970012"/>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atin typeface="Times New Roman" panose="02020603050405020304" pitchFamily="18" charset="0"/>
                <a:cs typeface="Times New Roman" panose="02020603050405020304" pitchFamily="18" charset="0"/>
              </a:rPr>
              <a:t>Une unité d’enseignement</a:t>
            </a:r>
          </a:p>
          <a:p>
            <a:pPr algn="ctr"/>
            <a:r>
              <a:rPr lang="fr-CH" sz="2000" dirty="0">
                <a:latin typeface="Times New Roman" panose="02020603050405020304" pitchFamily="18" charset="0"/>
                <a:cs typeface="Times New Roman" panose="02020603050405020304" pitchFamily="18" charset="0"/>
              </a:rPr>
              <a:t>«Psychopharmacologie» </a:t>
            </a:r>
          </a:p>
        </p:txBody>
      </p:sp>
      <mc:AlternateContent xmlns:mc="http://schemas.openxmlformats.org/markup-compatibility/2006" xmlns:p14="http://schemas.microsoft.com/office/powerpoint/2010/main">
        <mc:Choice Requires="p14">
          <p:contentPart p14:bwMode="auto" r:id="rId2">
            <p14:nvContentPartPr>
              <p14:cNvPr id="13" name="Encre 12">
                <a:extLst>
                  <a:ext uri="{FF2B5EF4-FFF2-40B4-BE49-F238E27FC236}">
                    <a16:creationId xmlns:a16="http://schemas.microsoft.com/office/drawing/2014/main" id="{3A265F42-66AD-CD60-ED3B-6ABA972F4098}"/>
                  </a:ext>
                </a:extLst>
              </p14:cNvPr>
              <p14:cNvContentPartPr/>
              <p14:nvPr/>
            </p14:nvContentPartPr>
            <p14:xfrm>
              <a:off x="133904" y="6701963"/>
              <a:ext cx="923760" cy="24840"/>
            </p14:xfrm>
          </p:contentPart>
        </mc:Choice>
        <mc:Fallback xmlns="">
          <p:pic>
            <p:nvPicPr>
              <p:cNvPr id="13" name="Encre 12">
                <a:extLst>
                  <a:ext uri="{FF2B5EF4-FFF2-40B4-BE49-F238E27FC236}">
                    <a16:creationId xmlns:a16="http://schemas.microsoft.com/office/drawing/2014/main" id="{3A265F42-66AD-CD60-ED3B-6ABA972F4098}"/>
                  </a:ext>
                </a:extLst>
              </p:cNvPr>
              <p:cNvPicPr/>
              <p:nvPr/>
            </p:nvPicPr>
            <p:blipFill>
              <a:blip r:embed="rId3"/>
              <a:stretch>
                <a:fillRect/>
              </a:stretch>
            </p:blipFill>
            <p:spPr>
              <a:xfrm>
                <a:off x="98264" y="6666323"/>
                <a:ext cx="995400" cy="96480"/>
              </a:xfrm>
              <a:prstGeom prst="rect">
                <a:avLst/>
              </a:prstGeom>
            </p:spPr>
          </p:pic>
        </mc:Fallback>
      </mc:AlternateContent>
    </p:spTree>
    <p:extLst>
      <p:ext uri="{BB962C8B-B14F-4D97-AF65-F5344CB8AC3E}">
        <p14:creationId xmlns:p14="http://schemas.microsoft.com/office/powerpoint/2010/main" val="377375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5AA0-F993-3351-A38E-A0EDFC5DBA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B67A4D-4A79-B240-1FB6-13AD7274E88C}"/>
              </a:ext>
            </a:extLst>
          </p:cNvPr>
          <p:cNvSpPr>
            <a:spLocks noGrp="1"/>
          </p:cNvSpPr>
          <p:nvPr>
            <p:ph type="title"/>
          </p:nvPr>
        </p:nvSpPr>
        <p:spPr/>
        <p:txBody>
          <a:bodyPr/>
          <a:lstStyle/>
          <a:p>
            <a:endParaRPr lang="fr-CH"/>
          </a:p>
        </p:txBody>
      </p:sp>
      <p:sp>
        <p:nvSpPr>
          <p:cNvPr id="4" name="Title 1">
            <a:extLst>
              <a:ext uri="{FF2B5EF4-FFF2-40B4-BE49-F238E27FC236}">
                <a16:creationId xmlns:a16="http://schemas.microsoft.com/office/drawing/2014/main" id="{4A743833-629C-F1FE-269E-25CE59A8C920}"/>
              </a:ext>
            </a:extLst>
          </p:cNvPr>
          <p:cNvSpPr txBox="1">
            <a:spLocks/>
          </p:cNvSpPr>
          <p:nvPr/>
        </p:nvSpPr>
        <p:spPr>
          <a:xfrm>
            <a:off x="216787" y="268889"/>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i="1" kern="0" dirty="0">
              <a:solidFill>
                <a:schemeClr val="bg1"/>
              </a:solidFill>
              <a:latin typeface="Times New Roman" pitchFamily="18" charset="0"/>
              <a:cs typeface="Times New Roman" pitchFamily="18" charset="0"/>
            </a:endParaRPr>
          </a:p>
          <a:p>
            <a:pPr algn="ctr" defTabSz="914400"/>
            <a:r>
              <a:rPr lang="fr-FR" sz="2400" b="1" i="1" dirty="0">
                <a:solidFill>
                  <a:schemeClr val="bg2"/>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5" name="Rectangle: Rounded Corners 3">
            <a:extLst>
              <a:ext uri="{FF2B5EF4-FFF2-40B4-BE49-F238E27FC236}">
                <a16:creationId xmlns:a16="http://schemas.microsoft.com/office/drawing/2014/main" id="{7BFE10C5-2EA2-4CA4-AF1D-20411D3DD926}"/>
              </a:ext>
            </a:extLst>
          </p:cNvPr>
          <p:cNvSpPr>
            <a:spLocks noGrp="1"/>
          </p:cNvSpPr>
          <p:nvPr>
            <p:ph sz="quarter" idx="1"/>
          </p:nvPr>
        </p:nvSpPr>
        <p:spPr>
          <a:xfrm>
            <a:off x="230463" y="1637116"/>
            <a:ext cx="3414939" cy="125185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0" i="0" dirty="0">
              <a:solidFill>
                <a:srgbClr val="000000"/>
              </a:solidFill>
              <a:effectLst/>
              <a:latin typeface="Times New Roman" panose="02020603050405020304" pitchFamily="18" charset="0"/>
            </a:endParaRPr>
          </a:p>
          <a:p>
            <a:pPr algn="ctr"/>
            <a:r>
              <a:rPr lang="fr-FR" b="0" i="0" dirty="0">
                <a:solidFill>
                  <a:srgbClr val="000000"/>
                </a:solidFill>
                <a:effectLst/>
                <a:latin typeface="Times New Roman" panose="02020603050405020304" pitchFamily="18" charset="0"/>
              </a:rPr>
              <a:t>Interventions et diagnostics en psychologie clinique et de la santé (15 ECTS)</a:t>
            </a:r>
            <a:endParaRPr lang="en-GB" dirty="0">
              <a:solidFill>
                <a:schemeClr val="tx1">
                  <a:lumMod val="95000"/>
                  <a:lumOff val="5000"/>
                </a:schemeClr>
              </a:solidFill>
              <a:latin typeface="Aptos" panose="020B0004020202020204" pitchFamily="34" charset="0"/>
            </a:endParaRPr>
          </a:p>
          <a:p>
            <a:pPr algn="ctr"/>
            <a:endParaRPr lang="en-GB" dirty="0">
              <a:solidFill>
                <a:schemeClr val="tx1">
                  <a:lumMod val="95000"/>
                  <a:lumOff val="5000"/>
                </a:schemeClr>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657CE69D-FC94-F6E0-A6EC-627F64360B3C}"/>
              </a:ext>
            </a:extLst>
          </p:cNvPr>
          <p:cNvSpPr/>
          <p:nvPr/>
        </p:nvSpPr>
        <p:spPr>
          <a:xfrm>
            <a:off x="4869711" y="1259489"/>
            <a:ext cx="4043825" cy="3508454"/>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atin typeface="Times New Roman" panose="02020603050405020304" pitchFamily="18" charset="0"/>
                <a:cs typeface="Times New Roman" panose="02020603050405020304" pitchFamily="18" charset="0"/>
              </a:rPr>
              <a:t>Unités d’enseignement à choix = 3 ECTS</a:t>
            </a:r>
          </a:p>
          <a:p>
            <a:pPr algn="ctr"/>
            <a:r>
              <a:rPr lang="fr-CH" sz="2000" dirty="0">
                <a:latin typeface="Times New Roman" panose="02020603050405020304" pitchFamily="18" charset="0"/>
                <a:cs typeface="Times New Roman" panose="02020603050405020304" pitchFamily="18" charset="0"/>
              </a:rPr>
              <a:t>-techniques avancées en TCC</a:t>
            </a:r>
          </a:p>
          <a:p>
            <a:pPr algn="ctr"/>
            <a:r>
              <a:rPr lang="fr-CH" sz="2000" dirty="0">
                <a:latin typeface="Times New Roman" panose="02020603050405020304" pitchFamily="18" charset="0"/>
                <a:cs typeface="Times New Roman" panose="02020603050405020304" pitchFamily="18" charset="0"/>
              </a:rPr>
              <a:t>-conduite du premier entretien chez l’adulte</a:t>
            </a:r>
          </a:p>
          <a:p>
            <a:pPr marL="342900" indent="-342900" algn="ctr">
              <a:buFontTx/>
              <a:buChar char="-"/>
            </a:pPr>
            <a:r>
              <a:rPr lang="fr-CH" sz="2000" dirty="0">
                <a:latin typeface="Times New Roman" panose="02020603050405020304" pitchFamily="18" charset="0"/>
                <a:cs typeface="Times New Roman" panose="02020603050405020304" pitchFamily="18" charset="0"/>
              </a:rPr>
              <a:t>Méthode psychocorporelle et pleine conscience</a:t>
            </a:r>
          </a:p>
          <a:p>
            <a:pPr marL="342900" indent="-342900" algn="ctr">
              <a:buFontTx/>
              <a:buChar char="-"/>
            </a:pPr>
            <a:r>
              <a:rPr lang="fr-CH" sz="2000" dirty="0">
                <a:latin typeface="Times New Roman" panose="02020603050405020304" pitchFamily="18" charset="0"/>
                <a:cs typeface="Times New Roman" panose="02020603050405020304" pitchFamily="18" charset="0"/>
              </a:rPr>
              <a:t> Intervention d’urgence </a:t>
            </a:r>
          </a:p>
        </p:txBody>
      </p:sp>
      <p:sp>
        <p:nvSpPr>
          <p:cNvPr id="8" name="Flèche : droite 7">
            <a:extLst>
              <a:ext uri="{FF2B5EF4-FFF2-40B4-BE49-F238E27FC236}">
                <a16:creationId xmlns:a16="http://schemas.microsoft.com/office/drawing/2014/main" id="{B9CC1CBA-531D-16D5-1CD4-2E635F28CE33}"/>
              </a:ext>
            </a:extLst>
          </p:cNvPr>
          <p:cNvSpPr/>
          <p:nvPr/>
        </p:nvSpPr>
        <p:spPr>
          <a:xfrm>
            <a:off x="3680153" y="2134397"/>
            <a:ext cx="1189559" cy="458753"/>
          </a:xfrm>
          <a:prstGeom prst="rightArrow">
            <a:avLst/>
          </a:prstGeom>
          <a:solidFill>
            <a:srgbClr val="5FBD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mc:AlternateContent xmlns:mc="http://schemas.openxmlformats.org/markup-compatibility/2006" xmlns:p14="http://schemas.microsoft.com/office/powerpoint/2010/main">
        <mc:Choice Requires="p14">
          <p:contentPart p14:bwMode="auto" r:id="rId2">
            <p14:nvContentPartPr>
              <p14:cNvPr id="13" name="Encre 12">
                <a:extLst>
                  <a:ext uri="{FF2B5EF4-FFF2-40B4-BE49-F238E27FC236}">
                    <a16:creationId xmlns:a16="http://schemas.microsoft.com/office/drawing/2014/main" id="{E3210D20-C895-FC5A-DEB1-4019EE0DEC47}"/>
                  </a:ext>
                </a:extLst>
              </p14:cNvPr>
              <p14:cNvContentPartPr/>
              <p14:nvPr/>
            </p14:nvContentPartPr>
            <p14:xfrm>
              <a:off x="133904" y="6701963"/>
              <a:ext cx="923760" cy="24840"/>
            </p14:xfrm>
          </p:contentPart>
        </mc:Choice>
        <mc:Fallback xmlns="">
          <p:pic>
            <p:nvPicPr>
              <p:cNvPr id="13" name="Encre 12">
                <a:extLst>
                  <a:ext uri="{FF2B5EF4-FFF2-40B4-BE49-F238E27FC236}">
                    <a16:creationId xmlns:a16="http://schemas.microsoft.com/office/drawing/2014/main" id="{3A265F42-66AD-CD60-ED3B-6ABA972F4098}"/>
                  </a:ext>
                </a:extLst>
              </p:cNvPr>
              <p:cNvPicPr/>
              <p:nvPr/>
            </p:nvPicPr>
            <p:blipFill>
              <a:blip r:embed="rId3"/>
              <a:stretch>
                <a:fillRect/>
              </a:stretch>
            </p:blipFill>
            <p:spPr>
              <a:xfrm>
                <a:off x="98264" y="6666323"/>
                <a:ext cx="995400" cy="96480"/>
              </a:xfrm>
              <a:prstGeom prst="rect">
                <a:avLst/>
              </a:prstGeom>
            </p:spPr>
          </p:pic>
        </mc:Fallback>
      </mc:AlternateContent>
      <p:sp>
        <p:nvSpPr>
          <p:cNvPr id="3" name="Rectangle 1">
            <a:extLst>
              <a:ext uri="{FF2B5EF4-FFF2-40B4-BE49-F238E27FC236}">
                <a16:creationId xmlns:a16="http://schemas.microsoft.com/office/drawing/2014/main" id="{A8124D8D-C410-63FC-42A2-EFC81B59B08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Techniques avancées en TCC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7579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487CB-CE1D-8428-704E-6DB75D56E85A}"/>
              </a:ext>
            </a:extLst>
          </p:cNvPr>
          <p:cNvSpPr>
            <a:spLocks noGrp="1"/>
          </p:cNvSpPr>
          <p:nvPr>
            <p:ph type="title"/>
          </p:nvPr>
        </p:nvSpPr>
        <p:spPr/>
        <p:txBody>
          <a:bodyPr/>
          <a:lstStyle/>
          <a:p>
            <a:endParaRPr lang="fr-CH"/>
          </a:p>
        </p:txBody>
      </p:sp>
      <p:sp>
        <p:nvSpPr>
          <p:cNvPr id="4" name="Title 1">
            <a:extLst>
              <a:ext uri="{FF2B5EF4-FFF2-40B4-BE49-F238E27FC236}">
                <a16:creationId xmlns:a16="http://schemas.microsoft.com/office/drawing/2014/main" id="{0140D1AE-A7A3-4779-1F35-AC8B3A49DAB1}"/>
              </a:ext>
            </a:extLst>
          </p:cNvPr>
          <p:cNvSpPr txBox="1">
            <a:spLocks/>
          </p:cNvSpPr>
          <p:nvPr/>
        </p:nvSpPr>
        <p:spPr>
          <a:xfrm>
            <a:off x="216787" y="268889"/>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5" name="Rectangle: Rounded Corners 3">
            <a:extLst>
              <a:ext uri="{FF2B5EF4-FFF2-40B4-BE49-F238E27FC236}">
                <a16:creationId xmlns:a16="http://schemas.microsoft.com/office/drawing/2014/main" id="{FF5D8F7D-CA2A-F4EB-4CE0-0389338E269C}"/>
              </a:ext>
            </a:extLst>
          </p:cNvPr>
          <p:cNvSpPr>
            <a:spLocks noGrp="1"/>
          </p:cNvSpPr>
          <p:nvPr>
            <p:ph sz="quarter" idx="1"/>
          </p:nvPr>
        </p:nvSpPr>
        <p:spPr>
          <a:xfrm>
            <a:off x="2981878" y="1632857"/>
            <a:ext cx="3414939" cy="125185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0" i="0" dirty="0">
                <a:solidFill>
                  <a:srgbClr val="000000"/>
                </a:solidFill>
                <a:effectLst/>
                <a:latin typeface="Times New Roman" panose="02020603050405020304" pitchFamily="18" charset="0"/>
              </a:rPr>
              <a:t>Facteurs et processus en psychologie clinique et de la santé</a:t>
            </a:r>
            <a:endParaRPr lang="en-GB" dirty="0">
              <a:solidFill>
                <a:schemeClr val="tx1">
                  <a:lumMod val="95000"/>
                  <a:lumOff val="5000"/>
                </a:schemeClr>
              </a:solidFill>
              <a:latin typeface="Aptos" panose="020B0004020202020204" pitchFamily="34" charset="0"/>
            </a:endParaRPr>
          </a:p>
        </p:txBody>
      </p:sp>
      <p:sp>
        <p:nvSpPr>
          <p:cNvPr id="7" name="ZoneTexte 6">
            <a:extLst>
              <a:ext uri="{FF2B5EF4-FFF2-40B4-BE49-F238E27FC236}">
                <a16:creationId xmlns:a16="http://schemas.microsoft.com/office/drawing/2014/main" id="{3AF56567-7608-4BB4-B42D-61D6FF7472E0}"/>
              </a:ext>
            </a:extLst>
          </p:cNvPr>
          <p:cNvSpPr txBox="1"/>
          <p:nvPr/>
        </p:nvSpPr>
        <p:spPr>
          <a:xfrm>
            <a:off x="216787" y="3258082"/>
            <a:ext cx="8214832" cy="2031325"/>
          </a:xfrm>
          <a:prstGeom prst="rect">
            <a:avLst/>
          </a:prstGeom>
          <a:noFill/>
        </p:spPr>
        <p:txBody>
          <a:bodyPr wrap="square">
            <a:spAutoFit/>
          </a:bodyPr>
          <a:lstStyle/>
          <a:p>
            <a:pPr marL="285750" indent="-285750" algn="l">
              <a:buFont typeface="Arial" panose="020B0604020202020204" pitchFamily="34" charset="0"/>
              <a:buChar char="•"/>
            </a:pPr>
            <a:r>
              <a:rPr lang="fr-FR" dirty="0">
                <a:solidFill>
                  <a:srgbClr val="000000"/>
                </a:solidFill>
                <a:latin typeface="Times New Roman" panose="02020603050405020304" pitchFamily="18" charset="0"/>
              </a:rPr>
              <a:t>L</a:t>
            </a:r>
            <a:r>
              <a:rPr lang="fr-FR" b="0" i="0" dirty="0">
                <a:solidFill>
                  <a:srgbClr val="000000"/>
                </a:solidFill>
                <a:effectLst/>
                <a:latin typeface="Times New Roman" panose="02020603050405020304" pitchFamily="18" charset="0"/>
              </a:rPr>
              <a:t>es</a:t>
            </a:r>
            <a:r>
              <a:rPr lang="fr-FR" b="1" i="0" dirty="0">
                <a:solidFill>
                  <a:srgbClr val="000000"/>
                </a:solidFill>
                <a:effectLst/>
                <a:latin typeface="Times New Roman" panose="02020603050405020304" pitchFamily="18" charset="0"/>
              </a:rPr>
              <a:t> processus </a:t>
            </a:r>
            <a:r>
              <a:rPr lang="fr-FR" b="0" i="0" dirty="0">
                <a:solidFill>
                  <a:srgbClr val="000000"/>
                </a:solidFill>
                <a:effectLst/>
                <a:latin typeface="Times New Roman" panose="02020603050405020304" pitchFamily="18" charset="0"/>
              </a:rPr>
              <a:t>et </a:t>
            </a:r>
            <a:r>
              <a:rPr lang="fr-FR" dirty="0">
                <a:solidFill>
                  <a:srgbClr val="000000"/>
                </a:solidFill>
                <a:latin typeface="Times New Roman" panose="02020603050405020304" pitchFamily="18" charset="0"/>
              </a:rPr>
              <a:t>l</a:t>
            </a:r>
            <a:r>
              <a:rPr lang="fr-FR" b="0" i="0" dirty="0">
                <a:solidFill>
                  <a:srgbClr val="000000"/>
                </a:solidFill>
                <a:effectLst/>
                <a:latin typeface="Times New Roman" panose="02020603050405020304" pitchFamily="18" charset="0"/>
              </a:rPr>
              <a:t>es</a:t>
            </a:r>
            <a:r>
              <a:rPr lang="fr-FR" b="1" i="0" dirty="0">
                <a:solidFill>
                  <a:srgbClr val="000000"/>
                </a:solidFill>
                <a:effectLst/>
                <a:latin typeface="Times New Roman" panose="02020603050405020304" pitchFamily="18" charset="0"/>
              </a:rPr>
              <a:t> facteurs </a:t>
            </a:r>
            <a:r>
              <a:rPr lang="fr-FR" b="0" i="0" dirty="0">
                <a:solidFill>
                  <a:srgbClr val="000000"/>
                </a:solidFill>
                <a:effectLst/>
                <a:latin typeface="Times New Roman" panose="02020603050405020304" pitchFamily="18" charset="0"/>
              </a:rPr>
              <a:t>importants pour l’apparition, le maintien ou le traitement des troubles psychiques sont ciblés</a:t>
            </a:r>
          </a:p>
          <a:p>
            <a:pPr marL="285750" indent="-285750" algn="l">
              <a:buFont typeface="Arial" panose="020B0604020202020204" pitchFamily="34" charset="0"/>
              <a:buChar char="•"/>
            </a:pPr>
            <a:r>
              <a:rPr lang="fr-FR" dirty="0">
                <a:solidFill>
                  <a:srgbClr val="000000"/>
                </a:solidFill>
                <a:latin typeface="Times New Roman" panose="02020603050405020304" pitchFamily="18" charset="0"/>
              </a:rPr>
              <a:t>Les processus psychologiques abordés sont en lien avec la santé psychique mais aussi </a:t>
            </a:r>
            <a:r>
              <a:rPr lang="fr-FR" b="1" dirty="0">
                <a:solidFill>
                  <a:srgbClr val="000000"/>
                </a:solidFill>
                <a:latin typeface="Times New Roman" panose="02020603050405020304" pitchFamily="18" charset="0"/>
              </a:rPr>
              <a:t>somatique</a:t>
            </a:r>
          </a:p>
          <a:p>
            <a:pPr marL="285750" indent="-285750" algn="l">
              <a:buFont typeface="Arial" panose="020B0604020202020204" pitchFamily="34" charset="0"/>
              <a:buChar char="•"/>
            </a:pPr>
            <a:r>
              <a:rPr lang="fr-FR" dirty="0">
                <a:solidFill>
                  <a:srgbClr val="000000"/>
                </a:solidFill>
                <a:latin typeface="Times New Roman" panose="02020603050405020304" pitchFamily="18" charset="0"/>
              </a:rPr>
              <a:t>La </a:t>
            </a:r>
            <a:r>
              <a:rPr lang="fr-FR" b="1" dirty="0">
                <a:solidFill>
                  <a:srgbClr val="000000"/>
                </a:solidFill>
                <a:latin typeface="Times New Roman" panose="02020603050405020304" pitchFamily="18" charset="0"/>
              </a:rPr>
              <a:t>modification, </a:t>
            </a:r>
            <a:r>
              <a:rPr lang="fr-FR" dirty="0">
                <a:solidFill>
                  <a:srgbClr val="000000"/>
                </a:solidFill>
                <a:latin typeface="Times New Roman" panose="02020603050405020304" pitchFamily="18" charset="0"/>
              </a:rPr>
              <a:t>le </a:t>
            </a:r>
            <a:r>
              <a:rPr lang="fr-FR" b="1" dirty="0">
                <a:solidFill>
                  <a:srgbClr val="000000"/>
                </a:solidFill>
                <a:latin typeface="Times New Roman" panose="02020603050405020304" pitchFamily="18" charset="0"/>
              </a:rPr>
              <a:t>maintien</a:t>
            </a:r>
            <a:r>
              <a:rPr lang="fr-FR" dirty="0">
                <a:solidFill>
                  <a:srgbClr val="000000"/>
                </a:solidFill>
                <a:latin typeface="Times New Roman" panose="02020603050405020304" pitchFamily="18" charset="0"/>
              </a:rPr>
              <a:t>, la </a:t>
            </a:r>
            <a:r>
              <a:rPr lang="fr-FR" b="1" dirty="0">
                <a:solidFill>
                  <a:srgbClr val="000000"/>
                </a:solidFill>
                <a:latin typeface="Times New Roman" panose="02020603050405020304" pitchFamily="18" charset="0"/>
              </a:rPr>
              <a:t>prévention</a:t>
            </a:r>
            <a:r>
              <a:rPr lang="fr-FR" dirty="0">
                <a:solidFill>
                  <a:srgbClr val="000000"/>
                </a:solidFill>
                <a:latin typeface="Times New Roman" panose="02020603050405020304" pitchFamily="18" charset="0"/>
              </a:rPr>
              <a:t> des différents facteurs et processus sont présentés</a:t>
            </a:r>
          </a:p>
          <a:p>
            <a:pPr marL="285750" indent="-285750" algn="l">
              <a:buFont typeface="Arial" panose="020B0604020202020204" pitchFamily="34" charset="0"/>
              <a:buChar char="•"/>
            </a:pPr>
            <a:r>
              <a:rPr lang="fr-FR" dirty="0">
                <a:solidFill>
                  <a:srgbClr val="000000"/>
                </a:solidFill>
                <a:latin typeface="Times New Roman" panose="02020603050405020304" pitchFamily="18" charset="0"/>
              </a:rPr>
              <a:t>Les différents stades de la vie sont traités</a:t>
            </a:r>
          </a:p>
        </p:txBody>
      </p:sp>
      <mc:AlternateContent xmlns:mc="http://schemas.openxmlformats.org/markup-compatibility/2006" xmlns:p14="http://schemas.microsoft.com/office/powerpoint/2010/main">
        <mc:Choice Requires="p14">
          <p:contentPart p14:bwMode="auto" r:id="rId2">
            <p14:nvContentPartPr>
              <p14:cNvPr id="9" name="Encre 8">
                <a:extLst>
                  <a:ext uri="{FF2B5EF4-FFF2-40B4-BE49-F238E27FC236}">
                    <a16:creationId xmlns:a16="http://schemas.microsoft.com/office/drawing/2014/main" id="{AAAA5589-B3CC-5DA7-96C8-0DCFFF004AE0}"/>
                  </a:ext>
                </a:extLst>
              </p14:cNvPr>
              <p14:cNvContentPartPr/>
              <p14:nvPr/>
            </p14:nvContentPartPr>
            <p14:xfrm>
              <a:off x="230384" y="6671003"/>
              <a:ext cx="819360" cy="56160"/>
            </p14:xfrm>
          </p:contentPart>
        </mc:Choice>
        <mc:Fallback xmlns="">
          <p:pic>
            <p:nvPicPr>
              <p:cNvPr id="9" name="Encre 8">
                <a:extLst>
                  <a:ext uri="{FF2B5EF4-FFF2-40B4-BE49-F238E27FC236}">
                    <a16:creationId xmlns:a16="http://schemas.microsoft.com/office/drawing/2014/main" id="{AAAA5589-B3CC-5DA7-96C8-0DCFFF004AE0}"/>
                  </a:ext>
                </a:extLst>
              </p:cNvPr>
              <p:cNvPicPr/>
              <p:nvPr/>
            </p:nvPicPr>
            <p:blipFill>
              <a:blip r:embed="rId3"/>
              <a:stretch>
                <a:fillRect/>
              </a:stretch>
            </p:blipFill>
            <p:spPr>
              <a:xfrm>
                <a:off x="194384" y="6635003"/>
                <a:ext cx="891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Encre 9">
                <a:extLst>
                  <a:ext uri="{FF2B5EF4-FFF2-40B4-BE49-F238E27FC236}">
                    <a16:creationId xmlns:a16="http://schemas.microsoft.com/office/drawing/2014/main" id="{08735B76-A279-9C55-244A-9F9DE6864188}"/>
                  </a:ext>
                </a:extLst>
              </p14:cNvPr>
              <p14:cNvContentPartPr/>
              <p14:nvPr/>
            </p14:nvContentPartPr>
            <p14:xfrm>
              <a:off x="230024" y="6742643"/>
              <a:ext cx="421920" cy="360"/>
            </p14:xfrm>
          </p:contentPart>
        </mc:Choice>
        <mc:Fallback xmlns="">
          <p:pic>
            <p:nvPicPr>
              <p:cNvPr id="10" name="Encre 9">
                <a:extLst>
                  <a:ext uri="{FF2B5EF4-FFF2-40B4-BE49-F238E27FC236}">
                    <a16:creationId xmlns:a16="http://schemas.microsoft.com/office/drawing/2014/main" id="{08735B76-A279-9C55-244A-9F9DE6864188}"/>
                  </a:ext>
                </a:extLst>
              </p:cNvPr>
              <p:cNvPicPr/>
              <p:nvPr/>
            </p:nvPicPr>
            <p:blipFill>
              <a:blip r:embed="rId5"/>
              <a:stretch>
                <a:fillRect/>
              </a:stretch>
            </p:blipFill>
            <p:spPr>
              <a:xfrm>
                <a:off x="194384" y="6706643"/>
                <a:ext cx="493560" cy="72000"/>
              </a:xfrm>
              <a:prstGeom prst="rect">
                <a:avLst/>
              </a:prstGeom>
            </p:spPr>
          </p:pic>
        </mc:Fallback>
      </mc:AlternateContent>
    </p:spTree>
    <p:extLst>
      <p:ext uri="{BB962C8B-B14F-4D97-AF65-F5344CB8AC3E}">
        <p14:creationId xmlns:p14="http://schemas.microsoft.com/office/powerpoint/2010/main" val="251350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3F62-D3EE-3308-BF4C-34B2B3DAEB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811BB5-D7C8-922F-FBCE-95216BBFEEA1}"/>
              </a:ext>
            </a:extLst>
          </p:cNvPr>
          <p:cNvSpPr>
            <a:spLocks noGrp="1"/>
          </p:cNvSpPr>
          <p:nvPr>
            <p:ph type="title"/>
          </p:nvPr>
        </p:nvSpPr>
        <p:spPr/>
        <p:txBody>
          <a:bodyPr/>
          <a:lstStyle/>
          <a:p>
            <a:endParaRPr lang="fr-CH"/>
          </a:p>
        </p:txBody>
      </p:sp>
      <p:sp>
        <p:nvSpPr>
          <p:cNvPr id="4" name="Title 1">
            <a:extLst>
              <a:ext uri="{FF2B5EF4-FFF2-40B4-BE49-F238E27FC236}">
                <a16:creationId xmlns:a16="http://schemas.microsoft.com/office/drawing/2014/main" id="{00FAED83-175D-FCA2-B736-43C5B8F863CD}"/>
              </a:ext>
            </a:extLst>
          </p:cNvPr>
          <p:cNvSpPr txBox="1">
            <a:spLocks/>
          </p:cNvSpPr>
          <p:nvPr/>
        </p:nvSpPr>
        <p:spPr>
          <a:xfrm>
            <a:off x="216787" y="179614"/>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2"/>
              </a:solidFill>
              <a:latin typeface="Times New Roman" pitchFamily="18" charset="0"/>
              <a:cs typeface="Times New Roman" pitchFamily="18" charset="0"/>
            </a:endParaRPr>
          </a:p>
          <a:p>
            <a:pPr algn="ctr" defTabSz="914400"/>
            <a:r>
              <a:rPr lang="fr-FR" sz="2400" b="1" i="1" dirty="0">
                <a:solidFill>
                  <a:schemeClr val="bg2"/>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5" name="Rectangle: Rounded Corners 3">
            <a:extLst>
              <a:ext uri="{FF2B5EF4-FFF2-40B4-BE49-F238E27FC236}">
                <a16:creationId xmlns:a16="http://schemas.microsoft.com/office/drawing/2014/main" id="{252B4AC4-242C-83C9-DC8A-BA6B2C659265}"/>
              </a:ext>
            </a:extLst>
          </p:cNvPr>
          <p:cNvSpPr>
            <a:spLocks noGrp="1"/>
          </p:cNvSpPr>
          <p:nvPr>
            <p:ph sz="quarter" idx="1"/>
          </p:nvPr>
        </p:nvSpPr>
        <p:spPr>
          <a:xfrm>
            <a:off x="417838" y="1637115"/>
            <a:ext cx="3414939" cy="125185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0" i="0" dirty="0">
              <a:solidFill>
                <a:srgbClr val="000000"/>
              </a:solidFill>
              <a:effectLst/>
              <a:latin typeface="Times New Roman" panose="02020603050405020304" pitchFamily="18" charset="0"/>
            </a:endParaRPr>
          </a:p>
          <a:p>
            <a:pPr algn="ctr"/>
            <a:r>
              <a:rPr lang="fr-FR" b="0" i="0" dirty="0">
                <a:solidFill>
                  <a:srgbClr val="000000"/>
                </a:solidFill>
                <a:effectLst/>
                <a:latin typeface="Times New Roman" panose="02020603050405020304" pitchFamily="18" charset="0"/>
              </a:rPr>
              <a:t>Facteurs et processus en psychologie clinique et de la santé</a:t>
            </a:r>
            <a:endParaRPr lang="en-GB" dirty="0">
              <a:solidFill>
                <a:schemeClr val="tx1">
                  <a:lumMod val="95000"/>
                  <a:lumOff val="5000"/>
                </a:schemeClr>
              </a:solidFill>
              <a:latin typeface="Aptos" panose="020B0004020202020204" pitchFamily="34" charset="0"/>
            </a:endParaRPr>
          </a:p>
          <a:p>
            <a:pPr algn="ctr"/>
            <a:endParaRPr lang="en-GB" dirty="0">
              <a:solidFill>
                <a:schemeClr val="tx1">
                  <a:lumMod val="95000"/>
                  <a:lumOff val="5000"/>
                </a:schemeClr>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61DD2AC5-4D70-2F10-9FB6-30CCA324740B}"/>
              </a:ext>
            </a:extLst>
          </p:cNvPr>
          <p:cNvSpPr/>
          <p:nvPr/>
        </p:nvSpPr>
        <p:spPr>
          <a:xfrm>
            <a:off x="5036909" y="1816731"/>
            <a:ext cx="3276600" cy="892628"/>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atin typeface="Times New Roman" panose="02020603050405020304" pitchFamily="18" charset="0"/>
                <a:cs typeface="Times New Roman" panose="02020603050405020304" pitchFamily="18" charset="0"/>
              </a:rPr>
              <a:t>Unités d’enseignement à choix = 3 ECTS</a:t>
            </a:r>
          </a:p>
        </p:txBody>
      </p:sp>
      <p:sp>
        <p:nvSpPr>
          <p:cNvPr id="12" name="Rectangle : coins arrondis 11">
            <a:extLst>
              <a:ext uri="{FF2B5EF4-FFF2-40B4-BE49-F238E27FC236}">
                <a16:creationId xmlns:a16="http://schemas.microsoft.com/office/drawing/2014/main" id="{BC470F66-2EB7-7F44-278B-5E47C0A5C247}"/>
              </a:ext>
            </a:extLst>
          </p:cNvPr>
          <p:cNvSpPr/>
          <p:nvPr/>
        </p:nvSpPr>
        <p:spPr>
          <a:xfrm>
            <a:off x="5173692" y="3722070"/>
            <a:ext cx="2768148" cy="892628"/>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a:p>
            <a:pPr algn="ctr"/>
            <a:r>
              <a:rPr lang="fr-CH" dirty="0">
                <a:latin typeface="Times New Roman" panose="02020603050405020304" pitchFamily="18" charset="0"/>
                <a:cs typeface="Times New Roman" panose="02020603050405020304" pitchFamily="18" charset="0"/>
              </a:rPr>
              <a:t>Une unité d’enseignement </a:t>
            </a:r>
          </a:p>
          <a:p>
            <a:pPr algn="ctr"/>
            <a:r>
              <a:rPr lang="fr-CH" dirty="0">
                <a:latin typeface="Times New Roman" panose="02020603050405020304" pitchFamily="18" charset="0"/>
                <a:cs typeface="Times New Roman" panose="02020603050405020304" pitchFamily="18" charset="0"/>
              </a:rPr>
              <a:t>« Enfant  »</a:t>
            </a:r>
          </a:p>
          <a:p>
            <a:pPr algn="ctr"/>
            <a:r>
              <a:rPr lang="fr-CH" dirty="0"/>
              <a:t> </a:t>
            </a:r>
          </a:p>
        </p:txBody>
      </p:sp>
      <mc:AlternateContent xmlns:mc="http://schemas.openxmlformats.org/markup-compatibility/2006" xmlns:p14="http://schemas.microsoft.com/office/powerpoint/2010/main">
        <mc:Choice Requires="p14">
          <p:contentPart p14:bwMode="auto" r:id="rId2">
            <p14:nvContentPartPr>
              <p14:cNvPr id="11" name="Encre 10">
                <a:extLst>
                  <a:ext uri="{FF2B5EF4-FFF2-40B4-BE49-F238E27FC236}">
                    <a16:creationId xmlns:a16="http://schemas.microsoft.com/office/drawing/2014/main" id="{A52A2B0F-0F9E-925F-142E-234F83835A8B}"/>
                  </a:ext>
                </a:extLst>
              </p14:cNvPr>
              <p14:cNvContentPartPr/>
              <p14:nvPr/>
            </p14:nvContentPartPr>
            <p14:xfrm>
              <a:off x="164864" y="6647243"/>
              <a:ext cx="866880" cy="160200"/>
            </p14:xfrm>
          </p:contentPart>
        </mc:Choice>
        <mc:Fallback xmlns="">
          <p:pic>
            <p:nvPicPr>
              <p:cNvPr id="11" name="Encre 10">
                <a:extLst>
                  <a:ext uri="{FF2B5EF4-FFF2-40B4-BE49-F238E27FC236}">
                    <a16:creationId xmlns:a16="http://schemas.microsoft.com/office/drawing/2014/main" id="{A52A2B0F-0F9E-925F-142E-234F83835A8B}"/>
                  </a:ext>
                </a:extLst>
              </p:cNvPr>
              <p:cNvPicPr/>
              <p:nvPr/>
            </p:nvPicPr>
            <p:blipFill>
              <a:blip r:embed="rId3"/>
              <a:stretch>
                <a:fillRect/>
              </a:stretch>
            </p:blipFill>
            <p:spPr>
              <a:xfrm>
                <a:off x="129224" y="6611243"/>
                <a:ext cx="938520" cy="231840"/>
              </a:xfrm>
              <a:prstGeom prst="rect">
                <a:avLst/>
              </a:prstGeom>
            </p:spPr>
          </p:pic>
        </mc:Fallback>
      </mc:AlternateContent>
      <p:sp>
        <p:nvSpPr>
          <p:cNvPr id="13" name="Flèche : droite 12">
            <a:extLst>
              <a:ext uri="{FF2B5EF4-FFF2-40B4-BE49-F238E27FC236}">
                <a16:creationId xmlns:a16="http://schemas.microsoft.com/office/drawing/2014/main" id="{C9F03FA5-8024-5E07-DF2E-FA48C26210C3}"/>
              </a:ext>
            </a:extLst>
          </p:cNvPr>
          <p:cNvSpPr/>
          <p:nvPr/>
        </p:nvSpPr>
        <p:spPr>
          <a:xfrm>
            <a:off x="3847350" y="2118729"/>
            <a:ext cx="1189559" cy="458753"/>
          </a:xfrm>
          <a:prstGeom prst="rightArrow">
            <a:avLst/>
          </a:prstGeom>
          <a:solidFill>
            <a:srgbClr val="5FBD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Flèche : bas 13">
            <a:extLst>
              <a:ext uri="{FF2B5EF4-FFF2-40B4-BE49-F238E27FC236}">
                <a16:creationId xmlns:a16="http://schemas.microsoft.com/office/drawing/2014/main" id="{2BB9329A-5B65-AE08-37ED-ECABF64059C4}"/>
              </a:ext>
            </a:extLst>
          </p:cNvPr>
          <p:cNvSpPr/>
          <p:nvPr/>
        </p:nvSpPr>
        <p:spPr>
          <a:xfrm>
            <a:off x="6225635" y="2709359"/>
            <a:ext cx="664263" cy="1012711"/>
          </a:xfrm>
          <a:prstGeom prst="downArrow">
            <a:avLst/>
          </a:prstGeom>
          <a:solidFill>
            <a:srgbClr val="5FBD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95251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046FD-0835-5EF2-01E2-00BCC857D4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056E59-091C-FF66-A8CF-AAB913CB3627}"/>
              </a:ext>
            </a:extLst>
          </p:cNvPr>
          <p:cNvSpPr>
            <a:spLocks noGrp="1"/>
          </p:cNvSpPr>
          <p:nvPr>
            <p:ph type="title"/>
          </p:nvPr>
        </p:nvSpPr>
        <p:spPr/>
        <p:txBody>
          <a:bodyPr/>
          <a:lstStyle/>
          <a:p>
            <a:endParaRPr lang="fr-CH"/>
          </a:p>
        </p:txBody>
      </p:sp>
      <p:sp>
        <p:nvSpPr>
          <p:cNvPr id="4" name="Title 1">
            <a:extLst>
              <a:ext uri="{FF2B5EF4-FFF2-40B4-BE49-F238E27FC236}">
                <a16:creationId xmlns:a16="http://schemas.microsoft.com/office/drawing/2014/main" id="{10D74898-D78B-E8A5-6A46-D584ECA9F5E1}"/>
              </a:ext>
            </a:extLst>
          </p:cNvPr>
          <p:cNvSpPr txBox="1">
            <a:spLocks/>
          </p:cNvSpPr>
          <p:nvPr/>
        </p:nvSpPr>
        <p:spPr>
          <a:xfrm>
            <a:off x="216787" y="179614"/>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2"/>
              </a:solidFill>
              <a:latin typeface="Times New Roman" pitchFamily="18" charset="0"/>
              <a:cs typeface="Times New Roman" pitchFamily="18" charset="0"/>
            </a:endParaRPr>
          </a:p>
          <a:p>
            <a:pPr algn="ctr" defTabSz="914400"/>
            <a:r>
              <a:rPr lang="fr-FR" sz="2400" b="1" i="1" dirty="0">
                <a:solidFill>
                  <a:schemeClr val="bg2"/>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5" name="Rectangle: Rounded Corners 3">
            <a:extLst>
              <a:ext uri="{FF2B5EF4-FFF2-40B4-BE49-F238E27FC236}">
                <a16:creationId xmlns:a16="http://schemas.microsoft.com/office/drawing/2014/main" id="{B054A4F9-0B45-99B2-87CF-954F36718585}"/>
              </a:ext>
            </a:extLst>
          </p:cNvPr>
          <p:cNvSpPr>
            <a:spLocks noGrp="1"/>
          </p:cNvSpPr>
          <p:nvPr>
            <p:ph sz="quarter" idx="1"/>
          </p:nvPr>
        </p:nvSpPr>
        <p:spPr>
          <a:xfrm>
            <a:off x="417838" y="1637115"/>
            <a:ext cx="3414939" cy="125185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0" i="0" dirty="0">
              <a:solidFill>
                <a:srgbClr val="000000"/>
              </a:solidFill>
              <a:effectLst/>
              <a:latin typeface="Times New Roman" panose="02020603050405020304" pitchFamily="18" charset="0"/>
            </a:endParaRPr>
          </a:p>
          <a:p>
            <a:pPr algn="ctr"/>
            <a:r>
              <a:rPr lang="fr-FR" b="0" i="0" dirty="0">
                <a:solidFill>
                  <a:srgbClr val="000000"/>
                </a:solidFill>
                <a:effectLst/>
                <a:latin typeface="Times New Roman" panose="02020603050405020304" pitchFamily="18" charset="0"/>
              </a:rPr>
              <a:t>Facteurs et processus en psychologie clinique et de la santé</a:t>
            </a:r>
            <a:endParaRPr lang="en-GB" dirty="0">
              <a:solidFill>
                <a:schemeClr val="tx1">
                  <a:lumMod val="95000"/>
                  <a:lumOff val="5000"/>
                </a:schemeClr>
              </a:solidFill>
              <a:latin typeface="Aptos" panose="020B0004020202020204" pitchFamily="34" charset="0"/>
            </a:endParaRPr>
          </a:p>
          <a:p>
            <a:pPr algn="ctr"/>
            <a:endParaRPr lang="en-GB" dirty="0">
              <a:solidFill>
                <a:schemeClr val="tx1">
                  <a:lumMod val="95000"/>
                  <a:lumOff val="5000"/>
                </a:schemeClr>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718473E4-F881-B782-D6F0-BF7681709EDB}"/>
              </a:ext>
            </a:extLst>
          </p:cNvPr>
          <p:cNvSpPr/>
          <p:nvPr/>
        </p:nvSpPr>
        <p:spPr>
          <a:xfrm>
            <a:off x="5036909" y="1513114"/>
            <a:ext cx="3276600" cy="2209799"/>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latin typeface="Times New Roman" panose="02020603050405020304" pitchFamily="18" charset="0"/>
              <a:cs typeface="Times New Roman" panose="02020603050405020304" pitchFamily="18" charset="0"/>
            </a:endParaRPr>
          </a:p>
          <a:p>
            <a:pPr algn="ctr"/>
            <a:endParaRPr lang="fr-CH" dirty="0">
              <a:latin typeface="Times New Roman" panose="02020603050405020304" pitchFamily="18" charset="0"/>
              <a:cs typeface="Times New Roman" panose="02020603050405020304" pitchFamily="18" charset="0"/>
            </a:endParaRPr>
          </a:p>
          <a:p>
            <a:pPr algn="ctr"/>
            <a:r>
              <a:rPr lang="fr-CH" dirty="0">
                <a:latin typeface="Times New Roman" panose="02020603050405020304" pitchFamily="18" charset="0"/>
                <a:cs typeface="Times New Roman" panose="02020603050405020304" pitchFamily="18" charset="0"/>
              </a:rPr>
              <a:t>Unités d’enseignement à choix = 3 ECTS</a:t>
            </a:r>
          </a:p>
          <a:p>
            <a:pPr algn="ctr"/>
            <a:r>
              <a:rPr lang="fr-CH" dirty="0">
                <a:latin typeface="Times New Roman" panose="02020603050405020304" pitchFamily="18" charset="0"/>
                <a:cs typeface="Times New Roman" panose="02020603050405020304" pitchFamily="18" charset="0"/>
              </a:rPr>
              <a:t>Exemples de cours :</a:t>
            </a:r>
          </a:p>
          <a:p>
            <a:pPr algn="ctr"/>
            <a:r>
              <a:rPr lang="fr-CH" dirty="0">
                <a:latin typeface="Times New Roman" panose="02020603050405020304" pitchFamily="18" charset="0"/>
                <a:cs typeface="Times New Roman" panose="02020603050405020304" pitchFamily="18" charset="0"/>
              </a:rPr>
              <a:t>-Victimologie, psychologie et droit </a:t>
            </a:r>
          </a:p>
          <a:p>
            <a:pPr algn="ctr"/>
            <a:r>
              <a:rPr lang="fr-CH" dirty="0">
                <a:latin typeface="Times New Roman" panose="02020603050405020304" pitchFamily="18" charset="0"/>
                <a:cs typeface="Times New Roman" panose="02020603050405020304" pitchFamily="18" charset="0"/>
              </a:rPr>
              <a:t>-Introduction à la santé sexuelle</a:t>
            </a:r>
          </a:p>
          <a:p>
            <a:pPr algn="ctr"/>
            <a:endParaRPr lang="fr-CH" dirty="0">
              <a:latin typeface="Times New Roman" panose="02020603050405020304" pitchFamily="18" charset="0"/>
              <a:cs typeface="Times New Roman" panose="02020603050405020304" pitchFamily="18" charset="0"/>
            </a:endParaRPr>
          </a:p>
          <a:p>
            <a:pPr algn="ctr"/>
            <a:endParaRPr lang="fr-CH"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11" name="Encre 10">
                <a:extLst>
                  <a:ext uri="{FF2B5EF4-FFF2-40B4-BE49-F238E27FC236}">
                    <a16:creationId xmlns:a16="http://schemas.microsoft.com/office/drawing/2014/main" id="{BF798287-C677-753B-B1B7-357828E6E7E1}"/>
                  </a:ext>
                </a:extLst>
              </p14:cNvPr>
              <p14:cNvContentPartPr/>
              <p14:nvPr/>
            </p14:nvContentPartPr>
            <p14:xfrm>
              <a:off x="164864" y="6647243"/>
              <a:ext cx="866880" cy="160200"/>
            </p14:xfrm>
          </p:contentPart>
        </mc:Choice>
        <mc:Fallback xmlns="">
          <p:pic>
            <p:nvPicPr>
              <p:cNvPr id="11" name="Encre 10">
                <a:extLst>
                  <a:ext uri="{FF2B5EF4-FFF2-40B4-BE49-F238E27FC236}">
                    <a16:creationId xmlns:a16="http://schemas.microsoft.com/office/drawing/2014/main" id="{A52A2B0F-0F9E-925F-142E-234F83835A8B}"/>
                  </a:ext>
                </a:extLst>
              </p:cNvPr>
              <p:cNvPicPr/>
              <p:nvPr/>
            </p:nvPicPr>
            <p:blipFill>
              <a:blip r:embed="rId3"/>
              <a:stretch>
                <a:fillRect/>
              </a:stretch>
            </p:blipFill>
            <p:spPr>
              <a:xfrm>
                <a:off x="129224" y="6611243"/>
                <a:ext cx="938520" cy="231840"/>
              </a:xfrm>
              <a:prstGeom prst="rect">
                <a:avLst/>
              </a:prstGeom>
            </p:spPr>
          </p:pic>
        </mc:Fallback>
      </mc:AlternateContent>
      <p:sp>
        <p:nvSpPr>
          <p:cNvPr id="13" name="Flèche : droite 12">
            <a:extLst>
              <a:ext uri="{FF2B5EF4-FFF2-40B4-BE49-F238E27FC236}">
                <a16:creationId xmlns:a16="http://schemas.microsoft.com/office/drawing/2014/main" id="{391EFCCD-A897-6E59-FBE2-17942A90233E}"/>
              </a:ext>
            </a:extLst>
          </p:cNvPr>
          <p:cNvSpPr/>
          <p:nvPr/>
        </p:nvSpPr>
        <p:spPr>
          <a:xfrm>
            <a:off x="3847350" y="2118729"/>
            <a:ext cx="1189559" cy="458753"/>
          </a:xfrm>
          <a:prstGeom prst="rightArrow">
            <a:avLst/>
          </a:prstGeom>
          <a:solidFill>
            <a:srgbClr val="5FBD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Rectangle 1">
            <a:extLst>
              <a:ext uri="{FF2B5EF4-FFF2-40B4-BE49-F238E27FC236}">
                <a16:creationId xmlns:a16="http://schemas.microsoft.com/office/drawing/2014/main" id="{1F71B422-72CE-076E-B4EA-58F64C3B17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Victimologie, psychologie et droit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A71D9310-C2AF-249E-0BF3-8C99A89E1F2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Victimologie, psychologie et droit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D2F01DB1-85D4-8AC2-6F55-1D913F138084}"/>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Victimologie, psychologie et droit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2E7B2B2D-F019-DD38-0084-87F94659E941}"/>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Victimologie, psychologie et droit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C4EDBCA9-7642-85EB-4042-50F2D4621C02}"/>
              </a:ext>
            </a:extLst>
          </p:cNvPr>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Victimologie, psychologie et droit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383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F77F-FCE7-584A-297E-ABC67C1F18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519D53-66B8-DD39-EEDB-836C0BBE7D6D}"/>
              </a:ext>
            </a:extLst>
          </p:cNvPr>
          <p:cNvSpPr>
            <a:spLocks noGrp="1"/>
          </p:cNvSpPr>
          <p:nvPr>
            <p:ph type="title"/>
          </p:nvPr>
        </p:nvSpPr>
        <p:spPr/>
        <p:txBody>
          <a:bodyPr/>
          <a:lstStyle/>
          <a:p>
            <a:endParaRPr lang="fr-CH"/>
          </a:p>
        </p:txBody>
      </p:sp>
      <p:sp>
        <p:nvSpPr>
          <p:cNvPr id="4" name="Title 1">
            <a:extLst>
              <a:ext uri="{FF2B5EF4-FFF2-40B4-BE49-F238E27FC236}">
                <a16:creationId xmlns:a16="http://schemas.microsoft.com/office/drawing/2014/main" id="{D26DD160-5024-FF52-DEB8-EFA0B3D6C7C9}"/>
              </a:ext>
            </a:extLst>
          </p:cNvPr>
          <p:cNvSpPr txBox="1">
            <a:spLocks/>
          </p:cNvSpPr>
          <p:nvPr/>
        </p:nvSpPr>
        <p:spPr>
          <a:xfrm>
            <a:off x="206264" y="228600"/>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11" name="ZoneTexte 10">
            <a:extLst>
              <a:ext uri="{FF2B5EF4-FFF2-40B4-BE49-F238E27FC236}">
                <a16:creationId xmlns:a16="http://schemas.microsoft.com/office/drawing/2014/main" id="{C3E35E53-63F5-1383-6904-EA04B72D2919}"/>
              </a:ext>
            </a:extLst>
          </p:cNvPr>
          <p:cNvSpPr txBox="1"/>
          <p:nvPr/>
        </p:nvSpPr>
        <p:spPr>
          <a:xfrm>
            <a:off x="576461" y="2349489"/>
            <a:ext cx="8153400" cy="1754326"/>
          </a:xfrm>
          <a:prstGeom prst="rect">
            <a:avLst/>
          </a:prstGeom>
          <a:noFill/>
        </p:spPr>
        <p:txBody>
          <a:bodyPr wrap="square">
            <a:spAutoFit/>
          </a:bodyPr>
          <a:lstStyle/>
          <a:p>
            <a:pPr algn="l"/>
            <a:r>
              <a:rPr lang="fr-FR" b="1" i="0" dirty="0">
                <a:solidFill>
                  <a:srgbClr val="000000"/>
                </a:solidFill>
                <a:effectLst/>
                <a:latin typeface="Times New Roman" panose="02020603050405020304" pitchFamily="18" charset="0"/>
              </a:rPr>
              <a:t>Echec définitif</a:t>
            </a:r>
          </a:p>
          <a:p>
            <a:pPr algn="l"/>
            <a:endParaRPr lang="fr-FR" b="1" i="0" dirty="0">
              <a:solidFill>
                <a:srgbClr val="000000"/>
              </a:solidFill>
              <a:effectLst/>
              <a:latin typeface="Times New Roman" panose="02020603050405020304" pitchFamily="18" charset="0"/>
            </a:endParaRPr>
          </a:p>
          <a:p>
            <a:pPr marL="285750" indent="-285750" algn="l">
              <a:buFont typeface="Arial" panose="020B0604020202020204" pitchFamily="34" charset="0"/>
              <a:buChar char="•"/>
            </a:pPr>
            <a:r>
              <a:rPr lang="fr-FR" b="0" i="0" dirty="0">
                <a:solidFill>
                  <a:srgbClr val="000000"/>
                </a:solidFill>
                <a:effectLst/>
                <a:latin typeface="Times New Roman" panose="02020603050405020304" pitchFamily="18" charset="0"/>
              </a:rPr>
              <a:t>Un échec définitif à l’unité d’enseignement labélisée « </a:t>
            </a:r>
            <a:r>
              <a:rPr lang="fr-FR" b="1" i="0" dirty="0">
                <a:solidFill>
                  <a:srgbClr val="000000"/>
                </a:solidFill>
                <a:effectLst/>
                <a:latin typeface="Times New Roman" panose="02020603050405020304" pitchFamily="18" charset="0"/>
              </a:rPr>
              <a:t>Diagnostics</a:t>
            </a:r>
            <a:r>
              <a:rPr lang="fr-FR" b="0" i="0" dirty="0">
                <a:solidFill>
                  <a:srgbClr val="000000"/>
                </a:solidFill>
                <a:effectLst/>
                <a:latin typeface="Times New Roman" panose="02020603050405020304" pitchFamily="18" charset="0"/>
              </a:rPr>
              <a:t> », « </a:t>
            </a:r>
            <a:r>
              <a:rPr lang="fr-FR" b="1" i="0" dirty="0">
                <a:solidFill>
                  <a:srgbClr val="000000"/>
                </a:solidFill>
                <a:effectLst/>
                <a:latin typeface="Times New Roman" panose="02020603050405020304" pitchFamily="18" charset="0"/>
              </a:rPr>
              <a:t>Psychopharmacologie</a:t>
            </a:r>
            <a:r>
              <a:rPr lang="fr-FR" b="0" i="0" dirty="0">
                <a:solidFill>
                  <a:srgbClr val="000000"/>
                </a:solidFill>
                <a:effectLst/>
                <a:latin typeface="Times New Roman" panose="02020603050405020304" pitchFamily="18" charset="0"/>
              </a:rPr>
              <a:t> » ou « </a:t>
            </a:r>
            <a:r>
              <a:rPr lang="fr-FR" b="1" dirty="0">
                <a:solidFill>
                  <a:srgbClr val="000000"/>
                </a:solidFill>
                <a:latin typeface="Times New Roman" panose="02020603050405020304" pitchFamily="18" charset="0"/>
              </a:rPr>
              <a:t>Enfant</a:t>
            </a:r>
            <a:r>
              <a:rPr lang="fr-FR" b="0" i="0" dirty="0">
                <a:solidFill>
                  <a:srgbClr val="000000"/>
                </a:solidFill>
                <a:effectLst/>
                <a:latin typeface="Times New Roman" panose="02020603050405020304" pitchFamily="18" charset="0"/>
              </a:rPr>
              <a:t>» ou à plus d’une unité d’enseignement à choix sur l’ensemble du programme conduit à un échec définitif au programme de spécialisation</a:t>
            </a:r>
          </a:p>
        </p:txBody>
      </p:sp>
      <mc:AlternateContent xmlns:mc="http://schemas.openxmlformats.org/markup-compatibility/2006" xmlns:p14="http://schemas.microsoft.com/office/powerpoint/2010/main">
        <mc:Choice Requires="p14">
          <p:contentPart p14:bwMode="auto" r:id="rId2">
            <p14:nvContentPartPr>
              <p14:cNvPr id="15" name="Encre 14">
                <a:extLst>
                  <a:ext uri="{FF2B5EF4-FFF2-40B4-BE49-F238E27FC236}">
                    <a16:creationId xmlns:a16="http://schemas.microsoft.com/office/drawing/2014/main" id="{90F267C7-A876-F8F8-1D6B-88AFB2E91EDF}"/>
                  </a:ext>
                </a:extLst>
              </p14:cNvPr>
              <p14:cNvContentPartPr/>
              <p14:nvPr/>
            </p14:nvContentPartPr>
            <p14:xfrm>
              <a:off x="206264" y="6726803"/>
              <a:ext cx="819360" cy="720"/>
            </p14:xfrm>
          </p:contentPart>
        </mc:Choice>
        <mc:Fallback xmlns="">
          <p:pic>
            <p:nvPicPr>
              <p:cNvPr id="15" name="Encre 14">
                <a:extLst>
                  <a:ext uri="{FF2B5EF4-FFF2-40B4-BE49-F238E27FC236}">
                    <a16:creationId xmlns:a16="http://schemas.microsoft.com/office/drawing/2014/main" id="{90F267C7-A876-F8F8-1D6B-88AFB2E91EDF}"/>
                  </a:ext>
                </a:extLst>
              </p:cNvPr>
              <p:cNvPicPr/>
              <p:nvPr/>
            </p:nvPicPr>
            <p:blipFill>
              <a:blip r:embed="rId3"/>
              <a:stretch>
                <a:fillRect/>
              </a:stretch>
            </p:blipFill>
            <p:spPr>
              <a:xfrm>
                <a:off x="170264" y="6654803"/>
                <a:ext cx="891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Encre 15">
                <a:extLst>
                  <a:ext uri="{FF2B5EF4-FFF2-40B4-BE49-F238E27FC236}">
                    <a16:creationId xmlns:a16="http://schemas.microsoft.com/office/drawing/2014/main" id="{F211308E-D831-D2BE-FF13-4CB1791138FD}"/>
                  </a:ext>
                </a:extLst>
              </p14:cNvPr>
              <p14:cNvContentPartPr/>
              <p14:nvPr/>
            </p14:nvContentPartPr>
            <p14:xfrm>
              <a:off x="230384" y="6703043"/>
              <a:ext cx="360" cy="360"/>
            </p14:xfrm>
          </p:contentPart>
        </mc:Choice>
        <mc:Fallback xmlns="">
          <p:pic>
            <p:nvPicPr>
              <p:cNvPr id="16" name="Encre 15">
                <a:extLst>
                  <a:ext uri="{FF2B5EF4-FFF2-40B4-BE49-F238E27FC236}">
                    <a16:creationId xmlns:a16="http://schemas.microsoft.com/office/drawing/2014/main" id="{F211308E-D831-D2BE-FF13-4CB1791138FD}"/>
                  </a:ext>
                </a:extLst>
              </p:cNvPr>
              <p:cNvPicPr/>
              <p:nvPr/>
            </p:nvPicPr>
            <p:blipFill>
              <a:blip r:embed="rId5"/>
              <a:stretch>
                <a:fillRect/>
              </a:stretch>
            </p:blipFill>
            <p:spPr>
              <a:xfrm>
                <a:off x="194384" y="6667043"/>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Encre 17">
                <a:extLst>
                  <a:ext uri="{FF2B5EF4-FFF2-40B4-BE49-F238E27FC236}">
                    <a16:creationId xmlns:a16="http://schemas.microsoft.com/office/drawing/2014/main" id="{40FB813F-1449-603A-7B81-2177DEFDF839}"/>
                  </a:ext>
                </a:extLst>
              </p14:cNvPr>
              <p14:cNvContentPartPr/>
              <p14:nvPr/>
            </p14:nvContentPartPr>
            <p14:xfrm>
              <a:off x="715304" y="6694763"/>
              <a:ext cx="222840" cy="720"/>
            </p14:xfrm>
          </p:contentPart>
        </mc:Choice>
        <mc:Fallback xmlns="">
          <p:pic>
            <p:nvPicPr>
              <p:cNvPr id="18" name="Encre 17">
                <a:extLst>
                  <a:ext uri="{FF2B5EF4-FFF2-40B4-BE49-F238E27FC236}">
                    <a16:creationId xmlns:a16="http://schemas.microsoft.com/office/drawing/2014/main" id="{40FB813F-1449-603A-7B81-2177DEFDF839}"/>
                  </a:ext>
                </a:extLst>
              </p:cNvPr>
              <p:cNvPicPr/>
              <p:nvPr/>
            </p:nvPicPr>
            <p:blipFill>
              <a:blip r:embed="rId7"/>
              <a:stretch>
                <a:fillRect/>
              </a:stretch>
            </p:blipFill>
            <p:spPr>
              <a:xfrm>
                <a:off x="679304" y="6622763"/>
                <a:ext cx="294480" cy="144000"/>
              </a:xfrm>
              <a:prstGeom prst="rect">
                <a:avLst/>
              </a:prstGeom>
            </p:spPr>
          </p:pic>
        </mc:Fallback>
      </mc:AlternateContent>
    </p:spTree>
    <p:extLst>
      <p:ext uri="{BB962C8B-B14F-4D97-AF65-F5344CB8AC3E}">
        <p14:creationId xmlns:p14="http://schemas.microsoft.com/office/powerpoint/2010/main" val="234683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7878726" cy="1141132"/>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i="1" kern="0" dirty="0">
              <a:solidFill>
                <a:schemeClr val="bg1"/>
              </a:solidFill>
              <a:latin typeface="Times New Roman" pitchFamily="18" charset="0"/>
              <a:cs typeface="Times New Roman" pitchFamily="18" charset="0"/>
            </a:endParaRPr>
          </a:p>
          <a:p>
            <a:pPr algn="ctr" defTabSz="914400">
              <a:spcBef>
                <a:spcPts val="1200"/>
              </a:spcBef>
            </a:pPr>
            <a:endParaRPr lang="de-CH" sz="2400" b="1" i="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a:spcBef>
                <a:spcPts val="1200"/>
              </a:spcBef>
            </a:pPr>
            <a:endParaRPr lang="en-US" sz="2800" b="1" dirty="0">
              <a:solidFill>
                <a:schemeClr val="bg1"/>
              </a:solidFill>
              <a:latin typeface="Bodoni 72 Book" charset="0"/>
              <a:ea typeface="Bodoni 72 Book" charset="0"/>
              <a:cs typeface="Bodoni 72 Book" charset="0"/>
            </a:endParaRPr>
          </a:p>
        </p:txBody>
      </p:sp>
      <p:sp>
        <p:nvSpPr>
          <p:cNvPr id="4" name="TextBox 3">
            <a:extLst>
              <a:ext uri="{FF2B5EF4-FFF2-40B4-BE49-F238E27FC236}">
                <a16:creationId xmlns:a16="http://schemas.microsoft.com/office/drawing/2014/main" id="{1873EBFF-4216-44DD-BA9B-6F789E68E484}"/>
              </a:ext>
            </a:extLst>
          </p:cNvPr>
          <p:cNvSpPr txBox="1"/>
          <p:nvPr/>
        </p:nvSpPr>
        <p:spPr>
          <a:xfrm>
            <a:off x="1102287" y="5821125"/>
            <a:ext cx="45719" cy="45719"/>
          </a:xfrm>
          <a:prstGeom prst="rect">
            <a:avLst/>
          </a:prstGeom>
          <a:noFill/>
        </p:spPr>
        <p:txBody>
          <a:bodyPr wrap="square" lIns="0" tIns="0" rIns="0" bIns="0" rtlCol="0">
            <a:noAutofit/>
          </a:bodyPr>
          <a:lstStyle/>
          <a:p>
            <a:pPr>
              <a:lnSpc>
                <a:spcPts val="2700"/>
              </a:lnSpc>
            </a:pPr>
            <a:endParaRPr lang="fr-CH" sz="2000" dirty="0"/>
          </a:p>
        </p:txBody>
      </p:sp>
      <p:sp>
        <p:nvSpPr>
          <p:cNvPr id="14" name="ZoneTexte 13">
            <a:extLst>
              <a:ext uri="{FF2B5EF4-FFF2-40B4-BE49-F238E27FC236}">
                <a16:creationId xmlns:a16="http://schemas.microsoft.com/office/drawing/2014/main" id="{F0E18A0C-2A79-47E2-8A9E-000624B07D56}"/>
              </a:ext>
            </a:extLst>
          </p:cNvPr>
          <p:cNvSpPr txBox="1"/>
          <p:nvPr/>
        </p:nvSpPr>
        <p:spPr>
          <a:xfrm>
            <a:off x="560261" y="5359012"/>
            <a:ext cx="8422885" cy="1323439"/>
          </a:xfrm>
          <a:prstGeom prst="rect">
            <a:avLst/>
          </a:prstGeom>
          <a:noFill/>
        </p:spPr>
        <p:txBody>
          <a:bodyPr wrap="square">
            <a:spAutoFit/>
          </a:bodyPr>
          <a:lstStyle/>
          <a:p>
            <a:pPr algn="ctr"/>
            <a:r>
              <a:rPr lang="sv-SE" sz="2000" b="0" i="0" dirty="0">
                <a:effectLst/>
                <a:latin typeface="Times New Roman" panose="02020603050405020304" pitchFamily="18" charset="0"/>
                <a:cs typeface="Times New Roman" panose="02020603050405020304" pitchFamily="18" charset="0"/>
              </a:rPr>
              <a:t>L’équipe est dirigée par </a:t>
            </a:r>
            <a:r>
              <a:rPr lang="sv-SE" sz="2000" b="1" i="0" dirty="0">
                <a:effectLst/>
                <a:latin typeface="Times New Roman" panose="02020603050405020304" pitchFamily="18" charset="0"/>
                <a:cs typeface="Times New Roman" panose="02020603050405020304" pitchFamily="18" charset="0"/>
              </a:rPr>
              <a:t>la Prof. Dr Chantal Martin Sölch </a:t>
            </a:r>
            <a:r>
              <a:rPr lang="sv-SE" sz="2000" i="0" dirty="0">
                <a:effectLst/>
                <a:latin typeface="Times New Roman" panose="02020603050405020304" pitchFamily="18" charset="0"/>
                <a:cs typeface="Times New Roman" panose="02020603050405020304" pitchFamily="18" charset="0"/>
              </a:rPr>
              <a:t>en lien avec le</a:t>
            </a:r>
          </a:p>
          <a:p>
            <a:pPr algn="ctr"/>
            <a:r>
              <a:rPr lang="sv-SE" sz="2000" i="0" dirty="0">
                <a:effectLst/>
                <a:latin typeface="Times New Roman" panose="02020603050405020304" pitchFamily="18" charset="0"/>
                <a:cs typeface="Times New Roman" panose="02020603050405020304" pitchFamily="18" charset="0"/>
              </a:rPr>
              <a:t> </a:t>
            </a:r>
            <a:r>
              <a:rPr lang="sv-SE" sz="2000" b="1" i="0" dirty="0">
                <a:effectLst/>
                <a:latin typeface="Times New Roman" panose="02020603050405020304" pitchFamily="18" charset="0"/>
                <a:cs typeface="Times New Roman" panose="02020603050405020304" pitchFamily="18" charset="0"/>
              </a:rPr>
              <a:t>I-REACH LAB.</a:t>
            </a:r>
          </a:p>
          <a:p>
            <a:pPr algn="ctr"/>
            <a:endParaRPr lang="sv-SE" sz="2000" dirty="0">
              <a:latin typeface="Times New Roman" panose="02020603050405020304" pitchFamily="18" charset="0"/>
              <a:cs typeface="Times New Roman" panose="02020603050405020304" pitchFamily="18" charset="0"/>
            </a:endParaRPr>
          </a:p>
          <a:p>
            <a:pPr algn="ctr"/>
            <a:endParaRPr lang="sv-SE" sz="2000" b="0" i="0" dirty="0">
              <a:effectLst/>
              <a:latin typeface="Times New Roman" panose="02020603050405020304" pitchFamily="18" charset="0"/>
              <a:cs typeface="Times New Roman" panose="02020603050405020304" pitchFamily="18" charset="0"/>
            </a:endParaRPr>
          </a:p>
        </p:txBody>
      </p:sp>
      <p:pic>
        <p:nvPicPr>
          <p:cNvPr id="1032" name="Picture 8" descr="photo">
            <a:extLst>
              <a:ext uri="{FF2B5EF4-FFF2-40B4-BE49-F238E27FC236}">
                <a16:creationId xmlns:a16="http://schemas.microsoft.com/office/drawing/2014/main" id="{D0D9B8A9-CEC6-47D9-8CB0-BB56A893C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93" y="2785992"/>
            <a:ext cx="2189680" cy="218968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E86F5AB1-4C10-44D6-8349-2242B992E351}"/>
              </a:ext>
            </a:extLst>
          </p:cNvPr>
          <p:cNvPicPr>
            <a:picLocks noChangeAspect="1"/>
          </p:cNvPicPr>
          <p:nvPr/>
        </p:nvPicPr>
        <p:blipFill>
          <a:blip r:embed="rId4"/>
          <a:stretch>
            <a:fillRect/>
          </a:stretch>
        </p:blipFill>
        <p:spPr>
          <a:xfrm>
            <a:off x="5897366" y="1387011"/>
            <a:ext cx="2941942" cy="1686149"/>
          </a:xfrm>
          <a:prstGeom prst="rect">
            <a:avLst/>
          </a:prstGeom>
        </p:spPr>
      </p:pic>
    </p:spTree>
    <p:extLst>
      <p:ext uri="{BB962C8B-B14F-4D97-AF65-F5344CB8AC3E}">
        <p14:creationId xmlns:p14="http://schemas.microsoft.com/office/powerpoint/2010/main" val="417568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7859486" cy="1148316"/>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spcBef>
                <a:spcPts val="1200"/>
              </a:spcBef>
            </a:pPr>
            <a:endParaRPr lang="de-CH" sz="20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4" name="TextBox 3">
            <a:extLst>
              <a:ext uri="{FF2B5EF4-FFF2-40B4-BE49-F238E27FC236}">
                <a16:creationId xmlns:a16="http://schemas.microsoft.com/office/drawing/2014/main" id="{1873EBFF-4216-44DD-BA9B-6F789E68E484}"/>
              </a:ext>
            </a:extLst>
          </p:cNvPr>
          <p:cNvSpPr txBox="1"/>
          <p:nvPr/>
        </p:nvSpPr>
        <p:spPr>
          <a:xfrm>
            <a:off x="1102287" y="5821125"/>
            <a:ext cx="45719" cy="45719"/>
          </a:xfrm>
          <a:prstGeom prst="rect">
            <a:avLst/>
          </a:prstGeom>
          <a:noFill/>
        </p:spPr>
        <p:txBody>
          <a:bodyPr wrap="square" lIns="0" tIns="0" rIns="0" bIns="0" rtlCol="0">
            <a:noAutofit/>
          </a:bodyPr>
          <a:lstStyle/>
          <a:p>
            <a:pPr>
              <a:lnSpc>
                <a:spcPts val="2700"/>
              </a:lnSpc>
            </a:pPr>
            <a:endParaRPr lang="fr-CH" sz="2000" dirty="0"/>
          </a:p>
        </p:txBody>
      </p:sp>
      <p:sp>
        <p:nvSpPr>
          <p:cNvPr id="5" name="ZoneTexte 4">
            <a:extLst>
              <a:ext uri="{FF2B5EF4-FFF2-40B4-BE49-F238E27FC236}">
                <a16:creationId xmlns:a16="http://schemas.microsoft.com/office/drawing/2014/main" id="{A03B82A1-BA67-4CA1-CCEC-F58950CDD893}"/>
              </a:ext>
            </a:extLst>
          </p:cNvPr>
          <p:cNvSpPr txBox="1"/>
          <p:nvPr/>
        </p:nvSpPr>
        <p:spPr>
          <a:xfrm>
            <a:off x="868136" y="5405179"/>
            <a:ext cx="4588328" cy="923330"/>
          </a:xfrm>
          <a:prstGeom prst="rect">
            <a:avLst/>
          </a:prstGeom>
          <a:noFill/>
        </p:spPr>
        <p:txBody>
          <a:bodyPr wrap="square">
            <a:spAutoFit/>
          </a:bodyPr>
          <a:lstStyle/>
          <a:p>
            <a:r>
              <a:rPr lang="fr-FR" i="1" dirty="0">
                <a:latin typeface="Times New Roman" panose="02020603050405020304" pitchFamily="18" charset="0"/>
                <a:cs typeface="Times New Roman" panose="02020603050405020304" pitchFamily="18" charset="0"/>
                <a:hlinkClick r:id="rId3"/>
              </a:rPr>
              <a:t>Psychologie clinique et de la santé | Département de psychologie | Université de Fribourg</a:t>
            </a:r>
            <a:endParaRPr lang="fr-CH" i="1"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F1E620AD-E9F0-04BC-18A2-9C4E01E225F1}"/>
              </a:ext>
            </a:extLst>
          </p:cNvPr>
          <p:cNvPicPr>
            <a:picLocks noChangeAspect="1"/>
          </p:cNvPicPr>
          <p:nvPr/>
        </p:nvPicPr>
        <p:blipFill>
          <a:blip r:embed="rId4"/>
          <a:stretch>
            <a:fillRect/>
          </a:stretch>
        </p:blipFill>
        <p:spPr>
          <a:xfrm>
            <a:off x="1252737" y="2414366"/>
            <a:ext cx="5776814" cy="2132524"/>
          </a:xfrm>
          <a:prstGeom prst="rect">
            <a:avLst/>
          </a:prstGeom>
        </p:spPr>
      </p:pic>
      <p:sp>
        <p:nvSpPr>
          <p:cNvPr id="9" name="ZoneTexte 8">
            <a:extLst>
              <a:ext uri="{FF2B5EF4-FFF2-40B4-BE49-F238E27FC236}">
                <a16:creationId xmlns:a16="http://schemas.microsoft.com/office/drawing/2014/main" id="{966DE423-C73C-0FB7-69B6-3D426D9E9264}"/>
              </a:ext>
            </a:extLst>
          </p:cNvPr>
          <p:cNvSpPr txBox="1"/>
          <p:nvPr/>
        </p:nvSpPr>
        <p:spPr>
          <a:xfrm>
            <a:off x="3668232" y="1571445"/>
            <a:ext cx="2317897" cy="914400"/>
          </a:xfrm>
          <a:prstGeom prst="rect">
            <a:avLst/>
          </a:prstGeom>
          <a:noFill/>
        </p:spPr>
        <p:txBody>
          <a:bodyPr wrap="none" lIns="0" tIns="0" rIns="0" bIns="0" rtlCol="0">
            <a:noAutofit/>
          </a:bodyPr>
          <a:lstStyle/>
          <a:p>
            <a:pPr>
              <a:lnSpc>
                <a:spcPts val="2700"/>
              </a:lnSpc>
            </a:pPr>
            <a:r>
              <a:rPr lang="fr-CH" sz="2400" b="1" i="1" dirty="0">
                <a:latin typeface="Times New Roman" panose="02020603050405020304" pitchFamily="18" charset="0"/>
                <a:cs typeface="Times New Roman" panose="02020603050405020304" pitchFamily="18" charset="0"/>
              </a:rPr>
              <a:t>L’équipe</a:t>
            </a:r>
            <a:r>
              <a:rPr lang="fr-CH" sz="2000" dirty="0"/>
              <a:t> </a:t>
            </a:r>
          </a:p>
        </p:txBody>
      </p:sp>
    </p:spTree>
    <p:extLst>
      <p:ext uri="{BB962C8B-B14F-4D97-AF65-F5344CB8AC3E}">
        <p14:creationId xmlns:p14="http://schemas.microsoft.com/office/powerpoint/2010/main" val="35132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354AD85-F62B-A73E-6A47-34CE12B934C8}"/>
              </a:ext>
            </a:extLst>
          </p:cNvPr>
          <p:cNvSpPr txBox="1"/>
          <p:nvPr/>
        </p:nvSpPr>
        <p:spPr>
          <a:xfrm>
            <a:off x="955158" y="1845128"/>
            <a:ext cx="7926701" cy="3167743"/>
          </a:xfrm>
          <a:prstGeom prst="rect">
            <a:avLst/>
          </a:prstGeom>
          <a:noFill/>
        </p:spPr>
        <p:txBody>
          <a:bodyPr wrap="square" lIns="0" tIns="0" rIns="0" bIns="0" rtlCol="0">
            <a:noAutofit/>
          </a:bodyPr>
          <a:lstStyle/>
          <a:p>
            <a:pPr algn="ctr">
              <a:lnSpc>
                <a:spcPts val="2700"/>
              </a:lnSpc>
            </a:pPr>
            <a:r>
              <a:rPr lang="fr-CH" sz="2400" b="1" dirty="0">
                <a:highlight>
                  <a:srgbClr val="F2F2F2"/>
                </a:highlight>
                <a:latin typeface="Times New Roman" panose="02020603050405020304" pitchFamily="18" charset="0"/>
                <a:cs typeface="Times New Roman" panose="02020603050405020304" pitchFamily="18" charset="0"/>
              </a:rPr>
              <a:t>Les thématiques de recherche</a:t>
            </a:r>
            <a:r>
              <a:rPr lang="fr-CH" sz="2400" dirty="0">
                <a:highlight>
                  <a:srgbClr val="F2F2F2"/>
                </a:highlight>
                <a:latin typeface="Times New Roman" panose="02020603050405020304" pitchFamily="18" charset="0"/>
                <a:cs typeface="Times New Roman" panose="02020603050405020304" pitchFamily="18" charset="0"/>
              </a:rPr>
              <a:t> </a:t>
            </a:r>
          </a:p>
          <a:p>
            <a:pPr algn="ctr">
              <a:lnSpc>
                <a:spcPts val="2700"/>
              </a:lnSpc>
            </a:pPr>
            <a:r>
              <a:rPr lang="fr-CH" sz="2400" dirty="0">
                <a:highlight>
                  <a:srgbClr val="F2F2F2"/>
                </a:highlight>
                <a:latin typeface="Times New Roman" panose="02020603050405020304" pitchFamily="18" charset="0"/>
                <a:cs typeface="Times New Roman" panose="02020603050405020304" pitchFamily="18" charset="0"/>
              </a:rPr>
              <a:t> </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Comprendre, traiter et prévenir les troubles psychologiques</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Les approches </a:t>
            </a:r>
            <a:r>
              <a:rPr lang="fr-CH" sz="2400" dirty="0" err="1">
                <a:highlight>
                  <a:srgbClr val="F2F2F2"/>
                </a:highlight>
                <a:latin typeface="Times New Roman" panose="02020603050405020304" pitchFamily="18" charset="0"/>
                <a:cs typeface="Times New Roman" panose="02020603050405020304" pitchFamily="18" charset="0"/>
              </a:rPr>
              <a:t>psycho-corporelles</a:t>
            </a:r>
            <a:endParaRPr lang="fr-CH" sz="2400" dirty="0">
              <a:highlight>
                <a:srgbClr val="F2F2F2"/>
              </a:highlight>
              <a:latin typeface="Times New Roman" panose="02020603050405020304" pitchFamily="18" charset="0"/>
              <a:cs typeface="Times New Roman" panose="02020603050405020304" pitchFamily="18" charset="0"/>
            </a:endParaRP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L’influence de la culture</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Les approches impliquant la digitalisation</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Les interventions cliniques </a:t>
            </a:r>
          </a:p>
        </p:txBody>
      </p:sp>
      <p:sp>
        <p:nvSpPr>
          <p:cNvPr id="4" name="TextBox 3">
            <a:extLst>
              <a:ext uri="{FF2B5EF4-FFF2-40B4-BE49-F238E27FC236}">
                <a16:creationId xmlns:a16="http://schemas.microsoft.com/office/drawing/2014/main" id="{1873EBFF-4216-44DD-BA9B-6F789E68E484}"/>
              </a:ext>
            </a:extLst>
          </p:cNvPr>
          <p:cNvSpPr txBox="1"/>
          <p:nvPr/>
        </p:nvSpPr>
        <p:spPr>
          <a:xfrm>
            <a:off x="1102287" y="5821125"/>
            <a:ext cx="45719" cy="45719"/>
          </a:xfrm>
          <a:prstGeom prst="rect">
            <a:avLst/>
          </a:prstGeom>
          <a:noFill/>
        </p:spPr>
        <p:txBody>
          <a:bodyPr wrap="square" lIns="0" tIns="0" rIns="0" bIns="0" rtlCol="0">
            <a:noAutofit/>
          </a:bodyPr>
          <a:lstStyle/>
          <a:p>
            <a:pPr>
              <a:lnSpc>
                <a:spcPts val="2700"/>
              </a:lnSpc>
            </a:pPr>
            <a:endParaRPr lang="fr-CH" sz="2000" dirty="0"/>
          </a:p>
        </p:txBody>
      </p:sp>
      <p:pic>
        <p:nvPicPr>
          <p:cNvPr id="9" name="Image 8">
            <a:extLst>
              <a:ext uri="{FF2B5EF4-FFF2-40B4-BE49-F238E27FC236}">
                <a16:creationId xmlns:a16="http://schemas.microsoft.com/office/drawing/2014/main" id="{3A3B7726-7120-47DC-5967-07F4420E5762}"/>
              </a:ext>
            </a:extLst>
          </p:cNvPr>
          <p:cNvPicPr>
            <a:picLocks noChangeAspect="1"/>
          </p:cNvPicPr>
          <p:nvPr/>
        </p:nvPicPr>
        <p:blipFill>
          <a:blip r:embed="rId3"/>
          <a:stretch>
            <a:fillRect/>
          </a:stretch>
        </p:blipFill>
        <p:spPr>
          <a:xfrm>
            <a:off x="955158" y="5265042"/>
            <a:ext cx="6878612" cy="1157884"/>
          </a:xfrm>
          <a:prstGeom prst="rect">
            <a:avLst/>
          </a:prstGeom>
        </p:spPr>
      </p:pic>
      <p:sp>
        <p:nvSpPr>
          <p:cNvPr id="2" name="Title 1">
            <a:extLst>
              <a:ext uri="{FF2B5EF4-FFF2-40B4-BE49-F238E27FC236}">
                <a16:creationId xmlns:a16="http://schemas.microsoft.com/office/drawing/2014/main" id="{93F23707-4D37-C3DE-8C4F-D3FA52A51000}"/>
              </a:ext>
            </a:extLst>
          </p:cNvPr>
          <p:cNvSpPr txBox="1">
            <a:spLocks/>
          </p:cNvSpPr>
          <p:nvPr/>
        </p:nvSpPr>
        <p:spPr>
          <a:xfrm>
            <a:off x="0" y="1"/>
            <a:ext cx="7859486" cy="1148316"/>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spcBef>
                <a:spcPts val="1200"/>
              </a:spcBef>
            </a:pPr>
            <a:endParaRPr lang="de-CH" sz="20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Tree>
    <p:extLst>
      <p:ext uri="{BB962C8B-B14F-4D97-AF65-F5344CB8AC3E}">
        <p14:creationId xmlns:p14="http://schemas.microsoft.com/office/powerpoint/2010/main" val="162238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B9AEB7-CF90-791C-9B48-EC277DF502DF}"/>
              </a:ext>
            </a:extLst>
          </p:cNvPr>
          <p:cNvSpPr txBox="1">
            <a:spLocks/>
          </p:cNvSpPr>
          <p:nvPr/>
        </p:nvSpPr>
        <p:spPr>
          <a:xfrm>
            <a:off x="1125702" y="1382713"/>
            <a:ext cx="8712200" cy="673199"/>
          </a:xfrm>
          <a:prstGeom prst="rect">
            <a:avLst/>
          </a:prstGeom>
        </p:spPr>
        <p:txBody>
          <a:bodyPr/>
          <a:lstStyle>
            <a:lvl1pPr algn="l" defTabSz="914400" rtl="0" eaLnBrk="1" latinLnBrk="0" hangingPunct="1">
              <a:lnSpc>
                <a:spcPts val="2700"/>
              </a:lnSpc>
              <a:spcBef>
                <a:spcPct val="0"/>
              </a:spcBef>
              <a:buNone/>
              <a:defRPr sz="2000" b="1" kern="1200" cap="all" baseline="0">
                <a:solidFill>
                  <a:srgbClr val="0083BE"/>
                </a:solidFill>
                <a:latin typeface="Arial" pitchFamily="34" charset="0"/>
                <a:ea typeface="+mj-ea"/>
                <a:cs typeface="Arial" pitchFamily="34" charset="0"/>
              </a:defRPr>
            </a:lvl1pPr>
          </a:lstStyle>
          <a:p>
            <a:r>
              <a:rPr lang="en-GB" dirty="0">
                <a:solidFill>
                  <a:schemeClr val="tx1"/>
                </a:solidFill>
                <a:latin typeface="Times New Roman" panose="02020603050405020304" pitchFamily="18" charset="0"/>
                <a:cs typeface="Times New Roman" panose="02020603050405020304" pitchFamily="18" charset="0"/>
              </a:rPr>
              <a:t>Nouveau programme de MASTER : </a:t>
            </a:r>
            <a:r>
              <a:rPr lang="fr-FR" b="0" i="0" dirty="0">
                <a:solidFill>
                  <a:schemeClr val="tx1"/>
                </a:solidFill>
                <a:effectLst/>
                <a:latin typeface="Times New Roman" panose="02020603050405020304" pitchFamily="18" charset="0"/>
              </a:rPr>
              <a:t>automne 2025</a:t>
            </a:r>
            <a:r>
              <a:rPr lang="en-GB" dirty="0">
                <a:solidFill>
                  <a:schemeClr val="tx1"/>
                </a:solidFill>
                <a:latin typeface="Times New Roman" panose="02020603050405020304" pitchFamily="18" charset="0"/>
                <a:cs typeface="Times New Roman" panose="02020603050405020304" pitchFamily="18" charset="0"/>
              </a:rPr>
              <a:t> </a:t>
            </a:r>
          </a:p>
        </p:txBody>
      </p:sp>
      <p:pic>
        <p:nvPicPr>
          <p:cNvPr id="7" name="Image 6">
            <a:extLst>
              <a:ext uri="{FF2B5EF4-FFF2-40B4-BE49-F238E27FC236}">
                <a16:creationId xmlns:a16="http://schemas.microsoft.com/office/drawing/2014/main" id="{E9E0E1B2-150F-5E65-6AFD-D4C8B1E1322A}"/>
              </a:ext>
            </a:extLst>
          </p:cNvPr>
          <p:cNvPicPr>
            <a:picLocks noChangeAspect="1"/>
          </p:cNvPicPr>
          <p:nvPr/>
        </p:nvPicPr>
        <p:blipFill>
          <a:blip r:embed="rId2"/>
          <a:stretch>
            <a:fillRect/>
          </a:stretch>
        </p:blipFill>
        <p:spPr>
          <a:xfrm>
            <a:off x="2355120" y="2142998"/>
            <a:ext cx="4433759" cy="4159789"/>
          </a:xfrm>
          <a:prstGeom prst="rect">
            <a:avLst/>
          </a:prstGeom>
        </p:spPr>
      </p:pic>
    </p:spTree>
    <p:extLst>
      <p:ext uri="{BB962C8B-B14F-4D97-AF65-F5344CB8AC3E}">
        <p14:creationId xmlns:p14="http://schemas.microsoft.com/office/powerpoint/2010/main" val="4120188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BB04-94FB-40E5-A97D-D973031A357A}"/>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AA515A5C-48EE-DB0F-B2A8-4CF675A48780}"/>
              </a:ext>
            </a:extLst>
          </p:cNvPr>
          <p:cNvSpPr txBox="1"/>
          <p:nvPr/>
        </p:nvSpPr>
        <p:spPr>
          <a:xfrm>
            <a:off x="572386" y="1437851"/>
            <a:ext cx="8764901" cy="4428993"/>
          </a:xfrm>
          <a:prstGeom prst="rect">
            <a:avLst/>
          </a:prstGeom>
          <a:noFill/>
        </p:spPr>
        <p:txBody>
          <a:bodyPr wrap="square" lIns="0" tIns="0" rIns="0" bIns="0" rtlCol="0">
            <a:noAutofit/>
          </a:bodyPr>
          <a:lstStyle/>
          <a:p>
            <a:pPr algn="ctr">
              <a:lnSpc>
                <a:spcPts val="2700"/>
              </a:lnSpc>
            </a:pPr>
            <a:r>
              <a:rPr lang="fr-CH" sz="2400" b="1" dirty="0">
                <a:highlight>
                  <a:srgbClr val="F2F2F2"/>
                </a:highlight>
                <a:latin typeface="Times New Roman" panose="02020603050405020304" pitchFamily="18" charset="0"/>
                <a:cs typeface="Times New Roman" panose="02020603050405020304" pitchFamily="18" charset="0"/>
              </a:rPr>
              <a:t>Les thématiques de recherche </a:t>
            </a:r>
          </a:p>
          <a:p>
            <a:pPr algn="ctr">
              <a:lnSpc>
                <a:spcPts val="2700"/>
              </a:lnSpc>
            </a:pPr>
            <a:endParaRPr lang="fr-CH" sz="2400" b="1" dirty="0">
              <a:highlight>
                <a:srgbClr val="F2F2F2"/>
              </a:highlight>
              <a:latin typeface="Times New Roman" panose="02020603050405020304" pitchFamily="18" charset="0"/>
              <a:cs typeface="Times New Roman" panose="02020603050405020304" pitchFamily="18" charset="0"/>
            </a:endParaRP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Traduction et validation d’échelle</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Évaluation d’intervention de pleine conscience avec des individus présentant des douleurs chroniques</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Évaluation de programmes pour des individus</a:t>
            </a:r>
          </a:p>
          <a:p>
            <a:pPr>
              <a:lnSpc>
                <a:spcPts val="2700"/>
              </a:lnSpc>
            </a:pPr>
            <a:r>
              <a:rPr lang="fr-CH" sz="2400" dirty="0">
                <a:highlight>
                  <a:srgbClr val="F2F2F2"/>
                </a:highlight>
                <a:latin typeface="Times New Roman" panose="02020603050405020304" pitchFamily="18" charset="0"/>
                <a:cs typeface="Times New Roman" panose="02020603050405020304" pitchFamily="18" charset="0"/>
              </a:rPr>
              <a:t>      présentant un TDA/H</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Traitement en ligne de la dépression </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Mesure expérimentale de la récompense </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Comment la digitalisation affecte la perception du temps </a:t>
            </a:r>
          </a:p>
          <a:p>
            <a:pPr marL="342900" indent="-342900">
              <a:lnSpc>
                <a:spcPts val="2700"/>
              </a:lnSpc>
              <a:buFont typeface="Arial" panose="020B0604020202020204" pitchFamily="34" charset="0"/>
              <a:buChar char="•"/>
            </a:pPr>
            <a:r>
              <a:rPr lang="fr-CH" sz="2400" dirty="0">
                <a:highlight>
                  <a:srgbClr val="F2F2F2"/>
                </a:highlight>
                <a:latin typeface="Times New Roman" panose="02020603050405020304" pitchFamily="18" charset="0"/>
                <a:cs typeface="Times New Roman" panose="02020603050405020304" pitchFamily="18" charset="0"/>
              </a:rPr>
              <a:t>Etude en neuroimagerie </a:t>
            </a:r>
          </a:p>
        </p:txBody>
      </p:sp>
      <p:sp>
        <p:nvSpPr>
          <p:cNvPr id="4" name="TextBox 3">
            <a:extLst>
              <a:ext uri="{FF2B5EF4-FFF2-40B4-BE49-F238E27FC236}">
                <a16:creationId xmlns:a16="http://schemas.microsoft.com/office/drawing/2014/main" id="{09B0C10B-6D1A-3B16-2B6A-C9C49C6EDE81}"/>
              </a:ext>
            </a:extLst>
          </p:cNvPr>
          <p:cNvSpPr txBox="1"/>
          <p:nvPr/>
        </p:nvSpPr>
        <p:spPr>
          <a:xfrm>
            <a:off x="1102287" y="5821125"/>
            <a:ext cx="45719" cy="45719"/>
          </a:xfrm>
          <a:prstGeom prst="rect">
            <a:avLst/>
          </a:prstGeom>
          <a:noFill/>
        </p:spPr>
        <p:txBody>
          <a:bodyPr wrap="square" lIns="0" tIns="0" rIns="0" bIns="0" rtlCol="0">
            <a:noAutofit/>
          </a:bodyPr>
          <a:lstStyle/>
          <a:p>
            <a:pPr>
              <a:lnSpc>
                <a:spcPts val="2700"/>
              </a:lnSpc>
            </a:pPr>
            <a:endParaRPr lang="fr-CH" sz="2000" dirty="0"/>
          </a:p>
        </p:txBody>
      </p:sp>
      <p:pic>
        <p:nvPicPr>
          <p:cNvPr id="9" name="Image 8">
            <a:extLst>
              <a:ext uri="{FF2B5EF4-FFF2-40B4-BE49-F238E27FC236}">
                <a16:creationId xmlns:a16="http://schemas.microsoft.com/office/drawing/2014/main" id="{B489C57E-E1A0-2CBC-E80F-FD373F8C87CC}"/>
              </a:ext>
            </a:extLst>
          </p:cNvPr>
          <p:cNvPicPr>
            <a:picLocks noChangeAspect="1"/>
          </p:cNvPicPr>
          <p:nvPr/>
        </p:nvPicPr>
        <p:blipFill>
          <a:blip r:embed="rId3"/>
          <a:stretch>
            <a:fillRect/>
          </a:stretch>
        </p:blipFill>
        <p:spPr>
          <a:xfrm>
            <a:off x="1132694" y="5420149"/>
            <a:ext cx="6878612" cy="1157884"/>
          </a:xfrm>
          <a:prstGeom prst="rect">
            <a:avLst/>
          </a:prstGeom>
        </p:spPr>
      </p:pic>
      <p:sp>
        <p:nvSpPr>
          <p:cNvPr id="2" name="Title 1">
            <a:extLst>
              <a:ext uri="{FF2B5EF4-FFF2-40B4-BE49-F238E27FC236}">
                <a16:creationId xmlns:a16="http://schemas.microsoft.com/office/drawing/2014/main" id="{61D11CE2-B5E1-21FD-486C-919BB245ECBA}"/>
              </a:ext>
            </a:extLst>
          </p:cNvPr>
          <p:cNvSpPr txBox="1">
            <a:spLocks/>
          </p:cNvSpPr>
          <p:nvPr/>
        </p:nvSpPr>
        <p:spPr>
          <a:xfrm>
            <a:off x="0" y="1"/>
            <a:ext cx="7859486" cy="1148316"/>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spcBef>
                <a:spcPts val="1200"/>
              </a:spcBef>
            </a:pPr>
            <a:endParaRPr lang="de-CH" sz="20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Tree>
    <p:extLst>
      <p:ext uri="{BB962C8B-B14F-4D97-AF65-F5344CB8AC3E}">
        <p14:creationId xmlns:p14="http://schemas.microsoft.com/office/powerpoint/2010/main" val="76037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7344" y="381000"/>
            <a:ext cx="8469312" cy="5253038"/>
          </a:xfrm>
        </p:spPr>
        <p:txBody>
          <a:bodyPr/>
          <a:lstStyle/>
          <a:p>
            <a:pPr algn="ctr">
              <a:spcAft>
                <a:spcPts val="200"/>
              </a:spcAft>
              <a:buSzPct val="90000"/>
              <a:buNone/>
              <a:tabLst>
                <a:tab pos="361950" algn="l"/>
              </a:tabLst>
            </a:pPr>
            <a:endParaRPr lang="fr-FR" sz="3200" cap="none" dirty="0">
              <a:latin typeface="+mn-lt"/>
              <a:cs typeface="Times New Roman"/>
            </a:endParaRPr>
          </a:p>
          <a:p>
            <a:pPr lvl="0" algn="ctr" fontAlgn="base">
              <a:lnSpc>
                <a:spcPct val="100000"/>
              </a:lnSpc>
              <a:spcBef>
                <a:spcPct val="0"/>
              </a:spcBef>
              <a:spcAft>
                <a:spcPct val="0"/>
              </a:spcAft>
              <a:buNone/>
              <a:defRPr/>
            </a:pPr>
            <a:endParaRPr lang="de-CH" sz="2800" b="0" kern="0" cap="none" dirty="0">
              <a:solidFill>
                <a:schemeClr val="tx2"/>
              </a:solidFill>
              <a:latin typeface="Times New Roman" pitchFamily="18" charset="0"/>
              <a:cs typeface="Times New Roman" pitchFamily="18" charset="0"/>
            </a:endParaRPr>
          </a:p>
          <a:p>
            <a:pPr lvl="0" algn="ctr" fontAlgn="base">
              <a:lnSpc>
                <a:spcPct val="100000"/>
              </a:lnSpc>
              <a:spcBef>
                <a:spcPct val="0"/>
              </a:spcBef>
              <a:spcAft>
                <a:spcPct val="0"/>
              </a:spcAft>
              <a:buNone/>
              <a:defRPr/>
            </a:pPr>
            <a:r>
              <a:rPr lang="de-CH" sz="3200" kern="0" cap="none" dirty="0">
                <a:solidFill>
                  <a:schemeClr val="tx2"/>
                </a:solidFill>
                <a:latin typeface="Times New Roman" panose="02020603050405020304" pitchFamily="18" charset="0"/>
                <a:cs typeface="Times New Roman" panose="02020603050405020304" pitchFamily="18" charset="0"/>
              </a:rPr>
              <a:t>Merci pour votre attention</a:t>
            </a:r>
          </a:p>
        </p:txBody>
      </p:sp>
      <p:pic>
        <p:nvPicPr>
          <p:cNvPr id="5" name="Image 4" descr="Flyer_Klinische_final.jpg"/>
          <p:cNvPicPr>
            <a:picLocks noChangeAspect="1"/>
          </p:cNvPicPr>
          <p:nvPr/>
        </p:nvPicPr>
        <p:blipFill>
          <a:blip r:embed="rId2"/>
          <a:srcRect l="34444" t="5233" r="4167" b="64137"/>
          <a:stretch>
            <a:fillRect/>
          </a:stretch>
        </p:blipFill>
        <p:spPr>
          <a:xfrm>
            <a:off x="482600" y="2941637"/>
            <a:ext cx="8285956" cy="2924455"/>
          </a:xfrm>
          <a:prstGeom prst="rect">
            <a:avLst/>
          </a:prstGeom>
        </p:spPr>
      </p:pic>
      <p:sp>
        <p:nvSpPr>
          <p:cNvPr id="3" name="ZoneTexte 2">
            <a:extLst>
              <a:ext uri="{FF2B5EF4-FFF2-40B4-BE49-F238E27FC236}">
                <a16:creationId xmlns:a16="http://schemas.microsoft.com/office/drawing/2014/main" id="{D5857202-5470-E148-BB30-ACCC07216C78}"/>
              </a:ext>
            </a:extLst>
          </p:cNvPr>
          <p:cNvSpPr txBox="1"/>
          <p:nvPr/>
        </p:nvSpPr>
        <p:spPr>
          <a:xfrm>
            <a:off x="383822" y="6671733"/>
            <a:ext cx="0" cy="0"/>
          </a:xfrm>
          <a:prstGeom prst="rect">
            <a:avLst/>
          </a:prstGeom>
          <a:noFill/>
        </p:spPr>
        <p:txBody>
          <a:bodyPr wrap="none" lIns="0" tIns="0" rIns="0" bIns="0" rtlCol="0">
            <a:noAutofit/>
          </a:bodyPr>
          <a:lstStyle/>
          <a:p>
            <a:pPr>
              <a:lnSpc>
                <a:spcPts val="2700"/>
              </a:lnSpc>
            </a:pPr>
            <a:endParaRPr lang="fr-FR" sz="2000" dirty="0"/>
          </a:p>
        </p:txBody>
      </p:sp>
      <p:sp>
        <p:nvSpPr>
          <p:cNvPr id="4" name="ZoneTexte 3">
            <a:extLst>
              <a:ext uri="{FF2B5EF4-FFF2-40B4-BE49-F238E27FC236}">
                <a16:creationId xmlns:a16="http://schemas.microsoft.com/office/drawing/2014/main" id="{1808870D-C37D-294B-9118-90037CFFF3B5}"/>
              </a:ext>
            </a:extLst>
          </p:cNvPr>
          <p:cNvSpPr txBox="1"/>
          <p:nvPr/>
        </p:nvSpPr>
        <p:spPr>
          <a:xfrm>
            <a:off x="959556" y="6626578"/>
            <a:ext cx="0" cy="0"/>
          </a:xfrm>
          <a:prstGeom prst="rect">
            <a:avLst/>
          </a:prstGeom>
          <a:noFill/>
        </p:spPr>
        <p:txBody>
          <a:bodyPr wrap="none" lIns="0" tIns="0" rIns="0" bIns="0" rtlCol="0">
            <a:noAutofit/>
          </a:bodyPr>
          <a:lstStyle/>
          <a:p>
            <a:pPr>
              <a:lnSpc>
                <a:spcPts val="2700"/>
              </a:lnSpc>
            </a:pPr>
            <a:endParaRPr lang="fr-FR" sz="2000" dirty="0"/>
          </a:p>
        </p:txBody>
      </p:sp>
      <p:sp>
        <p:nvSpPr>
          <p:cNvPr id="6" name="ZoneTexte 5">
            <a:extLst>
              <a:ext uri="{FF2B5EF4-FFF2-40B4-BE49-F238E27FC236}">
                <a16:creationId xmlns:a16="http://schemas.microsoft.com/office/drawing/2014/main" id="{7324B6A5-6082-434D-B207-E9800D9BA8A6}"/>
              </a:ext>
            </a:extLst>
          </p:cNvPr>
          <p:cNvSpPr txBox="1"/>
          <p:nvPr/>
        </p:nvSpPr>
        <p:spPr>
          <a:xfrm>
            <a:off x="835378" y="6716889"/>
            <a:ext cx="0" cy="0"/>
          </a:xfrm>
          <a:prstGeom prst="rect">
            <a:avLst/>
          </a:prstGeom>
          <a:noFill/>
        </p:spPr>
        <p:txBody>
          <a:bodyPr wrap="none" lIns="0" tIns="0" rIns="0" bIns="0" rtlCol="0">
            <a:noAutofit/>
          </a:bodyPr>
          <a:lstStyle/>
          <a:p>
            <a:pPr>
              <a:lnSpc>
                <a:spcPts val="2700"/>
              </a:lnSpc>
            </a:pPr>
            <a:endParaRPr lang="fr-FR" sz="2000" dirty="0"/>
          </a:p>
        </p:txBody>
      </p:sp>
      <p:sp>
        <p:nvSpPr>
          <p:cNvPr id="8" name="ZoneTexte 7">
            <a:extLst>
              <a:ext uri="{FF2B5EF4-FFF2-40B4-BE49-F238E27FC236}">
                <a16:creationId xmlns:a16="http://schemas.microsoft.com/office/drawing/2014/main" id="{C672B91B-4012-CF48-A576-3EAF72EEF6E0}"/>
              </a:ext>
            </a:extLst>
          </p:cNvPr>
          <p:cNvSpPr txBox="1"/>
          <p:nvPr/>
        </p:nvSpPr>
        <p:spPr>
          <a:xfrm>
            <a:off x="440267" y="6434667"/>
            <a:ext cx="0" cy="0"/>
          </a:xfrm>
          <a:prstGeom prst="rect">
            <a:avLst/>
          </a:prstGeom>
          <a:noFill/>
        </p:spPr>
        <p:txBody>
          <a:bodyPr wrap="none" lIns="0" tIns="0" rIns="0" bIns="0" rtlCol="0">
            <a:noAutofit/>
          </a:bodyPr>
          <a:lstStyle/>
          <a:p>
            <a:pPr>
              <a:lnSpc>
                <a:spcPts val="2700"/>
              </a:lnSpc>
            </a:pPr>
            <a:endParaRPr lang="fr-FR" sz="2000" dirty="0"/>
          </a:p>
        </p:txBody>
      </p:sp>
      <p:sp>
        <p:nvSpPr>
          <p:cNvPr id="10" name="Rectangle 9">
            <a:extLst>
              <a:ext uri="{FF2B5EF4-FFF2-40B4-BE49-F238E27FC236}">
                <a16:creationId xmlns:a16="http://schemas.microsoft.com/office/drawing/2014/main" id="{DF324CD5-E2DC-6148-BC96-E09B3347DB70}"/>
              </a:ext>
            </a:extLst>
          </p:cNvPr>
          <p:cNvSpPr/>
          <p:nvPr/>
        </p:nvSpPr>
        <p:spPr>
          <a:xfrm>
            <a:off x="135467" y="6626578"/>
            <a:ext cx="891822" cy="23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69AFA4-3C95-7F49-B056-7D66DC0840F5}"/>
              </a:ext>
            </a:extLst>
          </p:cNvPr>
          <p:cNvSpPr/>
          <p:nvPr/>
        </p:nvSpPr>
        <p:spPr>
          <a:xfrm>
            <a:off x="135467" y="6626578"/>
            <a:ext cx="891822" cy="23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1">
            <a:extLst>
              <a:ext uri="{FF2B5EF4-FFF2-40B4-BE49-F238E27FC236}">
                <a16:creationId xmlns:a16="http://schemas.microsoft.com/office/drawing/2014/main" id="{4525CCA5-4D77-3F4E-A431-9CE2C4EB4F26}"/>
              </a:ext>
            </a:extLst>
          </p:cNvPr>
          <p:cNvSpPr txBox="1">
            <a:spLocks/>
          </p:cNvSpPr>
          <p:nvPr/>
        </p:nvSpPr>
        <p:spPr>
          <a:xfrm>
            <a:off x="135467" y="129558"/>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7" name="Rectangle 4">
            <a:extLst>
              <a:ext uri="{FF2B5EF4-FFF2-40B4-BE49-F238E27FC236}">
                <a16:creationId xmlns:a16="http://schemas.microsoft.com/office/drawing/2014/main" id="{3B0E0F20-F38C-874D-AC6F-6DAF55990C8F}"/>
              </a:ext>
            </a:extLst>
          </p:cNvPr>
          <p:cNvSpPr>
            <a:spLocks noChangeArrowheads="1"/>
          </p:cNvSpPr>
          <p:nvPr/>
        </p:nvSpPr>
        <p:spPr bwMode="auto">
          <a:xfrm>
            <a:off x="80093" y="2951827"/>
            <a:ext cx="8064823" cy="2677656"/>
          </a:xfrm>
          <a:prstGeom prst="rect">
            <a:avLst/>
          </a:prstGeom>
          <a:noFill/>
          <a:ln w="9525">
            <a:noFill/>
            <a:miter lim="800000"/>
            <a:headEnd/>
            <a:tailEnd/>
          </a:ln>
          <a:effectLst/>
        </p:spPr>
        <p:txBody>
          <a:bodyPr wrap="square">
            <a:prstTxWarp prst="textNoShape">
              <a:avLst/>
            </a:prstTxWarp>
            <a:spAutoFit/>
          </a:bodyPr>
          <a:lstStyle/>
          <a:p>
            <a:pPr marL="800100" lvl="1" indent="-342900">
              <a:spcBef>
                <a:spcPct val="35000"/>
              </a:spcBef>
              <a:buClr>
                <a:schemeClr val="tx2"/>
              </a:buClr>
              <a:buFont typeface="Wingdings" panose="05000000000000000000" pitchFamily="2" charset="2"/>
              <a:buChar char="§"/>
            </a:pPr>
            <a:r>
              <a:rPr lang="de-CH" sz="2000" kern="0" dirty="0">
                <a:latin typeface="Times New Roman" panose="02020603050405020304" pitchFamily="18" charset="0"/>
                <a:ea typeface="Century Gothic" charset="0"/>
                <a:cs typeface="Times New Roman" panose="02020603050405020304" pitchFamily="18" charset="0"/>
              </a:rPr>
              <a:t>Concept du </a:t>
            </a:r>
            <a:r>
              <a:rPr lang="de-CH" sz="2000" b="1" u="sng" kern="0" dirty="0">
                <a:latin typeface="Times New Roman" panose="02020603050405020304" pitchFamily="18" charset="0"/>
                <a:ea typeface="Century Gothic" charset="0"/>
                <a:cs typeface="Times New Roman" panose="02020603050405020304" pitchFamily="18" charset="0"/>
              </a:rPr>
              <a:t>scientifique-practicien.ne</a:t>
            </a:r>
          </a:p>
          <a:p>
            <a:pPr marL="800100" lvl="1" indent="-342900">
              <a:spcBef>
                <a:spcPct val="35000"/>
              </a:spcBef>
              <a:buClr>
                <a:schemeClr val="tx2"/>
              </a:buClr>
              <a:buFont typeface="Wingdings" panose="05000000000000000000" pitchFamily="2" charset="2"/>
              <a:buChar char="§"/>
            </a:pPr>
            <a:r>
              <a:rPr lang="de-CH" sz="2000" kern="0" dirty="0">
                <a:latin typeface="Times New Roman" panose="02020603050405020304" pitchFamily="18" charset="0"/>
                <a:ea typeface="Century Gothic" charset="0"/>
                <a:cs typeface="Times New Roman" panose="02020603050405020304" pitchFamily="18" charset="0"/>
              </a:rPr>
              <a:t>La </a:t>
            </a:r>
            <a:r>
              <a:rPr lang="de-CH" sz="2000" kern="0" dirty="0" err="1">
                <a:latin typeface="Times New Roman" panose="02020603050405020304" pitchFamily="18" charset="0"/>
                <a:ea typeface="Century Gothic" charset="0"/>
                <a:cs typeface="Times New Roman" panose="02020603050405020304" pitchFamily="18" charset="0"/>
              </a:rPr>
              <a:t>connaissance</a:t>
            </a:r>
            <a:r>
              <a:rPr lang="de-CH" sz="2000" kern="0" dirty="0">
                <a:latin typeface="Times New Roman" panose="02020603050405020304" pitchFamily="18" charset="0"/>
                <a:ea typeface="Century Gothic" charset="0"/>
                <a:cs typeface="Times New Roman" panose="02020603050405020304" pitchFamily="18" charset="0"/>
              </a:rPr>
              <a:t> scientifique </a:t>
            </a:r>
            <a:r>
              <a:rPr lang="de-CH" sz="2000" kern="0" dirty="0" err="1">
                <a:latin typeface="Times New Roman" panose="02020603050405020304" pitchFamily="18" charset="0"/>
                <a:ea typeface="Century Gothic" charset="0"/>
                <a:cs typeface="Times New Roman" panose="02020603050405020304" pitchFamily="18" charset="0"/>
              </a:rPr>
              <a:t>devient</a:t>
            </a:r>
            <a:r>
              <a:rPr lang="de-CH" sz="2000" kern="0" dirty="0">
                <a:latin typeface="Times New Roman" panose="02020603050405020304" pitchFamily="18" charset="0"/>
                <a:ea typeface="Century Gothic" charset="0"/>
                <a:cs typeface="Times New Roman" panose="02020603050405020304" pitchFamily="18" charset="0"/>
              </a:rPr>
              <a:t> </a:t>
            </a:r>
            <a:r>
              <a:rPr lang="de-CH" sz="2000" b="1" kern="0" dirty="0" err="1">
                <a:latin typeface="Times New Roman" panose="02020603050405020304" pitchFamily="18" charset="0"/>
                <a:ea typeface="Century Gothic" charset="0"/>
                <a:cs typeface="Times New Roman" panose="02020603050405020304" pitchFamily="18" charset="0"/>
              </a:rPr>
              <a:t>appliquée</a:t>
            </a:r>
            <a:r>
              <a:rPr lang="de-CH" sz="2000" kern="0" dirty="0">
                <a:latin typeface="Times New Roman" panose="02020603050405020304" pitchFamily="18" charset="0"/>
                <a:ea typeface="Century Gothic" charset="0"/>
                <a:cs typeface="Times New Roman" panose="02020603050405020304" pitchFamily="18" charset="0"/>
              </a:rPr>
              <a:t> et </a:t>
            </a:r>
            <a:r>
              <a:rPr lang="de-CH" sz="2000" b="1" kern="0" dirty="0" err="1">
                <a:latin typeface="Times New Roman" panose="02020603050405020304" pitchFamily="18" charset="0"/>
                <a:ea typeface="Century Gothic" charset="0"/>
                <a:cs typeface="Times New Roman" panose="02020603050405020304" pitchFamily="18" charset="0"/>
              </a:rPr>
              <a:t>pratique</a:t>
            </a:r>
            <a:endParaRPr lang="de-CH" sz="2000" kern="0" dirty="0">
              <a:latin typeface="Times New Roman" panose="02020603050405020304" pitchFamily="18" charset="0"/>
              <a:ea typeface="Century Gothic" charset="0"/>
              <a:cs typeface="Times New Roman" panose="02020603050405020304" pitchFamily="18" charset="0"/>
            </a:endParaRPr>
          </a:p>
          <a:p>
            <a:pPr marL="1184275" lvl="2" indent="-269875">
              <a:spcBef>
                <a:spcPct val="35000"/>
              </a:spcBef>
              <a:buClr>
                <a:schemeClr val="tx2"/>
              </a:buClr>
              <a:buFont typeface="Wingdings" pitchFamily="-103" charset="2"/>
              <a:buChar char="§"/>
            </a:pPr>
            <a:r>
              <a:rPr lang="de-CH" sz="2000" kern="0" dirty="0" err="1">
                <a:latin typeface="Times New Roman" panose="02020603050405020304" pitchFamily="18" charset="0"/>
                <a:ea typeface="Century Gothic" charset="0"/>
                <a:cs typeface="Times New Roman" panose="02020603050405020304" pitchFamily="18" charset="0"/>
              </a:rPr>
              <a:t>Les</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clinnicien.ne.s</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agissent</a:t>
            </a:r>
            <a:r>
              <a:rPr lang="de-CH" sz="2000" kern="0" dirty="0">
                <a:latin typeface="Times New Roman" panose="02020603050405020304" pitchFamily="18" charset="0"/>
                <a:ea typeface="Century Gothic" charset="0"/>
                <a:cs typeface="Times New Roman" panose="02020603050405020304" pitchFamily="18" charset="0"/>
              </a:rPr>
              <a:t> comme des </a:t>
            </a:r>
            <a:r>
              <a:rPr lang="de-CH" sz="2000" b="1" kern="0" dirty="0" err="1">
                <a:latin typeface="Times New Roman" panose="02020603050405020304" pitchFamily="18" charset="0"/>
                <a:ea typeface="Century Gothic" charset="0"/>
                <a:cs typeface="Times New Roman" panose="02020603050405020304" pitchFamily="18" charset="0"/>
              </a:rPr>
              <a:t>scientifiques</a:t>
            </a:r>
            <a:r>
              <a:rPr lang="de-CH" sz="2000" kern="0" dirty="0">
                <a:latin typeface="Times New Roman" panose="02020603050405020304" pitchFamily="18" charset="0"/>
                <a:ea typeface="Century Gothic" charset="0"/>
                <a:cs typeface="Times New Roman" panose="02020603050405020304" pitchFamily="18" charset="0"/>
              </a:rPr>
              <a:t> en se </a:t>
            </a:r>
            <a:r>
              <a:rPr lang="de-CH" sz="2000" kern="0" dirty="0" err="1">
                <a:latin typeface="Times New Roman" panose="02020603050405020304" pitchFamily="18" charset="0"/>
                <a:ea typeface="Century Gothic" charset="0"/>
                <a:cs typeface="Times New Roman" panose="02020603050405020304" pitchFamily="18" charset="0"/>
              </a:rPr>
              <a:t>référant</a:t>
            </a:r>
            <a:r>
              <a:rPr lang="de-CH" sz="2000" kern="0" dirty="0">
                <a:latin typeface="Times New Roman" panose="02020603050405020304" pitchFamily="18" charset="0"/>
                <a:ea typeface="Century Gothic" charset="0"/>
                <a:cs typeface="Times New Roman" panose="02020603050405020304" pitchFamily="18" charset="0"/>
              </a:rPr>
              <a:t> à la </a:t>
            </a:r>
            <a:r>
              <a:rPr lang="de-CH" sz="2000" kern="0" dirty="0" err="1">
                <a:latin typeface="Times New Roman" panose="02020603050405020304" pitchFamily="18" charset="0"/>
                <a:ea typeface="Century Gothic" charset="0"/>
                <a:cs typeface="Times New Roman" panose="02020603050405020304" pitchFamily="18" charset="0"/>
              </a:rPr>
              <a:t>connaissance</a:t>
            </a:r>
            <a:r>
              <a:rPr lang="de-CH" sz="2000" kern="0" dirty="0">
                <a:latin typeface="Times New Roman" panose="02020603050405020304" pitchFamily="18" charset="0"/>
                <a:ea typeface="Century Gothic" charset="0"/>
                <a:cs typeface="Times New Roman" panose="02020603050405020304" pitchFamily="18" charset="0"/>
              </a:rPr>
              <a:t> scientifique</a:t>
            </a:r>
          </a:p>
          <a:p>
            <a:pPr marL="1184275" lvl="2" indent="-269875">
              <a:spcBef>
                <a:spcPct val="35000"/>
              </a:spcBef>
              <a:buClr>
                <a:schemeClr val="tx2"/>
              </a:buClr>
              <a:buFont typeface="Wingdings" pitchFamily="-103" charset="2"/>
              <a:buChar char="§"/>
            </a:pPr>
            <a:r>
              <a:rPr lang="de-CH" sz="2000" kern="0" dirty="0">
                <a:latin typeface="Times New Roman" panose="02020603050405020304" pitchFamily="18" charset="0"/>
                <a:ea typeface="Century Gothic" charset="0"/>
                <a:cs typeface="Times New Roman" panose="02020603050405020304" pitchFamily="18" charset="0"/>
              </a:rPr>
              <a:t>Ils/</a:t>
            </a:r>
            <a:r>
              <a:rPr lang="de-CH" sz="2000" kern="0" dirty="0" err="1">
                <a:latin typeface="Times New Roman" panose="02020603050405020304" pitchFamily="18" charset="0"/>
                <a:ea typeface="Century Gothic" charset="0"/>
                <a:cs typeface="Times New Roman" panose="02020603050405020304" pitchFamily="18" charset="0"/>
              </a:rPr>
              <a:t>elles</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sont</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ouverts</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aux</a:t>
            </a:r>
            <a:r>
              <a:rPr lang="de-CH" sz="2000" kern="0" dirty="0">
                <a:latin typeface="Times New Roman" panose="02020603050405020304" pitchFamily="18" charset="0"/>
                <a:ea typeface="Century Gothic" charset="0"/>
                <a:cs typeface="Times New Roman" panose="02020603050405020304" pitchFamily="18" charset="0"/>
              </a:rPr>
              <a:t> </a:t>
            </a:r>
            <a:r>
              <a:rPr lang="de-CH" sz="2000" b="1" kern="0" dirty="0" err="1">
                <a:latin typeface="Times New Roman" panose="02020603050405020304" pitchFamily="18" charset="0"/>
                <a:ea typeface="Century Gothic" charset="0"/>
                <a:cs typeface="Times New Roman" panose="02020603050405020304" pitchFamily="18" charset="0"/>
              </a:rPr>
              <a:t>expériences</a:t>
            </a:r>
            <a:r>
              <a:rPr lang="de-CH" sz="2000" kern="0" dirty="0">
                <a:latin typeface="Times New Roman" panose="02020603050405020304" pitchFamily="18" charset="0"/>
                <a:ea typeface="Century Gothic" charset="0"/>
                <a:cs typeface="Times New Roman" panose="02020603050405020304" pitchFamily="18" charset="0"/>
              </a:rPr>
              <a:t> et </a:t>
            </a:r>
            <a:r>
              <a:rPr lang="de-CH" sz="2000" kern="0" dirty="0" err="1">
                <a:latin typeface="Times New Roman" panose="02020603050405020304" pitchFamily="18" charset="0"/>
                <a:ea typeface="Century Gothic" charset="0"/>
                <a:cs typeface="Times New Roman" panose="02020603050405020304" pitchFamily="18" charset="0"/>
              </a:rPr>
              <a:t>ils</a:t>
            </a:r>
            <a:r>
              <a:rPr lang="de-CH" sz="2000" kern="0" dirty="0">
                <a:latin typeface="Times New Roman" panose="02020603050405020304" pitchFamily="18" charset="0"/>
                <a:ea typeface="Century Gothic" charset="0"/>
                <a:cs typeface="Times New Roman" panose="02020603050405020304" pitchFamily="18" charset="0"/>
              </a:rPr>
              <a:t>/</a:t>
            </a:r>
            <a:r>
              <a:rPr lang="de-CH" sz="2000" kern="0" dirty="0" err="1">
                <a:latin typeface="Times New Roman" panose="02020603050405020304" pitchFamily="18" charset="0"/>
                <a:ea typeface="Century Gothic" charset="0"/>
                <a:cs typeface="Times New Roman" panose="02020603050405020304" pitchFamily="18" charset="0"/>
              </a:rPr>
              <a:t>elles</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utilisent</a:t>
            </a:r>
            <a:r>
              <a:rPr lang="de-CH" sz="2000" kern="0" dirty="0">
                <a:latin typeface="Times New Roman" panose="02020603050405020304" pitchFamily="18" charset="0"/>
                <a:ea typeface="Century Gothic" charset="0"/>
                <a:cs typeface="Times New Roman" panose="02020603050405020304" pitchFamily="18" charset="0"/>
              </a:rPr>
              <a:t> des </a:t>
            </a:r>
            <a:r>
              <a:rPr lang="de-CH" sz="2000" b="1" kern="0" dirty="0" err="1">
                <a:latin typeface="Times New Roman" panose="02020603050405020304" pitchFamily="18" charset="0"/>
                <a:ea typeface="Century Gothic" charset="0"/>
                <a:cs typeface="Times New Roman" panose="02020603050405020304" pitchFamily="18" charset="0"/>
              </a:rPr>
              <a:t>hypothèses</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qui</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sont</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testées</a:t>
            </a:r>
            <a:endParaRPr lang="de-CH" sz="2000" kern="0" dirty="0">
              <a:latin typeface="Times New Roman" panose="02020603050405020304" pitchFamily="18" charset="0"/>
              <a:ea typeface="Century Gothic" charset="0"/>
              <a:cs typeface="Times New Roman" panose="02020603050405020304" pitchFamily="18" charset="0"/>
            </a:endParaRPr>
          </a:p>
          <a:p>
            <a:pPr marL="1184275" lvl="2" indent="-269875">
              <a:spcBef>
                <a:spcPct val="35000"/>
              </a:spcBef>
              <a:buClr>
                <a:schemeClr val="tx2"/>
              </a:buClr>
              <a:buFont typeface="Wingdings" pitchFamily="-103" charset="2"/>
              <a:buChar char="§"/>
            </a:pPr>
            <a:r>
              <a:rPr lang="de-CH" sz="2000" kern="0" dirty="0">
                <a:latin typeface="Times New Roman" panose="02020603050405020304" pitchFamily="18" charset="0"/>
                <a:ea typeface="Century Gothic" charset="0"/>
                <a:cs typeface="Times New Roman" panose="02020603050405020304" pitchFamily="18" charset="0"/>
              </a:rPr>
              <a:t>La </a:t>
            </a:r>
            <a:r>
              <a:rPr lang="de-CH" sz="2000" kern="0" dirty="0" err="1">
                <a:latin typeface="Times New Roman" panose="02020603050405020304" pitchFamily="18" charset="0"/>
                <a:ea typeface="Century Gothic" charset="0"/>
                <a:cs typeface="Times New Roman" panose="02020603050405020304" pitchFamily="18" charset="0"/>
              </a:rPr>
              <a:t>pratique</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est</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fondée</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sur</a:t>
            </a:r>
            <a:r>
              <a:rPr lang="de-CH" sz="2000" kern="0" dirty="0">
                <a:latin typeface="Times New Roman" panose="02020603050405020304" pitchFamily="18" charset="0"/>
                <a:ea typeface="Century Gothic" charset="0"/>
                <a:cs typeface="Times New Roman" panose="02020603050405020304" pitchFamily="18" charset="0"/>
              </a:rPr>
              <a:t> </a:t>
            </a:r>
            <a:r>
              <a:rPr lang="de-CH" sz="2000" kern="0" dirty="0" err="1">
                <a:latin typeface="Times New Roman" panose="02020603050405020304" pitchFamily="18" charset="0"/>
                <a:ea typeface="Century Gothic" charset="0"/>
                <a:cs typeface="Times New Roman" panose="02020603050405020304" pitchFamily="18" charset="0"/>
              </a:rPr>
              <a:t>les</a:t>
            </a:r>
            <a:r>
              <a:rPr lang="de-CH" sz="2000" kern="0" dirty="0">
                <a:latin typeface="Times New Roman" panose="02020603050405020304" pitchFamily="18" charset="0"/>
                <a:ea typeface="Century Gothic" charset="0"/>
                <a:cs typeface="Times New Roman" panose="02020603050405020304" pitchFamily="18" charset="0"/>
              </a:rPr>
              <a:t> </a:t>
            </a:r>
            <a:r>
              <a:rPr lang="de-CH" sz="2000" b="1" kern="0" dirty="0" err="1">
                <a:latin typeface="Times New Roman" panose="02020603050405020304" pitchFamily="18" charset="0"/>
                <a:ea typeface="Century Gothic" charset="0"/>
                <a:cs typeface="Times New Roman" panose="02020603050405020304" pitchFamily="18" charset="0"/>
              </a:rPr>
              <a:t>connaissances</a:t>
            </a:r>
            <a:r>
              <a:rPr lang="de-CH" sz="2000" b="1" kern="0" dirty="0">
                <a:latin typeface="Times New Roman" panose="02020603050405020304" pitchFamily="18" charset="0"/>
                <a:ea typeface="Century Gothic" charset="0"/>
                <a:cs typeface="Times New Roman" panose="02020603050405020304" pitchFamily="18" charset="0"/>
              </a:rPr>
              <a:t> </a:t>
            </a:r>
            <a:r>
              <a:rPr lang="de-CH" sz="2000" b="1" kern="0" dirty="0" err="1">
                <a:latin typeface="Times New Roman" panose="02020603050405020304" pitchFamily="18" charset="0"/>
                <a:ea typeface="Century Gothic" charset="0"/>
                <a:cs typeface="Times New Roman" panose="02020603050405020304" pitchFamily="18" charset="0"/>
              </a:rPr>
              <a:t>scientifiques</a:t>
            </a:r>
            <a:endParaRPr lang="de-CH" sz="2000" kern="0" dirty="0">
              <a:latin typeface="Times New Roman" panose="02020603050405020304" pitchFamily="18" charset="0"/>
              <a:ea typeface="Century Gothic" charset="0"/>
              <a:cs typeface="Times New Roman" panose="02020603050405020304" pitchFamily="18" charset="0"/>
            </a:endParaRPr>
          </a:p>
        </p:txBody>
      </p:sp>
      <p:pic>
        <p:nvPicPr>
          <p:cNvPr id="8" name="Picture 2" descr="Counseling Research Flashcards | Quizlet">
            <a:extLst>
              <a:ext uri="{FF2B5EF4-FFF2-40B4-BE49-F238E27FC236}">
                <a16:creationId xmlns:a16="http://schemas.microsoft.com/office/drawing/2014/main" id="{DCA01C4B-BCD6-0C47-A158-461E47DF8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891" y="1211168"/>
            <a:ext cx="2120343" cy="16170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a:extLst>
              <a:ext uri="{FF2B5EF4-FFF2-40B4-BE49-F238E27FC236}">
                <a16:creationId xmlns:a16="http://schemas.microsoft.com/office/drawing/2014/main" id="{60F5859B-87B3-AF41-82DC-735CE3F4C66F}"/>
              </a:ext>
            </a:extLst>
          </p:cNvPr>
          <p:cNvSpPr txBox="1"/>
          <p:nvPr/>
        </p:nvSpPr>
        <p:spPr>
          <a:xfrm>
            <a:off x="1102287" y="5821125"/>
            <a:ext cx="45719" cy="45719"/>
          </a:xfrm>
          <a:prstGeom prst="rect">
            <a:avLst/>
          </a:prstGeom>
          <a:noFill/>
        </p:spPr>
        <p:txBody>
          <a:bodyPr wrap="square" lIns="0" tIns="0" rIns="0" bIns="0" rtlCol="0">
            <a:noAutofit/>
          </a:bodyPr>
          <a:lstStyle/>
          <a:p>
            <a:pPr>
              <a:lnSpc>
                <a:spcPts val="2700"/>
              </a:lnSpc>
            </a:pPr>
            <a:endParaRPr lang="fr-CH" sz="2000" dirty="0"/>
          </a:p>
        </p:txBody>
      </p:sp>
      <p:sp>
        <p:nvSpPr>
          <p:cNvPr id="10" name="TextBox 4">
            <a:extLst>
              <a:ext uri="{FF2B5EF4-FFF2-40B4-BE49-F238E27FC236}">
                <a16:creationId xmlns:a16="http://schemas.microsoft.com/office/drawing/2014/main" id="{93DF1171-630F-5143-8FA7-E4C5C249D09F}"/>
              </a:ext>
            </a:extLst>
          </p:cNvPr>
          <p:cNvSpPr txBox="1"/>
          <p:nvPr/>
        </p:nvSpPr>
        <p:spPr>
          <a:xfrm>
            <a:off x="6479891" y="2907058"/>
            <a:ext cx="2584016" cy="381448"/>
          </a:xfrm>
          <a:prstGeom prst="rect">
            <a:avLst/>
          </a:prstGeom>
          <a:noFill/>
        </p:spPr>
        <p:txBody>
          <a:bodyPr wrap="none" lIns="0" tIns="0" rIns="0" bIns="0" rtlCol="0">
            <a:noAutofit/>
          </a:bodyPr>
          <a:lstStyle/>
          <a:p>
            <a:r>
              <a:rPr lang="fr-CH" sz="800" dirty="0"/>
              <a:t>Barlow, D. H., Durand, V. M., &amp; Gottschalk, M. (2016).</a:t>
            </a:r>
          </a:p>
          <a:p>
            <a:r>
              <a:rPr lang="fr-CH" sz="800" dirty="0"/>
              <a:t> Psychopathologie: une approche intégrative. </a:t>
            </a:r>
          </a:p>
          <a:p>
            <a:r>
              <a:rPr lang="fr-CH" sz="800" dirty="0"/>
              <a:t>Louvain-La-Neuve: De Boeck, p. 8</a:t>
            </a:r>
          </a:p>
        </p:txBody>
      </p:sp>
      <p:sp>
        <p:nvSpPr>
          <p:cNvPr id="14" name="ZoneTexte 8">
            <a:extLst>
              <a:ext uri="{FF2B5EF4-FFF2-40B4-BE49-F238E27FC236}">
                <a16:creationId xmlns:a16="http://schemas.microsoft.com/office/drawing/2014/main" id="{FA0B5BF9-00AF-454B-A861-2529CEB30A34}"/>
              </a:ext>
            </a:extLst>
          </p:cNvPr>
          <p:cNvSpPr txBox="1"/>
          <p:nvPr/>
        </p:nvSpPr>
        <p:spPr>
          <a:xfrm>
            <a:off x="1790783" y="1884679"/>
            <a:ext cx="4781550" cy="469900"/>
          </a:xfrm>
          <a:prstGeom prst="rect">
            <a:avLst/>
          </a:prstGeom>
          <a:noFill/>
        </p:spPr>
        <p:txBody>
          <a:bodyPr wrap="square" lIns="0" tIns="0" rIns="0" bIns="0" rtlCol="0">
            <a:noAutofit/>
          </a:bodyPr>
          <a:lstStyle/>
          <a:p>
            <a:pPr algn="ctr">
              <a:lnSpc>
                <a:spcPts val="2700"/>
              </a:lnSpc>
            </a:pPr>
            <a:r>
              <a:rPr lang="fr-FR" sz="2400" b="1" dirty="0">
                <a:latin typeface="Times New Roman" panose="02020603050405020304" pitchFamily="18" charset="0"/>
                <a:cs typeface="Times New Roman" panose="02020603050405020304" pitchFamily="18" charset="0"/>
              </a:rPr>
              <a:t>Aperçu général</a:t>
            </a:r>
          </a:p>
        </p:txBody>
      </p:sp>
    </p:spTree>
    <p:extLst>
      <p:ext uri="{BB962C8B-B14F-4D97-AF65-F5344CB8AC3E}">
        <p14:creationId xmlns:p14="http://schemas.microsoft.com/office/powerpoint/2010/main" val="21325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0EA2A-88AB-C8B0-F78D-DDFBD18C983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40F42B5-6F41-4778-289D-E0E229B20065}"/>
              </a:ext>
            </a:extLst>
          </p:cNvPr>
          <p:cNvSpPr/>
          <p:nvPr/>
        </p:nvSpPr>
        <p:spPr>
          <a:xfrm>
            <a:off x="135467" y="6626578"/>
            <a:ext cx="891822" cy="23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4">
            <a:extLst>
              <a:ext uri="{FF2B5EF4-FFF2-40B4-BE49-F238E27FC236}">
                <a16:creationId xmlns:a16="http://schemas.microsoft.com/office/drawing/2014/main" id="{8FD1CD3A-FEB6-4682-D795-8705574631F4}"/>
              </a:ext>
            </a:extLst>
          </p:cNvPr>
          <p:cNvSpPr>
            <a:spLocks noChangeArrowheads="1"/>
          </p:cNvSpPr>
          <p:nvPr/>
        </p:nvSpPr>
        <p:spPr bwMode="auto">
          <a:xfrm>
            <a:off x="179080" y="1840904"/>
            <a:ext cx="9231086" cy="2594556"/>
          </a:xfrm>
          <a:prstGeom prst="rect">
            <a:avLst/>
          </a:prstGeom>
          <a:noFill/>
          <a:ln w="9525">
            <a:noFill/>
            <a:miter lim="800000"/>
            <a:headEnd/>
            <a:tailEnd/>
          </a:ln>
          <a:effectLst/>
        </p:spPr>
        <p:txBody>
          <a:bodyPr wrap="square">
            <a:prstTxWarp prst="textNoShape">
              <a:avLst/>
            </a:prstTxWarp>
            <a:spAutoFit/>
          </a:bodyPr>
          <a:lstStyle/>
          <a:p>
            <a:pPr marL="269875" lvl="0" indent="-269875">
              <a:spcBef>
                <a:spcPct val="35000"/>
              </a:spcBef>
              <a:buClr>
                <a:srgbClr val="850C1B"/>
              </a:buClr>
              <a:buFont typeface="Wingdings" pitchFamily="-103" charset="2"/>
              <a:buChar char="§"/>
            </a:pPr>
            <a:r>
              <a:rPr lang="fr-CH" sz="2000" kern="0" dirty="0">
                <a:latin typeface="Times New Roman" panose="02020603050405020304" pitchFamily="18" charset="0"/>
                <a:ea typeface="Century Gothic" charset="0"/>
                <a:cs typeface="Times New Roman" panose="02020603050405020304" pitchFamily="18" charset="0"/>
              </a:rPr>
              <a:t>Le programme permet l’</a:t>
            </a:r>
            <a:r>
              <a:rPr lang="fr-FR" sz="2000" dirty="0">
                <a:latin typeface="Times New Roman" panose="02020603050405020304" pitchFamily="18" charset="0"/>
                <a:ea typeface="Century Gothic" charset="0"/>
                <a:cs typeface="Times New Roman" panose="02020603050405020304" pitchFamily="18" charset="0"/>
              </a:rPr>
              <a:t>acquisition de compétences</a:t>
            </a:r>
            <a:r>
              <a:rPr lang="fr-CH" sz="2000" kern="0" dirty="0">
                <a:latin typeface="Times New Roman" panose="02020603050405020304" pitchFamily="18" charset="0"/>
                <a:ea typeface="Century Gothic" charset="0"/>
                <a:cs typeface="Times New Roman" panose="02020603050405020304" pitchFamily="18" charset="0"/>
              </a:rPr>
              <a:t> clés dans les domaines de la </a:t>
            </a:r>
            <a:r>
              <a:rPr lang="fr-CH" sz="2000" b="1" kern="0" dirty="0">
                <a:latin typeface="Times New Roman" panose="02020603050405020304" pitchFamily="18" charset="0"/>
                <a:ea typeface="Century Gothic" charset="0"/>
                <a:cs typeface="Times New Roman" panose="02020603050405020304" pitchFamily="18" charset="0"/>
              </a:rPr>
              <a:t>psychologie clinique </a:t>
            </a:r>
            <a:r>
              <a:rPr lang="fr-CH" sz="2000" kern="0" dirty="0">
                <a:latin typeface="Times New Roman" panose="02020603050405020304" pitchFamily="18" charset="0"/>
                <a:ea typeface="Century Gothic" charset="0"/>
                <a:cs typeface="Times New Roman" panose="02020603050405020304" pitchFamily="18" charset="0"/>
              </a:rPr>
              <a:t>et de la </a:t>
            </a:r>
            <a:r>
              <a:rPr lang="fr-CH" sz="2000" b="1" kern="0" dirty="0">
                <a:latin typeface="Times New Roman" panose="02020603050405020304" pitchFamily="18" charset="0"/>
                <a:ea typeface="Century Gothic" charset="0"/>
                <a:cs typeface="Times New Roman" panose="02020603050405020304" pitchFamily="18" charset="0"/>
              </a:rPr>
              <a:t>santé</a:t>
            </a:r>
            <a:endParaRPr lang="fr-CH" sz="2000" kern="0" dirty="0">
              <a:latin typeface="Times New Roman" panose="02020603050405020304" pitchFamily="18" charset="0"/>
              <a:ea typeface="Century Gothic" charset="0"/>
              <a:cs typeface="Times New Roman" panose="02020603050405020304" pitchFamily="18" charset="0"/>
            </a:endParaRPr>
          </a:p>
          <a:p>
            <a:pPr marL="269875" lvl="0" indent="-269875">
              <a:spcBef>
                <a:spcPct val="35000"/>
              </a:spcBef>
              <a:buClr>
                <a:srgbClr val="850C1B"/>
              </a:buClr>
              <a:buFont typeface="Wingdings" pitchFamily="-103" charset="2"/>
              <a:buChar char="§"/>
            </a:pPr>
            <a:r>
              <a:rPr lang="fr-CH" sz="2000" dirty="0">
                <a:latin typeface="Times New Roman" panose="02020603050405020304" pitchFamily="18" charset="0"/>
                <a:cs typeface="Times New Roman" panose="02020603050405020304" pitchFamily="18" charset="0"/>
              </a:rPr>
              <a:t>Le programme permet l’acquisition de compétences scientifiques pour la </a:t>
            </a:r>
            <a:r>
              <a:rPr lang="fr-CH" sz="2000" b="1" dirty="0">
                <a:latin typeface="Times New Roman" panose="02020603050405020304" pitchFamily="18" charset="0"/>
                <a:cs typeface="Times New Roman" panose="02020603050405020304" pitchFamily="18" charset="0"/>
              </a:rPr>
              <a:t>recherche</a:t>
            </a:r>
          </a:p>
          <a:p>
            <a:pPr marL="269875" lvl="0" indent="-269875">
              <a:spcBef>
                <a:spcPct val="35000"/>
              </a:spcBef>
              <a:buClr>
                <a:srgbClr val="850C1B"/>
              </a:buClr>
              <a:buFont typeface="Wingdings" pitchFamily="-103" charset="2"/>
              <a:buChar char="§"/>
            </a:pPr>
            <a:r>
              <a:rPr lang="fr-CH" sz="2000" dirty="0">
                <a:latin typeface="Times New Roman" panose="02020603050405020304" pitchFamily="18" charset="0"/>
                <a:cs typeface="Times New Roman" panose="02020603050405020304" pitchFamily="18" charset="0"/>
              </a:rPr>
              <a:t>Les différents </a:t>
            </a:r>
            <a:r>
              <a:rPr lang="fr-CH" sz="2000" b="1" dirty="0">
                <a:latin typeface="Times New Roman" panose="02020603050405020304" pitchFamily="18" charset="0"/>
                <a:cs typeface="Times New Roman" panose="02020603050405020304" pitchFamily="18" charset="0"/>
              </a:rPr>
              <a:t>troubles psychiques </a:t>
            </a:r>
            <a:r>
              <a:rPr lang="fr-CH" sz="2000" dirty="0">
                <a:latin typeface="Times New Roman" panose="02020603050405020304" pitchFamily="18" charset="0"/>
                <a:cs typeface="Times New Roman" panose="02020603050405020304" pitchFamily="18" charset="0"/>
              </a:rPr>
              <a:t>sont approfondies en lien avec leur</a:t>
            </a:r>
            <a:r>
              <a:rPr lang="fr-CH" sz="2000" b="1" dirty="0">
                <a:latin typeface="Times New Roman" panose="02020603050405020304" pitchFamily="18" charset="0"/>
                <a:cs typeface="Times New Roman" panose="02020603050405020304" pitchFamily="18" charset="0"/>
              </a:rPr>
              <a:t> étiologie       </a:t>
            </a:r>
            <a:r>
              <a:rPr lang="fr-CH" sz="2000" dirty="0">
                <a:latin typeface="Times New Roman" panose="02020603050405020304" pitchFamily="18" charset="0"/>
                <a:cs typeface="Times New Roman" panose="02020603050405020304" pitchFamily="18" charset="0"/>
              </a:rPr>
              <a:t>et la prise en charge associée</a:t>
            </a:r>
          </a:p>
          <a:p>
            <a:pPr marL="269875" lvl="0" indent="-269875">
              <a:spcBef>
                <a:spcPct val="35000"/>
              </a:spcBef>
              <a:buClr>
                <a:srgbClr val="850C1B"/>
              </a:buClr>
              <a:buFont typeface="Wingdings" pitchFamily="-103" charset="2"/>
              <a:buChar char="§"/>
            </a:pPr>
            <a:r>
              <a:rPr lang="fr-CH" sz="2000" kern="0" dirty="0">
                <a:latin typeface="Times New Roman" panose="02020603050405020304" pitchFamily="18" charset="0"/>
                <a:cs typeface="Times New Roman" panose="02020603050405020304" pitchFamily="18" charset="0"/>
              </a:rPr>
              <a:t>Les cours forment à la </a:t>
            </a:r>
            <a:r>
              <a:rPr lang="fr-CH" sz="2000" b="1" kern="0" dirty="0">
                <a:latin typeface="Times New Roman" panose="02020603050405020304" pitchFamily="18" charset="0"/>
                <a:cs typeface="Times New Roman" panose="02020603050405020304" pitchFamily="18" charset="0"/>
              </a:rPr>
              <a:t>démarche diagnostique </a:t>
            </a:r>
            <a:r>
              <a:rPr lang="fr-CH" sz="2000" kern="0" dirty="0">
                <a:latin typeface="Times New Roman" panose="02020603050405020304" pitchFamily="18" charset="0"/>
                <a:cs typeface="Times New Roman" panose="02020603050405020304" pitchFamily="18" charset="0"/>
              </a:rPr>
              <a:t>utilisée en psychologie clinique</a:t>
            </a:r>
          </a:p>
          <a:p>
            <a:pPr marL="269875" lvl="0" indent="-269875">
              <a:spcBef>
                <a:spcPct val="35000"/>
              </a:spcBef>
              <a:buClr>
                <a:srgbClr val="850C1B"/>
              </a:buClr>
              <a:buFont typeface="Wingdings" pitchFamily="-103" charset="2"/>
              <a:buChar char="§"/>
            </a:pPr>
            <a:endParaRPr lang="fr-CH" sz="1600" kern="0" dirty="0">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D299B2FB-4996-901F-85ED-2633F6DBDCE2}"/>
              </a:ext>
            </a:extLst>
          </p:cNvPr>
          <p:cNvSpPr txBox="1">
            <a:spLocks/>
          </p:cNvSpPr>
          <p:nvPr/>
        </p:nvSpPr>
        <p:spPr>
          <a:xfrm>
            <a:off x="216787" y="149146"/>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spcBef>
                <a:spcPts val="1200"/>
              </a:spcBef>
            </a:pPr>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a:spcBef>
                <a:spcPts val="1200"/>
              </a:spcBef>
            </a:pPr>
            <a:endParaRPr lang="en-US" sz="2800" b="1" dirty="0">
              <a:solidFill>
                <a:schemeClr val="bg1"/>
              </a:solidFill>
              <a:latin typeface="Bodoni 72 Book" charset="0"/>
              <a:ea typeface="Bodoni 72 Book" charset="0"/>
              <a:cs typeface="Bodoni 72 Book" charset="0"/>
            </a:endParaRPr>
          </a:p>
        </p:txBody>
      </p:sp>
      <p:sp>
        <p:nvSpPr>
          <p:cNvPr id="14" name="ZoneTexte 8">
            <a:extLst>
              <a:ext uri="{FF2B5EF4-FFF2-40B4-BE49-F238E27FC236}">
                <a16:creationId xmlns:a16="http://schemas.microsoft.com/office/drawing/2014/main" id="{7EB48510-2A73-AFE9-7351-D1E0FFAEA0D9}"/>
              </a:ext>
            </a:extLst>
          </p:cNvPr>
          <p:cNvSpPr txBox="1"/>
          <p:nvPr/>
        </p:nvSpPr>
        <p:spPr>
          <a:xfrm>
            <a:off x="2223014" y="1286775"/>
            <a:ext cx="4781550" cy="469900"/>
          </a:xfrm>
          <a:prstGeom prst="rect">
            <a:avLst/>
          </a:prstGeom>
          <a:noFill/>
        </p:spPr>
        <p:txBody>
          <a:bodyPr wrap="square" lIns="0" tIns="0" rIns="0" bIns="0" rtlCol="0">
            <a:noAutofit/>
          </a:bodyPr>
          <a:lstStyle/>
          <a:p>
            <a:pPr algn="ctr">
              <a:lnSpc>
                <a:spcPts val="2700"/>
              </a:lnSpc>
            </a:pPr>
            <a:r>
              <a:rPr lang="fr-FR" sz="2400" b="1" dirty="0">
                <a:latin typeface="Times New Roman" panose="02020603050405020304" pitchFamily="18" charset="0"/>
                <a:cs typeface="Times New Roman" panose="02020603050405020304" pitchFamily="18" charset="0"/>
              </a:rPr>
              <a:t>Aperçu général</a:t>
            </a:r>
          </a:p>
        </p:txBody>
      </p:sp>
      <p:pic>
        <p:nvPicPr>
          <p:cNvPr id="1026" name="Picture 2" descr="médecin urologue donnant consulter pour des problèmes de prostate au patient. oncologues urologiques se spécialisent dans le traitement du cancer de l’appareil urinaire et les organes reproducteurs mâles. concept de problème de santé mens. - psychologie clinique photos et images de collection">
            <a:extLst>
              <a:ext uri="{FF2B5EF4-FFF2-40B4-BE49-F238E27FC236}">
                <a16:creationId xmlns:a16="http://schemas.microsoft.com/office/drawing/2014/main" id="{B3A35AAB-C017-553E-3947-42B1E1B6C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21" y="4480698"/>
            <a:ext cx="2377302" cy="1584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e équipe médicale analyse mri scans sur tablette numérique - recherche photos et images de collection">
            <a:extLst>
              <a:ext uri="{FF2B5EF4-FFF2-40B4-BE49-F238E27FC236}">
                <a16:creationId xmlns:a16="http://schemas.microsoft.com/office/drawing/2014/main" id="{8C985779-DCD4-5192-20F7-A66DFB194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966" y="4480698"/>
            <a:ext cx="2377302" cy="15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3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6F33-93ED-DF96-F2A0-BEDAA152DA9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D75C6B0-F0FC-E4D2-14AD-2621FA2446F6}"/>
              </a:ext>
            </a:extLst>
          </p:cNvPr>
          <p:cNvSpPr/>
          <p:nvPr/>
        </p:nvSpPr>
        <p:spPr>
          <a:xfrm>
            <a:off x="135467" y="6626578"/>
            <a:ext cx="891822" cy="23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4">
            <a:extLst>
              <a:ext uri="{FF2B5EF4-FFF2-40B4-BE49-F238E27FC236}">
                <a16:creationId xmlns:a16="http://schemas.microsoft.com/office/drawing/2014/main" id="{AC8ED0D8-290E-7D0E-44E3-432B7072AF49}"/>
              </a:ext>
            </a:extLst>
          </p:cNvPr>
          <p:cNvSpPr>
            <a:spLocks noChangeArrowheads="1"/>
          </p:cNvSpPr>
          <p:nvPr/>
        </p:nvSpPr>
        <p:spPr bwMode="auto">
          <a:xfrm>
            <a:off x="0" y="1636932"/>
            <a:ext cx="9231086" cy="2999283"/>
          </a:xfrm>
          <a:prstGeom prst="rect">
            <a:avLst/>
          </a:prstGeom>
          <a:noFill/>
          <a:ln w="9525">
            <a:noFill/>
            <a:miter lim="800000"/>
            <a:headEnd/>
            <a:tailEnd/>
          </a:ln>
          <a:effectLst/>
        </p:spPr>
        <p:txBody>
          <a:bodyPr wrap="square">
            <a:prstTxWarp prst="textNoShape">
              <a:avLst/>
            </a:prstTxWarp>
            <a:spAutoFit/>
          </a:bodyPr>
          <a:lstStyle/>
          <a:p>
            <a:pPr marL="269875" indent="-269875">
              <a:spcBef>
                <a:spcPct val="35000"/>
              </a:spcBef>
              <a:buClr>
                <a:srgbClr val="850C1B"/>
              </a:buClr>
              <a:buFont typeface="Wingdings" pitchFamily="-103" charset="2"/>
              <a:buChar char="§"/>
            </a:pPr>
            <a:r>
              <a:rPr lang="fr-FR" sz="1600" dirty="0">
                <a:solidFill>
                  <a:srgbClr val="000000"/>
                </a:solidFill>
                <a:latin typeface="Times New Roman" panose="02020603050405020304" pitchFamily="18" charset="0"/>
              </a:rPr>
              <a:t>L’approche en lien avec </a:t>
            </a:r>
            <a:r>
              <a:rPr lang="fr-FR" sz="1600" b="1" dirty="0">
                <a:solidFill>
                  <a:srgbClr val="000000"/>
                </a:solidFill>
                <a:latin typeface="Times New Roman" panose="02020603050405020304" pitchFamily="18" charset="0"/>
              </a:rPr>
              <a:t>la psychologie de la santé </a:t>
            </a:r>
            <a:r>
              <a:rPr lang="fr-FR" sz="1600" dirty="0">
                <a:solidFill>
                  <a:srgbClr val="000000"/>
                </a:solidFill>
                <a:latin typeface="Times New Roman" panose="02020603050405020304" pitchFamily="18" charset="0"/>
              </a:rPr>
              <a:t>cible :</a:t>
            </a:r>
          </a:p>
          <a:p>
            <a:pPr>
              <a:spcBef>
                <a:spcPct val="35000"/>
              </a:spcBef>
              <a:buClr>
                <a:srgbClr val="850C1B"/>
              </a:buClr>
            </a:pPr>
            <a:r>
              <a:rPr lang="fr-FR" sz="1600" dirty="0">
                <a:solidFill>
                  <a:srgbClr val="000000"/>
                </a:solidFill>
                <a:latin typeface="Times New Roman" panose="02020603050405020304" pitchFamily="18" charset="0"/>
              </a:rPr>
              <a:t>	-l’interaction entre les déterminants </a:t>
            </a:r>
            <a:r>
              <a:rPr lang="fr-FR" sz="1600" b="1" dirty="0">
                <a:solidFill>
                  <a:srgbClr val="000000"/>
                </a:solidFill>
                <a:latin typeface="Times New Roman" panose="02020603050405020304" pitchFamily="18" charset="0"/>
              </a:rPr>
              <a:t>psychologiques</a:t>
            </a:r>
            <a:r>
              <a:rPr lang="fr-FR" sz="1600" dirty="0">
                <a:solidFill>
                  <a:srgbClr val="000000"/>
                </a:solidFill>
                <a:latin typeface="Times New Roman" panose="02020603050405020304" pitchFamily="18" charset="0"/>
              </a:rPr>
              <a:t>, </a:t>
            </a:r>
            <a:r>
              <a:rPr lang="fr-FR" sz="1600" b="1" dirty="0">
                <a:solidFill>
                  <a:srgbClr val="000000"/>
                </a:solidFill>
                <a:latin typeface="Times New Roman" panose="02020603050405020304" pitchFamily="18" charset="0"/>
              </a:rPr>
              <a:t>biologiques</a:t>
            </a:r>
            <a:r>
              <a:rPr lang="fr-FR" sz="1600" dirty="0">
                <a:solidFill>
                  <a:srgbClr val="000000"/>
                </a:solidFill>
                <a:latin typeface="Times New Roman" panose="02020603050405020304" pitchFamily="18" charset="0"/>
              </a:rPr>
              <a:t> et</a:t>
            </a:r>
            <a:r>
              <a:rPr lang="fr-FR" sz="1600" b="1" dirty="0">
                <a:solidFill>
                  <a:srgbClr val="000000"/>
                </a:solidFill>
                <a:latin typeface="Times New Roman" panose="02020603050405020304" pitchFamily="18" charset="0"/>
              </a:rPr>
              <a:t> sociaux </a:t>
            </a:r>
            <a:r>
              <a:rPr lang="fr-FR" sz="1600" dirty="0">
                <a:solidFill>
                  <a:srgbClr val="000000"/>
                </a:solidFill>
                <a:latin typeface="Times New Roman" panose="02020603050405020304" pitchFamily="18" charset="0"/>
              </a:rPr>
              <a:t>de la santé physique et 	psychique</a:t>
            </a:r>
          </a:p>
          <a:p>
            <a:pPr>
              <a:spcBef>
                <a:spcPct val="35000"/>
              </a:spcBef>
              <a:buClr>
                <a:srgbClr val="850C1B"/>
              </a:buClr>
            </a:pPr>
            <a:endParaRPr lang="fr-FR" sz="1600" dirty="0">
              <a:solidFill>
                <a:srgbClr val="000000"/>
              </a:solidFill>
              <a:latin typeface="Times New Roman" panose="02020603050405020304" pitchFamily="18" charset="0"/>
            </a:endParaRPr>
          </a:p>
          <a:p>
            <a:pPr marL="269875" indent="-269875">
              <a:spcBef>
                <a:spcPct val="35000"/>
              </a:spcBef>
              <a:buClr>
                <a:srgbClr val="850C1B"/>
              </a:buClr>
              <a:buFont typeface="Wingdings" pitchFamily="-103" charset="2"/>
              <a:buChar char="§"/>
            </a:pPr>
            <a:r>
              <a:rPr lang="fr-FR" sz="1600" dirty="0">
                <a:solidFill>
                  <a:srgbClr val="000000"/>
                </a:solidFill>
                <a:latin typeface="Times New Roman" panose="02020603050405020304" pitchFamily="18" charset="0"/>
              </a:rPr>
              <a:t>Le </a:t>
            </a:r>
            <a:r>
              <a:rPr lang="fr-FR" sz="1600" b="1" dirty="0">
                <a:solidFill>
                  <a:srgbClr val="000000"/>
                </a:solidFill>
                <a:latin typeface="Times New Roman" panose="02020603050405020304" pitchFamily="18" charset="0"/>
              </a:rPr>
              <a:t>comportement</a:t>
            </a:r>
            <a:r>
              <a:rPr lang="fr-FR" sz="1600" dirty="0">
                <a:solidFill>
                  <a:srgbClr val="000000"/>
                </a:solidFill>
                <a:latin typeface="Times New Roman" panose="02020603050405020304" pitchFamily="18" charset="0"/>
              </a:rPr>
              <a:t> quotidien et son </a:t>
            </a:r>
            <a:r>
              <a:rPr lang="fr-FR" sz="1600" b="1" dirty="0">
                <a:solidFill>
                  <a:srgbClr val="000000"/>
                </a:solidFill>
                <a:latin typeface="Times New Roman" panose="02020603050405020304" pitchFamily="18" charset="0"/>
              </a:rPr>
              <a:t>changement</a:t>
            </a:r>
            <a:r>
              <a:rPr lang="fr-FR" sz="1600" dirty="0">
                <a:solidFill>
                  <a:srgbClr val="000000"/>
                </a:solidFill>
                <a:latin typeface="Times New Roman" panose="02020603050405020304" pitchFamily="18" charset="0"/>
              </a:rPr>
              <a:t> sont ciblés pour promouvoir la santé et prévenir les problèmes de santé</a:t>
            </a:r>
          </a:p>
          <a:p>
            <a:pPr marL="269875" indent="-269875">
              <a:spcBef>
                <a:spcPct val="35000"/>
              </a:spcBef>
              <a:buClr>
                <a:srgbClr val="850C1B"/>
              </a:buClr>
              <a:buFont typeface="Wingdings" pitchFamily="-103" charset="2"/>
              <a:buChar char="§"/>
            </a:pPr>
            <a:endParaRPr lang="fr-FR" sz="1600" dirty="0">
              <a:solidFill>
                <a:srgbClr val="000000"/>
              </a:solidFill>
              <a:latin typeface="Times New Roman" panose="02020603050405020304" pitchFamily="18" charset="0"/>
            </a:endParaRPr>
          </a:p>
          <a:p>
            <a:pPr marL="269875" lvl="0" indent="-269875">
              <a:spcBef>
                <a:spcPct val="35000"/>
              </a:spcBef>
              <a:buClr>
                <a:srgbClr val="850C1B"/>
              </a:buClr>
              <a:buFont typeface="Wingdings" pitchFamily="-103" charset="2"/>
              <a:buChar char="§"/>
            </a:pPr>
            <a:r>
              <a:rPr lang="fr-CH" sz="1600" kern="0" dirty="0">
                <a:latin typeface="Times New Roman" panose="02020603050405020304" pitchFamily="18" charset="0"/>
                <a:cs typeface="Times New Roman" panose="02020603050405020304" pitchFamily="18" charset="0"/>
              </a:rPr>
              <a:t>Les spécificités associées aux différentes périodes de la vie sont approfondies</a:t>
            </a:r>
          </a:p>
          <a:p>
            <a:pPr>
              <a:spcBef>
                <a:spcPct val="35000"/>
              </a:spcBef>
              <a:buClr>
                <a:srgbClr val="850C1B"/>
              </a:buClr>
            </a:pPr>
            <a:br>
              <a:rPr lang="fr-CH" sz="1400" dirty="0">
                <a:latin typeface="Times New Roman" panose="02020603050405020304" pitchFamily="18" charset="0"/>
                <a:cs typeface="Times New Roman" panose="02020603050405020304" pitchFamily="18" charset="0"/>
              </a:rPr>
            </a:br>
            <a:endParaRPr lang="fr-CH" sz="1400" i="1" dirty="0">
              <a:solidFill>
                <a:srgbClr val="0A66A8"/>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28E714FF-BAE5-9FD6-7496-718F96DED374}"/>
              </a:ext>
            </a:extLst>
          </p:cNvPr>
          <p:cNvSpPr txBox="1">
            <a:spLocks/>
          </p:cNvSpPr>
          <p:nvPr/>
        </p:nvSpPr>
        <p:spPr>
          <a:xfrm>
            <a:off x="216787" y="149146"/>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14" name="ZoneTexte 8">
            <a:extLst>
              <a:ext uri="{FF2B5EF4-FFF2-40B4-BE49-F238E27FC236}">
                <a16:creationId xmlns:a16="http://schemas.microsoft.com/office/drawing/2014/main" id="{921A9FC0-ABBC-C994-4B32-C02AAAFDB5BC}"/>
              </a:ext>
            </a:extLst>
          </p:cNvPr>
          <p:cNvSpPr txBox="1"/>
          <p:nvPr/>
        </p:nvSpPr>
        <p:spPr>
          <a:xfrm>
            <a:off x="2223014" y="1286775"/>
            <a:ext cx="4781550" cy="469900"/>
          </a:xfrm>
          <a:prstGeom prst="rect">
            <a:avLst/>
          </a:prstGeom>
          <a:noFill/>
        </p:spPr>
        <p:txBody>
          <a:bodyPr wrap="square" lIns="0" tIns="0" rIns="0" bIns="0" rtlCol="0">
            <a:noAutofit/>
          </a:bodyPr>
          <a:lstStyle/>
          <a:p>
            <a:pPr algn="ctr">
              <a:lnSpc>
                <a:spcPts val="2700"/>
              </a:lnSpc>
            </a:pPr>
            <a:r>
              <a:rPr lang="fr-FR" sz="2400" b="1" dirty="0">
                <a:latin typeface="Times New Roman" panose="02020603050405020304" pitchFamily="18" charset="0"/>
                <a:cs typeface="Times New Roman" panose="02020603050405020304" pitchFamily="18" charset="0"/>
              </a:rPr>
              <a:t>Aperçu général</a:t>
            </a:r>
          </a:p>
        </p:txBody>
      </p:sp>
      <p:pic>
        <p:nvPicPr>
          <p:cNvPr id="2052" name="Picture 4" descr="illustrations, cliparts, dessins animés et icônes de notion de société multiculturelle moderne avec une foule de gens - les différents âges">
            <a:extLst>
              <a:ext uri="{FF2B5EF4-FFF2-40B4-BE49-F238E27FC236}">
                <a16:creationId xmlns:a16="http://schemas.microsoft.com/office/drawing/2014/main" id="{0D0752DD-099C-F97A-3E3C-5BCB66D1E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003" y="4207683"/>
            <a:ext cx="3643993" cy="203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3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wipe(down)">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down)">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36049-B113-E186-017E-D3EBECEF128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F2D68F3-C2A1-EFFF-D976-A6C5DCB0A5C6}"/>
              </a:ext>
            </a:extLst>
          </p:cNvPr>
          <p:cNvSpPr/>
          <p:nvPr/>
        </p:nvSpPr>
        <p:spPr>
          <a:xfrm>
            <a:off x="135467" y="6626578"/>
            <a:ext cx="891822" cy="23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4">
            <a:extLst>
              <a:ext uri="{FF2B5EF4-FFF2-40B4-BE49-F238E27FC236}">
                <a16:creationId xmlns:a16="http://schemas.microsoft.com/office/drawing/2014/main" id="{E9885DCC-A427-0EB9-069D-6C59010CB5D8}"/>
              </a:ext>
            </a:extLst>
          </p:cNvPr>
          <p:cNvSpPr>
            <a:spLocks noChangeArrowheads="1"/>
          </p:cNvSpPr>
          <p:nvPr/>
        </p:nvSpPr>
        <p:spPr bwMode="auto">
          <a:xfrm>
            <a:off x="58511" y="2063277"/>
            <a:ext cx="9231086" cy="2492990"/>
          </a:xfrm>
          <a:prstGeom prst="rect">
            <a:avLst/>
          </a:prstGeom>
          <a:noFill/>
          <a:ln w="9525">
            <a:noFill/>
            <a:miter lim="800000"/>
            <a:headEnd/>
            <a:tailEnd/>
          </a:ln>
          <a:effectLst/>
        </p:spPr>
        <p:txBody>
          <a:bodyPr wrap="square">
            <a:prstTxWarp prst="textNoShape">
              <a:avLst/>
            </a:prstTxWarp>
            <a:spAutoFit/>
          </a:bodyPr>
          <a:lstStyle/>
          <a:p>
            <a:pPr marL="269875" lvl="0" indent="-269875">
              <a:spcBef>
                <a:spcPct val="35000"/>
              </a:spcBef>
              <a:buClr>
                <a:srgbClr val="850C1B"/>
              </a:buClr>
              <a:buFont typeface="Wingdings" pitchFamily="-103" charset="2"/>
              <a:buChar char="§"/>
            </a:pPr>
            <a:endParaRPr lang="fr-CH" sz="1600" kern="0" dirty="0">
              <a:latin typeface="Times New Roman" panose="02020603050405020304" pitchFamily="18" charset="0"/>
              <a:cs typeface="Times New Roman" panose="02020603050405020304" pitchFamily="18" charset="0"/>
            </a:endParaRPr>
          </a:p>
          <a:p>
            <a:pPr marL="269875" indent="-269875">
              <a:spcBef>
                <a:spcPct val="35000"/>
              </a:spcBef>
              <a:buClr>
                <a:srgbClr val="850C1B"/>
              </a:buClr>
              <a:buFont typeface="Wingdings" pitchFamily="-103" charset="2"/>
              <a:buChar char="§"/>
            </a:pPr>
            <a:r>
              <a:rPr lang="fr-CH" sz="1600" dirty="0">
                <a:latin typeface="Times New Roman" panose="02020603050405020304" pitchFamily="18" charset="0"/>
                <a:cs typeface="Times New Roman" panose="02020603050405020304" pitchFamily="18" charset="0"/>
              </a:rPr>
              <a:t>L’ acquisition de compétences pratiques d’</a:t>
            </a:r>
            <a:r>
              <a:rPr lang="fr-CH" sz="1600" b="1" dirty="0">
                <a:latin typeface="Times New Roman" panose="02020603050405020304" pitchFamily="18" charset="0"/>
                <a:cs typeface="Times New Roman" panose="02020603050405020304" pitchFamily="18" charset="0"/>
              </a:rPr>
              <a:t>intervention</a:t>
            </a:r>
            <a:r>
              <a:rPr lang="fr-CH" sz="1600" dirty="0">
                <a:latin typeface="Times New Roman" panose="02020603050405020304" pitchFamily="18" charset="0"/>
                <a:cs typeface="Times New Roman" panose="02020603050405020304" pitchFamily="18" charset="0"/>
              </a:rPr>
              <a:t> et de conduites d’</a:t>
            </a:r>
            <a:r>
              <a:rPr lang="fr-CH" sz="1600" b="1" dirty="0">
                <a:latin typeface="Times New Roman" panose="02020603050405020304" pitchFamily="18" charset="0"/>
                <a:cs typeface="Times New Roman" panose="02020603050405020304" pitchFamily="18" charset="0"/>
              </a:rPr>
              <a:t>entretien </a:t>
            </a:r>
            <a:r>
              <a:rPr lang="fr-CH" sz="1600" dirty="0">
                <a:latin typeface="Times New Roman" panose="02020603050405020304" pitchFamily="18" charset="0"/>
                <a:cs typeface="Times New Roman" panose="02020603050405020304" pitchFamily="18" charset="0"/>
              </a:rPr>
              <a:t>comprend</a:t>
            </a:r>
            <a:r>
              <a:rPr lang="fr-CH" sz="1600" b="1" dirty="0">
                <a:latin typeface="Times New Roman" panose="02020603050405020304" pitchFamily="18" charset="0"/>
                <a:cs typeface="Times New Roman" panose="02020603050405020304" pitchFamily="18" charset="0"/>
              </a:rPr>
              <a:t> :</a:t>
            </a:r>
          </a:p>
          <a:p>
            <a:pPr marL="727075" lvl="1" indent="-269875">
              <a:spcBef>
                <a:spcPct val="35000"/>
              </a:spcBef>
              <a:buClr>
                <a:srgbClr val="850C1B"/>
              </a:buClr>
              <a:buFont typeface="Wingdings" pitchFamily="-103" charset="2"/>
              <a:buChar char="§"/>
            </a:pPr>
            <a:r>
              <a:rPr lang="fr-CH" sz="1600" dirty="0">
                <a:latin typeface="Times New Roman" panose="02020603050405020304" pitchFamily="18" charset="0"/>
                <a:cs typeface="Times New Roman" panose="02020603050405020304" pitchFamily="18" charset="0"/>
              </a:rPr>
              <a:t>Les approches psychocorporelles  </a:t>
            </a:r>
          </a:p>
          <a:p>
            <a:pPr marL="727075" lvl="1" indent="-269875">
              <a:spcBef>
                <a:spcPct val="35000"/>
              </a:spcBef>
              <a:buClr>
                <a:srgbClr val="850C1B"/>
              </a:buClr>
              <a:buFont typeface="Wingdings" pitchFamily="-103" charset="2"/>
              <a:buChar char="§"/>
            </a:pPr>
            <a:r>
              <a:rPr lang="fr-CH" sz="1600" dirty="0">
                <a:latin typeface="Times New Roman" panose="02020603050405020304" pitchFamily="18" charset="0"/>
                <a:cs typeface="Times New Roman" panose="02020603050405020304" pitchFamily="18" charset="0"/>
              </a:rPr>
              <a:t>L’initiation aux techniques cognitives et comportementales </a:t>
            </a:r>
          </a:p>
          <a:p>
            <a:pPr marL="727075" lvl="1" indent="-269875">
              <a:spcBef>
                <a:spcPct val="35000"/>
              </a:spcBef>
              <a:buClr>
                <a:srgbClr val="850C1B"/>
              </a:buClr>
              <a:buFont typeface="Wingdings" pitchFamily="-103" charset="2"/>
              <a:buChar char="§"/>
            </a:pPr>
            <a:r>
              <a:rPr lang="fr-CH" sz="1600" dirty="0">
                <a:latin typeface="Times New Roman" panose="02020603050405020304" pitchFamily="18" charset="0"/>
                <a:cs typeface="Times New Roman" panose="02020603050405020304" pitchFamily="18" charset="0"/>
              </a:rPr>
              <a:t>L’initiation à l’approche centrée sur la personne </a:t>
            </a:r>
          </a:p>
          <a:p>
            <a:pPr marL="727075" lvl="1" indent="-269875">
              <a:spcBef>
                <a:spcPct val="35000"/>
              </a:spcBef>
              <a:buClr>
                <a:srgbClr val="850C1B"/>
              </a:buClr>
              <a:buFont typeface="Wingdings" pitchFamily="-103" charset="2"/>
              <a:buChar char="§"/>
            </a:pPr>
            <a:r>
              <a:rPr lang="fr-CH" sz="1600" dirty="0">
                <a:latin typeface="Times New Roman" panose="02020603050405020304" pitchFamily="18" charset="0"/>
                <a:cs typeface="Times New Roman" panose="02020603050405020304" pitchFamily="18" charset="0"/>
              </a:rPr>
              <a:t>L’ouverture vers d’autres approches psychothérapeutiques comme l’approche systémique et psychodynamique</a:t>
            </a:r>
            <a:br>
              <a:rPr lang="fr-CH" sz="1600" dirty="0">
                <a:latin typeface="Times New Roman" panose="02020603050405020304" pitchFamily="18" charset="0"/>
                <a:cs typeface="Times New Roman" panose="02020603050405020304" pitchFamily="18" charset="0"/>
              </a:rPr>
            </a:br>
            <a:endParaRPr lang="fr-CH" sz="1600" i="1" dirty="0">
              <a:solidFill>
                <a:srgbClr val="0A66A8"/>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0352A89D-ACA9-21C8-49FE-7AA84878803F}"/>
              </a:ext>
            </a:extLst>
          </p:cNvPr>
          <p:cNvSpPr txBox="1">
            <a:spLocks/>
          </p:cNvSpPr>
          <p:nvPr/>
        </p:nvSpPr>
        <p:spPr>
          <a:xfrm>
            <a:off x="216787" y="149146"/>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14" name="ZoneTexte 8">
            <a:extLst>
              <a:ext uri="{FF2B5EF4-FFF2-40B4-BE49-F238E27FC236}">
                <a16:creationId xmlns:a16="http://schemas.microsoft.com/office/drawing/2014/main" id="{960A3076-69DC-BB1D-BD12-BFAA7666B905}"/>
              </a:ext>
            </a:extLst>
          </p:cNvPr>
          <p:cNvSpPr txBox="1"/>
          <p:nvPr/>
        </p:nvSpPr>
        <p:spPr>
          <a:xfrm>
            <a:off x="2224768" y="1521725"/>
            <a:ext cx="4781550" cy="469900"/>
          </a:xfrm>
          <a:prstGeom prst="rect">
            <a:avLst/>
          </a:prstGeom>
          <a:noFill/>
        </p:spPr>
        <p:txBody>
          <a:bodyPr wrap="square" lIns="0" tIns="0" rIns="0" bIns="0" rtlCol="0">
            <a:noAutofit/>
          </a:bodyPr>
          <a:lstStyle/>
          <a:p>
            <a:pPr algn="ctr">
              <a:lnSpc>
                <a:spcPts val="2700"/>
              </a:lnSpc>
            </a:pPr>
            <a:r>
              <a:rPr lang="fr-FR" sz="2400" b="1" dirty="0">
                <a:latin typeface="Times New Roman" panose="02020603050405020304" pitchFamily="18" charset="0"/>
                <a:cs typeface="Times New Roman" panose="02020603050405020304" pitchFamily="18" charset="0"/>
              </a:rPr>
              <a:t>Aperçu général</a:t>
            </a:r>
          </a:p>
        </p:txBody>
      </p:sp>
      <p:pic>
        <p:nvPicPr>
          <p:cNvPr id="3074" name="Picture 2" descr="illustrations, cliparts, dessins animés et icônes de psychothérapie, counseling et santé mentale - thérapie">
            <a:extLst>
              <a:ext uri="{FF2B5EF4-FFF2-40B4-BE49-F238E27FC236}">
                <a16:creationId xmlns:a16="http://schemas.microsoft.com/office/drawing/2014/main" id="{D8A5D754-E3B6-FE18-956C-48F6BCF03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4732340"/>
            <a:ext cx="2043419" cy="146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down)">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EE53D-88EF-7B52-522E-9BEAA4F8817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31E00EE-527C-0C80-4997-5609C356D6C4}"/>
              </a:ext>
            </a:extLst>
          </p:cNvPr>
          <p:cNvSpPr/>
          <p:nvPr/>
        </p:nvSpPr>
        <p:spPr>
          <a:xfrm>
            <a:off x="135467" y="6626578"/>
            <a:ext cx="891822" cy="23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4">
            <a:extLst>
              <a:ext uri="{FF2B5EF4-FFF2-40B4-BE49-F238E27FC236}">
                <a16:creationId xmlns:a16="http://schemas.microsoft.com/office/drawing/2014/main" id="{B6D578FD-C7A5-24D9-5DE9-E7239229BFF6}"/>
              </a:ext>
            </a:extLst>
          </p:cNvPr>
          <p:cNvSpPr>
            <a:spLocks noChangeArrowheads="1"/>
          </p:cNvSpPr>
          <p:nvPr/>
        </p:nvSpPr>
        <p:spPr bwMode="auto">
          <a:xfrm>
            <a:off x="135467" y="1922286"/>
            <a:ext cx="9231086" cy="2506840"/>
          </a:xfrm>
          <a:prstGeom prst="rect">
            <a:avLst/>
          </a:prstGeom>
          <a:noFill/>
          <a:ln w="9525">
            <a:noFill/>
            <a:miter lim="800000"/>
            <a:headEnd/>
            <a:tailEnd/>
          </a:ln>
          <a:effectLst/>
        </p:spPr>
        <p:txBody>
          <a:bodyPr wrap="square">
            <a:prstTxWarp prst="textNoShape">
              <a:avLst/>
            </a:prstTxWarp>
            <a:spAutoFit/>
          </a:bodyPr>
          <a:lstStyle/>
          <a:p>
            <a:pPr marL="269875" indent="-269875">
              <a:spcBef>
                <a:spcPct val="35000"/>
              </a:spcBef>
              <a:buClr>
                <a:srgbClr val="850C1B"/>
              </a:buClr>
              <a:buFont typeface="Wingdings" pitchFamily="-103" charset="2"/>
              <a:buChar char="§"/>
            </a:pPr>
            <a:r>
              <a:rPr lang="fr-FR" sz="1600" dirty="0">
                <a:solidFill>
                  <a:srgbClr val="000000"/>
                </a:solidFill>
                <a:latin typeface="Times New Roman" panose="02020603050405020304" pitchFamily="18" charset="0"/>
              </a:rPr>
              <a:t>Le</a:t>
            </a:r>
            <a:r>
              <a:rPr lang="fr-FR" sz="1600" dirty="0">
                <a:solidFill>
                  <a:srgbClr val="000000"/>
                </a:solidFill>
                <a:latin typeface="Times New Roman" panose="02020603050405020304" pitchFamily="18" charset="0"/>
                <a:cs typeface="Times New Roman" panose="02020603050405020304" pitchFamily="18" charset="0"/>
              </a:rPr>
              <a:t>s étudiant·e·s peuvent ensuite exercer en </a:t>
            </a:r>
            <a:r>
              <a:rPr lang="fr-FR" sz="1600" b="1" dirty="0">
                <a:solidFill>
                  <a:srgbClr val="000000"/>
                </a:solidFill>
                <a:latin typeface="Times New Roman" panose="02020603050405020304" pitchFamily="18" charset="0"/>
                <a:cs typeface="Times New Roman" panose="02020603050405020304" pitchFamily="18" charset="0"/>
              </a:rPr>
              <a:t>clinique</a:t>
            </a:r>
            <a:r>
              <a:rPr lang="fr-FR" sz="1600" dirty="0">
                <a:solidFill>
                  <a:srgbClr val="000000"/>
                </a:solidFill>
                <a:latin typeface="Times New Roman" panose="02020603050405020304" pitchFamily="18" charset="0"/>
                <a:cs typeface="Times New Roman" panose="02020603050405020304" pitchFamily="18" charset="0"/>
              </a:rPr>
              <a:t>  ou/et en </a:t>
            </a:r>
            <a:r>
              <a:rPr lang="fr-FR" sz="1600" b="1" dirty="0">
                <a:solidFill>
                  <a:srgbClr val="000000"/>
                </a:solidFill>
                <a:latin typeface="Times New Roman" panose="02020603050405020304" pitchFamily="18" charset="0"/>
                <a:cs typeface="Times New Roman" panose="02020603050405020304" pitchFamily="18" charset="0"/>
              </a:rPr>
              <a:t>recherche</a:t>
            </a:r>
          </a:p>
          <a:p>
            <a:pPr marL="269875" indent="-269875">
              <a:spcBef>
                <a:spcPct val="35000"/>
              </a:spcBef>
              <a:buClr>
                <a:srgbClr val="850C1B"/>
              </a:buClr>
              <a:buFont typeface="Wingdings" pitchFamily="-103" charset="2"/>
              <a:buChar char="§"/>
            </a:pPr>
            <a:r>
              <a:rPr lang="fr-FR" sz="1600" dirty="0">
                <a:solidFill>
                  <a:srgbClr val="000000"/>
                </a:solidFill>
                <a:latin typeface="Times New Roman" panose="02020603050405020304" pitchFamily="18" charset="0"/>
                <a:cs typeface="Times New Roman" panose="02020603050405020304" pitchFamily="18" charset="0"/>
              </a:rPr>
              <a:t>Les étudiant·e·s peuvent également réaliser des formations pour des titres </a:t>
            </a:r>
            <a:r>
              <a:rPr lang="fr-FR" sz="1600" b="1" dirty="0">
                <a:solidFill>
                  <a:srgbClr val="000000"/>
                </a:solidFill>
                <a:latin typeface="Times New Roman" panose="02020603050405020304" pitchFamily="18" charset="0"/>
                <a:cs typeface="Times New Roman" panose="02020603050405020304" pitchFamily="18" charset="0"/>
              </a:rPr>
              <a:t>spécialisés</a:t>
            </a:r>
            <a:r>
              <a:rPr lang="fr-FR" sz="1600" dirty="0">
                <a:solidFill>
                  <a:srgbClr val="000000"/>
                </a:solidFill>
                <a:latin typeface="Times New Roman" panose="02020603050405020304" pitchFamily="18" charset="0"/>
                <a:cs typeface="Times New Roman" panose="02020603050405020304" pitchFamily="18" charset="0"/>
              </a:rPr>
              <a:t>                               dans les domaines de :</a:t>
            </a:r>
          </a:p>
          <a:p>
            <a:pPr marL="285750" indent="-285750" algn="ctr">
              <a:spcBef>
                <a:spcPct val="35000"/>
              </a:spcBef>
              <a:buClr>
                <a:srgbClr val="850C1B"/>
              </a:buClr>
              <a:buFontTx/>
              <a:buChar char="-"/>
            </a:pPr>
            <a:r>
              <a:rPr lang="fr-FR" sz="1600" dirty="0">
                <a:solidFill>
                  <a:srgbClr val="000000"/>
                </a:solidFill>
                <a:latin typeface="Times New Roman" panose="02020603050405020304" pitchFamily="18" charset="0"/>
                <a:cs typeface="Times New Roman" panose="02020603050405020304" pitchFamily="18" charset="0"/>
              </a:rPr>
              <a:t>la psychothérapie</a:t>
            </a:r>
          </a:p>
          <a:p>
            <a:pPr marL="285750" indent="-285750" algn="ctr">
              <a:spcBef>
                <a:spcPct val="35000"/>
              </a:spcBef>
              <a:buClr>
                <a:srgbClr val="850C1B"/>
              </a:buClr>
              <a:buFontTx/>
              <a:buChar char="-"/>
            </a:pPr>
            <a:r>
              <a:rPr lang="fr-FR" sz="1600" dirty="0">
                <a:solidFill>
                  <a:srgbClr val="000000"/>
                </a:solidFill>
                <a:latin typeface="Times New Roman" panose="02020603050405020304" pitchFamily="18" charset="0"/>
                <a:cs typeface="Times New Roman" panose="02020603050405020304" pitchFamily="18" charset="0"/>
              </a:rPr>
              <a:t>la psychologie clinique </a:t>
            </a:r>
          </a:p>
          <a:p>
            <a:pPr marL="285750" indent="-285750" algn="ctr">
              <a:spcBef>
                <a:spcPct val="35000"/>
              </a:spcBef>
              <a:buClr>
                <a:srgbClr val="850C1B"/>
              </a:buClr>
              <a:buFontTx/>
              <a:buChar char="-"/>
            </a:pPr>
            <a:r>
              <a:rPr lang="fr-FR" sz="1600" dirty="0">
                <a:solidFill>
                  <a:srgbClr val="000000"/>
                </a:solidFill>
                <a:latin typeface="Times New Roman" panose="02020603050405020304" pitchFamily="18" charset="0"/>
                <a:cs typeface="Times New Roman" panose="02020603050405020304" pitchFamily="18" charset="0"/>
              </a:rPr>
              <a:t> la psychologie de la santé</a:t>
            </a:r>
            <a:endParaRPr lang="fr-CH" sz="1600" dirty="0">
              <a:latin typeface="Times New Roman" panose="02020603050405020304" pitchFamily="18" charset="0"/>
              <a:cs typeface="Times New Roman" panose="02020603050405020304" pitchFamily="18" charset="0"/>
            </a:endParaRPr>
          </a:p>
          <a:p>
            <a:pPr lvl="0">
              <a:spcBef>
                <a:spcPct val="35000"/>
              </a:spcBef>
              <a:buClr>
                <a:srgbClr val="850C1B"/>
              </a:buClr>
            </a:pPr>
            <a:br>
              <a:rPr lang="fr-CH" sz="1400" dirty="0">
                <a:latin typeface="Times New Roman" panose="02020603050405020304" pitchFamily="18" charset="0"/>
                <a:cs typeface="Times New Roman" panose="02020603050405020304" pitchFamily="18" charset="0"/>
              </a:rPr>
            </a:br>
            <a:endParaRPr lang="fr-CH" sz="1400" i="1" dirty="0">
              <a:solidFill>
                <a:srgbClr val="0A66A8"/>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A342A00D-8C74-9DF2-107D-1EE18C7B61FE}"/>
              </a:ext>
            </a:extLst>
          </p:cNvPr>
          <p:cNvSpPr txBox="1">
            <a:spLocks/>
          </p:cNvSpPr>
          <p:nvPr/>
        </p:nvSpPr>
        <p:spPr>
          <a:xfrm>
            <a:off x="216787" y="149146"/>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i="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sp>
        <p:nvSpPr>
          <p:cNvPr id="14" name="ZoneTexte 8">
            <a:extLst>
              <a:ext uri="{FF2B5EF4-FFF2-40B4-BE49-F238E27FC236}">
                <a16:creationId xmlns:a16="http://schemas.microsoft.com/office/drawing/2014/main" id="{264B9969-0711-3FBE-A9D5-7BA6DC91919E}"/>
              </a:ext>
            </a:extLst>
          </p:cNvPr>
          <p:cNvSpPr txBox="1"/>
          <p:nvPr/>
        </p:nvSpPr>
        <p:spPr>
          <a:xfrm>
            <a:off x="2037957" y="1286775"/>
            <a:ext cx="4781550" cy="469900"/>
          </a:xfrm>
          <a:prstGeom prst="rect">
            <a:avLst/>
          </a:prstGeom>
          <a:noFill/>
        </p:spPr>
        <p:txBody>
          <a:bodyPr wrap="square" lIns="0" tIns="0" rIns="0" bIns="0" rtlCol="0">
            <a:noAutofit/>
          </a:bodyPr>
          <a:lstStyle/>
          <a:p>
            <a:pPr algn="ctr">
              <a:lnSpc>
                <a:spcPts val="2700"/>
              </a:lnSpc>
            </a:pPr>
            <a:r>
              <a:rPr lang="fr-FR" sz="2400" b="1" dirty="0">
                <a:latin typeface="Times New Roman" panose="02020603050405020304" pitchFamily="18" charset="0"/>
                <a:cs typeface="Times New Roman" panose="02020603050405020304" pitchFamily="18" charset="0"/>
              </a:rPr>
              <a:t>Aperçu général</a:t>
            </a:r>
          </a:p>
        </p:txBody>
      </p:sp>
      <p:pic>
        <p:nvPicPr>
          <p:cNvPr id="4098" name="Picture 2" descr="illustrations, cliparts, dessins animés et icônes de une séance de psychothérapie, icône linéaire. une personne chez le psychologue, le psychothérapeute. ligne avec trait modifiable - psychologue">
            <a:extLst>
              <a:ext uri="{FF2B5EF4-FFF2-40B4-BE49-F238E27FC236}">
                <a16:creationId xmlns:a16="http://schemas.microsoft.com/office/drawing/2014/main" id="{053A34B4-0640-3094-1923-2261C6E61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712" y="4234017"/>
            <a:ext cx="1945821" cy="19458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emme médecin utilisant une tablette numérique pour la machine avancée de diagnostic médical par irm au laboratoire de soins de santé de l’hôpital sous forme de bannière large avec espace de copie. - irm photos et images de collection">
            <a:extLst>
              <a:ext uri="{FF2B5EF4-FFF2-40B4-BE49-F238E27FC236}">
                <a16:creationId xmlns:a16="http://schemas.microsoft.com/office/drawing/2014/main" id="{41F3B492-74D0-719F-4DC2-89A4520AB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532" y="4234016"/>
            <a:ext cx="4782500" cy="194582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0559384-A668-1433-2296-769936B875EB}"/>
              </a:ext>
            </a:extLst>
          </p:cNvPr>
          <p:cNvSpPr txBox="1"/>
          <p:nvPr/>
        </p:nvSpPr>
        <p:spPr>
          <a:xfrm>
            <a:off x="6101032" y="4234016"/>
            <a:ext cx="961680" cy="1945822"/>
          </a:xfrm>
          <a:prstGeom prst="rect">
            <a:avLst/>
          </a:prstGeom>
          <a:noFill/>
        </p:spPr>
        <p:txBody>
          <a:bodyPr wrap="square" lIns="0" tIns="0" rIns="0" bIns="0" rtlCol="0">
            <a:noAutofit/>
          </a:bodyPr>
          <a:lstStyle/>
          <a:p>
            <a:pPr algn="ctr">
              <a:lnSpc>
                <a:spcPts val="2700"/>
              </a:lnSpc>
            </a:pPr>
            <a:r>
              <a:rPr lang="fr-CH" sz="2000" dirty="0">
                <a:latin typeface="Times New Roman" panose="02020603050405020304" pitchFamily="18" charset="0"/>
                <a:cs typeface="Times New Roman" panose="02020603050405020304" pitchFamily="18" charset="0"/>
              </a:rPr>
              <a:t>ET</a:t>
            </a:r>
          </a:p>
          <a:p>
            <a:pPr algn="ctr">
              <a:lnSpc>
                <a:spcPts val="2700"/>
              </a:lnSpc>
            </a:pPr>
            <a:r>
              <a:rPr lang="fr-CH" sz="2000" dirty="0">
                <a:latin typeface="Times New Roman" panose="02020603050405020304" pitchFamily="18" charset="0"/>
                <a:cs typeface="Times New Roman" panose="02020603050405020304" pitchFamily="18" charset="0"/>
              </a:rPr>
              <a:t>/OU</a:t>
            </a:r>
          </a:p>
        </p:txBody>
      </p:sp>
    </p:spTree>
    <p:extLst>
      <p:ext uri="{BB962C8B-B14F-4D97-AF65-F5344CB8AC3E}">
        <p14:creationId xmlns:p14="http://schemas.microsoft.com/office/powerpoint/2010/main" val="155110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down)">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down)">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down)">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down)">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F6F99-0D04-F3EC-C89B-16053D99DD4B}"/>
              </a:ext>
            </a:extLst>
          </p:cNvPr>
          <p:cNvSpPr>
            <a:spLocks noGrp="1"/>
          </p:cNvSpPr>
          <p:nvPr>
            <p:ph type="title"/>
          </p:nvPr>
        </p:nvSpPr>
        <p:spPr>
          <a:xfrm>
            <a:off x="621648" y="228600"/>
            <a:ext cx="8144400" cy="990600"/>
          </a:xfrm>
        </p:spPr>
        <p:txBody>
          <a:bodyPr/>
          <a:lstStyle/>
          <a:p>
            <a:endParaRPr lang="fr-CH" dirty="0"/>
          </a:p>
        </p:txBody>
      </p:sp>
      <p:sp>
        <p:nvSpPr>
          <p:cNvPr id="5" name="Title 1">
            <a:extLst>
              <a:ext uri="{FF2B5EF4-FFF2-40B4-BE49-F238E27FC236}">
                <a16:creationId xmlns:a16="http://schemas.microsoft.com/office/drawing/2014/main" id="{DDF78174-F9C0-F7D1-B81B-1A50B839F7DE}"/>
              </a:ext>
            </a:extLst>
          </p:cNvPr>
          <p:cNvSpPr txBox="1">
            <a:spLocks/>
          </p:cNvSpPr>
          <p:nvPr/>
        </p:nvSpPr>
        <p:spPr>
          <a:xfrm>
            <a:off x="316011" y="180720"/>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b="1" i="1"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grpSp>
        <p:nvGrpSpPr>
          <p:cNvPr id="6" name="Group 84">
            <a:extLst>
              <a:ext uri="{FF2B5EF4-FFF2-40B4-BE49-F238E27FC236}">
                <a16:creationId xmlns:a16="http://schemas.microsoft.com/office/drawing/2014/main" id="{A09A996F-D453-9D7B-9637-937B4273EA04}"/>
              </a:ext>
            </a:extLst>
          </p:cNvPr>
          <p:cNvGrpSpPr/>
          <p:nvPr/>
        </p:nvGrpSpPr>
        <p:grpSpPr>
          <a:xfrm>
            <a:off x="126378" y="1594659"/>
            <a:ext cx="9004310" cy="2214496"/>
            <a:chOff x="107504" y="449568"/>
            <a:chExt cx="8864619" cy="1794318"/>
          </a:xfrm>
        </p:grpSpPr>
        <p:sp>
          <p:nvSpPr>
            <p:cNvPr id="7" name="Rectangle: Rounded Corners 80">
              <a:extLst>
                <a:ext uri="{FF2B5EF4-FFF2-40B4-BE49-F238E27FC236}">
                  <a16:creationId xmlns:a16="http://schemas.microsoft.com/office/drawing/2014/main" id="{05420007-0590-92C0-5822-A96ADBBA1BBF}"/>
                </a:ext>
              </a:extLst>
            </p:cNvPr>
            <p:cNvSpPr/>
            <p:nvPr/>
          </p:nvSpPr>
          <p:spPr>
            <a:xfrm>
              <a:off x="107504" y="954343"/>
              <a:ext cx="8388000" cy="1289543"/>
            </a:xfrm>
            <a:prstGeom prst="round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grpSp>
          <p:nvGrpSpPr>
            <p:cNvPr id="8" name="Group 34">
              <a:extLst>
                <a:ext uri="{FF2B5EF4-FFF2-40B4-BE49-F238E27FC236}">
                  <a16:creationId xmlns:a16="http://schemas.microsoft.com/office/drawing/2014/main" id="{EEADB3CB-D4F0-8DDD-EDAF-5CDF1C90327E}"/>
                </a:ext>
              </a:extLst>
            </p:cNvPr>
            <p:cNvGrpSpPr/>
            <p:nvPr/>
          </p:nvGrpSpPr>
          <p:grpSpPr>
            <a:xfrm rot="4946381">
              <a:off x="7853208" y="420726"/>
              <a:ext cx="1084548" cy="1153282"/>
              <a:chOff x="1258812" y="2038698"/>
              <a:chExt cx="1084548" cy="1153282"/>
            </a:xfrm>
          </p:grpSpPr>
          <p:grpSp>
            <p:nvGrpSpPr>
              <p:cNvPr id="20" name="Group 35">
                <a:extLst>
                  <a:ext uri="{FF2B5EF4-FFF2-40B4-BE49-F238E27FC236}">
                    <a16:creationId xmlns:a16="http://schemas.microsoft.com/office/drawing/2014/main" id="{DA79463F-9F6F-F412-5719-485E5FB6B9B6}"/>
                  </a:ext>
                </a:extLst>
              </p:cNvPr>
              <p:cNvGrpSpPr>
                <a:grpSpLocks noChangeAspect="1"/>
              </p:cNvGrpSpPr>
              <p:nvPr/>
            </p:nvGrpSpPr>
            <p:grpSpPr>
              <a:xfrm rot="17674931" flipH="1">
                <a:off x="1258812" y="2399980"/>
                <a:ext cx="792000" cy="792000"/>
                <a:chOff x="261862" y="1953100"/>
                <a:chExt cx="914400" cy="914400"/>
              </a:xfrm>
            </p:grpSpPr>
            <p:pic>
              <p:nvPicPr>
                <p:cNvPr id="24" name="Picture 39">
                  <a:extLst>
                    <a:ext uri="{FF2B5EF4-FFF2-40B4-BE49-F238E27FC236}">
                      <a16:creationId xmlns:a16="http://schemas.microsoft.com/office/drawing/2014/main" id="{C0CF025E-FB66-4828-2AD6-302E4E2D1771}"/>
                    </a:ext>
                  </a:extLst>
                </p:cNvPr>
                <p:cNvPicPr>
                  <a:picLocks/>
                </p:cNvPicPr>
                <p:nvPr/>
              </p:nvPicPr>
              <p:blipFill>
                <a:blip r:embed="rId2">
                  <a:extLst>
                    <a:ext uri="{837473B0-CC2E-450A-ABE3-18F120FF3D39}">
                      <a1611:picAttrSrcUrl xmlns:a1611="http://schemas.microsoft.com/office/drawing/2016/11/main" r:id="rId3"/>
                    </a:ext>
                  </a:extLst>
                </a:blip>
                <a:stretch>
                  <a:fillRect/>
                </a:stretch>
              </p:blipFill>
              <p:spPr>
                <a:xfrm>
                  <a:off x="485062" y="2026800"/>
                  <a:ext cx="468000" cy="360000"/>
                </a:xfrm>
                <a:prstGeom prst="wave">
                  <a:avLst>
                    <a:gd name="adj1" fmla="val 5621"/>
                    <a:gd name="adj2" fmla="val 508"/>
                  </a:avLst>
                </a:prstGeom>
              </p:spPr>
            </p:pic>
            <p:pic>
              <p:nvPicPr>
                <p:cNvPr id="25" name="Graphic 40" descr="Flag outline">
                  <a:extLst>
                    <a:ext uri="{FF2B5EF4-FFF2-40B4-BE49-F238E27FC236}">
                      <a16:creationId xmlns:a16="http://schemas.microsoft.com/office/drawing/2014/main" id="{6068EA06-9B41-028B-EF83-3CDF840DBB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862" y="1953100"/>
                  <a:ext cx="914400" cy="914400"/>
                </a:xfrm>
                <a:prstGeom prst="rect">
                  <a:avLst/>
                </a:prstGeom>
              </p:spPr>
            </p:pic>
          </p:grpSp>
          <p:grpSp>
            <p:nvGrpSpPr>
              <p:cNvPr id="21" name="Group 36">
                <a:extLst>
                  <a:ext uri="{FF2B5EF4-FFF2-40B4-BE49-F238E27FC236}">
                    <a16:creationId xmlns:a16="http://schemas.microsoft.com/office/drawing/2014/main" id="{8CD60502-783C-B683-0C9C-FE4CDE7F6754}"/>
                  </a:ext>
                </a:extLst>
              </p:cNvPr>
              <p:cNvGrpSpPr>
                <a:grpSpLocks noChangeAspect="1"/>
              </p:cNvGrpSpPr>
              <p:nvPr/>
            </p:nvGrpSpPr>
            <p:grpSpPr>
              <a:xfrm rot="19474931">
                <a:off x="1551360" y="2038698"/>
                <a:ext cx="792000" cy="792000"/>
                <a:chOff x="280193" y="667544"/>
                <a:chExt cx="914400" cy="914400"/>
              </a:xfrm>
            </p:grpSpPr>
            <p:pic>
              <p:nvPicPr>
                <p:cNvPr id="22" name="Picture 37">
                  <a:extLst>
                    <a:ext uri="{FF2B5EF4-FFF2-40B4-BE49-F238E27FC236}">
                      <a16:creationId xmlns:a16="http://schemas.microsoft.com/office/drawing/2014/main" id="{FC56E68F-0DCC-4B6D-3DB7-493A831A9740}"/>
                    </a:ext>
                  </a:extLst>
                </p:cNvPr>
                <p:cNvPicPr>
                  <a:picLocks/>
                </p:cNvPicPr>
                <p:nvPr/>
              </p:nvPicPr>
              <p:blipFill>
                <a:blip r:embed="rId6">
                  <a:extLst>
                    <a:ext uri="{837473B0-CC2E-450A-ABE3-18F120FF3D39}">
                      <a1611:picAttrSrcUrl xmlns:a1611="http://schemas.microsoft.com/office/drawing/2016/11/main" r:id="rId7"/>
                    </a:ext>
                  </a:extLst>
                </a:blip>
                <a:stretch>
                  <a:fillRect/>
                </a:stretch>
              </p:blipFill>
              <p:spPr>
                <a:xfrm>
                  <a:off x="504000" y="741600"/>
                  <a:ext cx="468000" cy="360000"/>
                </a:xfrm>
                <a:prstGeom prst="wave">
                  <a:avLst>
                    <a:gd name="adj1" fmla="val 5621"/>
                    <a:gd name="adj2" fmla="val 508"/>
                  </a:avLst>
                </a:prstGeom>
              </p:spPr>
            </p:pic>
            <p:pic>
              <p:nvPicPr>
                <p:cNvPr id="23" name="Graphic 38" descr="Flag outline">
                  <a:extLst>
                    <a:ext uri="{FF2B5EF4-FFF2-40B4-BE49-F238E27FC236}">
                      <a16:creationId xmlns:a16="http://schemas.microsoft.com/office/drawing/2014/main" id="{4B078931-3D2D-0423-1E85-34F9B0C3E7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193" y="667544"/>
                  <a:ext cx="914400" cy="914400"/>
                </a:xfrm>
                <a:prstGeom prst="rect">
                  <a:avLst/>
                </a:prstGeom>
              </p:spPr>
            </p:pic>
          </p:grpSp>
        </p:grpSp>
        <p:sp>
          <p:nvSpPr>
            <p:cNvPr id="9" name="Rectangle: Rounded Corners 28">
              <a:extLst>
                <a:ext uri="{FF2B5EF4-FFF2-40B4-BE49-F238E27FC236}">
                  <a16:creationId xmlns:a16="http://schemas.microsoft.com/office/drawing/2014/main" id="{0D3C60B5-4F0F-1EBE-CE3B-98965A411B88}"/>
                </a:ext>
              </a:extLst>
            </p:cNvPr>
            <p:cNvSpPr/>
            <p:nvPr/>
          </p:nvSpPr>
          <p:spPr>
            <a:xfrm>
              <a:off x="6300192" y="1018851"/>
              <a:ext cx="2144980" cy="117833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0" i="0" dirty="0">
                  <a:solidFill>
                    <a:srgbClr val="000000"/>
                  </a:solidFill>
                  <a:effectLst/>
                  <a:latin typeface="Times New Roman" panose="02020603050405020304" pitchFamily="18" charset="0"/>
                </a:rPr>
                <a:t>Facteurs et processus en psychologie clinique et de la santé (15 ECTS)</a:t>
              </a:r>
              <a:endParaRPr lang="en-GB" dirty="0">
                <a:solidFill>
                  <a:schemeClr val="tx1">
                    <a:lumMod val="95000"/>
                    <a:lumOff val="5000"/>
                  </a:schemeClr>
                </a:solidFill>
                <a:latin typeface="Aptos" panose="020B0004020202020204" pitchFamily="34" charset="0"/>
              </a:endParaRPr>
            </a:p>
          </p:txBody>
        </p:sp>
        <p:grpSp>
          <p:nvGrpSpPr>
            <p:cNvPr id="10" name="Group 73">
              <a:extLst>
                <a:ext uri="{FF2B5EF4-FFF2-40B4-BE49-F238E27FC236}">
                  <a16:creationId xmlns:a16="http://schemas.microsoft.com/office/drawing/2014/main" id="{83B30B72-B68D-9B07-29B2-955C9CFB4B25}"/>
                </a:ext>
              </a:extLst>
            </p:cNvPr>
            <p:cNvGrpSpPr/>
            <p:nvPr/>
          </p:nvGrpSpPr>
          <p:grpSpPr>
            <a:xfrm rot="4946381">
              <a:off x="5656098" y="415201"/>
              <a:ext cx="1084548" cy="1153282"/>
              <a:chOff x="1258812" y="2038698"/>
              <a:chExt cx="1084548" cy="1153282"/>
            </a:xfrm>
          </p:grpSpPr>
          <p:grpSp>
            <p:nvGrpSpPr>
              <p:cNvPr id="14" name="Group 74">
                <a:extLst>
                  <a:ext uri="{FF2B5EF4-FFF2-40B4-BE49-F238E27FC236}">
                    <a16:creationId xmlns:a16="http://schemas.microsoft.com/office/drawing/2014/main" id="{D2F25B03-DA57-AEA5-F352-F688319C3332}"/>
                  </a:ext>
                </a:extLst>
              </p:cNvPr>
              <p:cNvGrpSpPr>
                <a:grpSpLocks noChangeAspect="1"/>
              </p:cNvGrpSpPr>
              <p:nvPr/>
            </p:nvGrpSpPr>
            <p:grpSpPr>
              <a:xfrm rot="17674931" flipH="1">
                <a:off x="1258812" y="2399980"/>
                <a:ext cx="792000" cy="792000"/>
                <a:chOff x="261862" y="1953100"/>
                <a:chExt cx="914400" cy="914400"/>
              </a:xfrm>
            </p:grpSpPr>
            <p:pic>
              <p:nvPicPr>
                <p:cNvPr id="18" name="Picture 78">
                  <a:extLst>
                    <a:ext uri="{FF2B5EF4-FFF2-40B4-BE49-F238E27FC236}">
                      <a16:creationId xmlns:a16="http://schemas.microsoft.com/office/drawing/2014/main" id="{7334DA3E-2217-F0EE-32B9-CE61661F73C9}"/>
                    </a:ext>
                  </a:extLst>
                </p:cNvPr>
                <p:cNvPicPr>
                  <a:picLocks/>
                </p:cNvPicPr>
                <p:nvPr/>
              </p:nvPicPr>
              <p:blipFill>
                <a:blip r:embed="rId2">
                  <a:extLst>
                    <a:ext uri="{837473B0-CC2E-450A-ABE3-18F120FF3D39}">
                      <a1611:picAttrSrcUrl xmlns:a1611="http://schemas.microsoft.com/office/drawing/2016/11/main" r:id="rId3"/>
                    </a:ext>
                  </a:extLst>
                </a:blip>
                <a:stretch>
                  <a:fillRect/>
                </a:stretch>
              </p:blipFill>
              <p:spPr>
                <a:xfrm>
                  <a:off x="485062" y="2026800"/>
                  <a:ext cx="468000" cy="360000"/>
                </a:xfrm>
                <a:prstGeom prst="wave">
                  <a:avLst>
                    <a:gd name="adj1" fmla="val 5621"/>
                    <a:gd name="adj2" fmla="val 508"/>
                  </a:avLst>
                </a:prstGeom>
              </p:spPr>
            </p:pic>
            <p:pic>
              <p:nvPicPr>
                <p:cNvPr id="19" name="Graphic 79" descr="Flag outline">
                  <a:extLst>
                    <a:ext uri="{FF2B5EF4-FFF2-40B4-BE49-F238E27FC236}">
                      <a16:creationId xmlns:a16="http://schemas.microsoft.com/office/drawing/2014/main" id="{EAFAAD7D-4EAB-F845-C0AF-54299E1CD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862" y="1953100"/>
                  <a:ext cx="914400" cy="914400"/>
                </a:xfrm>
                <a:prstGeom prst="rect">
                  <a:avLst/>
                </a:prstGeom>
              </p:spPr>
            </p:pic>
          </p:grpSp>
          <p:grpSp>
            <p:nvGrpSpPr>
              <p:cNvPr id="15" name="Group 75">
                <a:extLst>
                  <a:ext uri="{FF2B5EF4-FFF2-40B4-BE49-F238E27FC236}">
                    <a16:creationId xmlns:a16="http://schemas.microsoft.com/office/drawing/2014/main" id="{D7062090-E08E-2306-0030-FE9C613E2BEE}"/>
                  </a:ext>
                </a:extLst>
              </p:cNvPr>
              <p:cNvGrpSpPr>
                <a:grpSpLocks noChangeAspect="1"/>
              </p:cNvGrpSpPr>
              <p:nvPr/>
            </p:nvGrpSpPr>
            <p:grpSpPr>
              <a:xfrm rot="19474931">
                <a:off x="1551360" y="2038698"/>
                <a:ext cx="792000" cy="792000"/>
                <a:chOff x="280193" y="667544"/>
                <a:chExt cx="914400" cy="914400"/>
              </a:xfrm>
            </p:grpSpPr>
            <p:pic>
              <p:nvPicPr>
                <p:cNvPr id="16" name="Picture 76">
                  <a:extLst>
                    <a:ext uri="{FF2B5EF4-FFF2-40B4-BE49-F238E27FC236}">
                      <a16:creationId xmlns:a16="http://schemas.microsoft.com/office/drawing/2014/main" id="{B48F7886-1BAA-233F-755F-8DDCB9ABB66D}"/>
                    </a:ext>
                  </a:extLst>
                </p:cNvPr>
                <p:cNvPicPr>
                  <a:picLocks/>
                </p:cNvPicPr>
                <p:nvPr/>
              </p:nvPicPr>
              <p:blipFill>
                <a:blip r:embed="rId6">
                  <a:extLst>
                    <a:ext uri="{837473B0-CC2E-450A-ABE3-18F120FF3D39}">
                      <a1611:picAttrSrcUrl xmlns:a1611="http://schemas.microsoft.com/office/drawing/2016/11/main" r:id="rId7"/>
                    </a:ext>
                  </a:extLst>
                </a:blip>
                <a:stretch>
                  <a:fillRect/>
                </a:stretch>
              </p:blipFill>
              <p:spPr>
                <a:xfrm>
                  <a:off x="504000" y="741600"/>
                  <a:ext cx="468000" cy="360000"/>
                </a:xfrm>
                <a:prstGeom prst="wave">
                  <a:avLst>
                    <a:gd name="adj1" fmla="val 5621"/>
                    <a:gd name="adj2" fmla="val 508"/>
                  </a:avLst>
                </a:prstGeom>
              </p:spPr>
            </p:pic>
            <p:pic>
              <p:nvPicPr>
                <p:cNvPr id="17" name="Graphic 77" descr="Flag outline">
                  <a:extLst>
                    <a:ext uri="{FF2B5EF4-FFF2-40B4-BE49-F238E27FC236}">
                      <a16:creationId xmlns:a16="http://schemas.microsoft.com/office/drawing/2014/main" id="{6CFF955D-C169-C046-0A6B-5C3D2218A6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193" y="667544"/>
                  <a:ext cx="914400" cy="914400"/>
                </a:xfrm>
                <a:prstGeom prst="rect">
                  <a:avLst/>
                </a:prstGeom>
              </p:spPr>
            </p:pic>
          </p:grpSp>
        </p:grpSp>
        <p:pic>
          <p:nvPicPr>
            <p:cNvPr id="11" name="Picture 5">
              <a:extLst>
                <a:ext uri="{FF2B5EF4-FFF2-40B4-BE49-F238E27FC236}">
                  <a16:creationId xmlns:a16="http://schemas.microsoft.com/office/drawing/2014/main" id="{7BBA5A43-BC6E-BF57-C4BC-773152A9DC52}"/>
                </a:ext>
              </a:extLst>
            </p:cNvPr>
            <p:cNvPicPr>
              <a:picLocks noChangeAspect="1"/>
            </p:cNvPicPr>
            <p:nvPr/>
          </p:nvPicPr>
          <p:blipFill rotWithShape="1">
            <a:blip r:embed="rId8"/>
            <a:srcRect l="29084" r="9813"/>
            <a:stretch/>
          </p:blipFill>
          <p:spPr>
            <a:xfrm>
              <a:off x="179512" y="1018851"/>
              <a:ext cx="1440000" cy="1178331"/>
            </a:xfrm>
            <a:prstGeom prst="roundRect">
              <a:avLst/>
            </a:prstGeom>
          </p:spPr>
        </p:pic>
        <p:sp>
          <p:nvSpPr>
            <p:cNvPr id="12" name="Rectangle: Rounded Corners 25">
              <a:extLst>
                <a:ext uri="{FF2B5EF4-FFF2-40B4-BE49-F238E27FC236}">
                  <a16:creationId xmlns:a16="http://schemas.microsoft.com/office/drawing/2014/main" id="{A3F825A4-9B9B-3B2A-3523-CAE8A4133062}"/>
                </a:ext>
              </a:extLst>
            </p:cNvPr>
            <p:cNvSpPr/>
            <p:nvPr/>
          </p:nvSpPr>
          <p:spPr>
            <a:xfrm>
              <a:off x="1741669" y="1018851"/>
              <a:ext cx="2234186" cy="11783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b="0" i="1" dirty="0">
                <a:solidFill>
                  <a:srgbClr val="000000"/>
                </a:solidFill>
                <a:effectLst/>
                <a:latin typeface="Times New Roman" panose="02020603050405020304" pitchFamily="18" charset="0"/>
                <a:cs typeface="Times New Roman" panose="02020603050405020304" pitchFamily="18" charset="0"/>
              </a:endParaRPr>
            </a:p>
            <a:p>
              <a:pPr algn="ctr"/>
              <a:r>
                <a:rPr lang="fr-FR" sz="1800" b="0" i="1" dirty="0">
                  <a:solidFill>
                    <a:srgbClr val="000000"/>
                  </a:solidFill>
                  <a:effectLst/>
                  <a:latin typeface="Times New Roman" panose="02020603050405020304" pitchFamily="18" charset="0"/>
                  <a:cs typeface="Times New Roman" panose="02020603050405020304" pitchFamily="18" charset="0"/>
                </a:rPr>
                <a:t>Psychologie Clinique et Psychologie de la Santé</a:t>
              </a:r>
            </a:p>
            <a:p>
              <a:pPr algn="ctr"/>
              <a:endParaRPr lang="en-GB" dirty="0">
                <a:solidFill>
                  <a:schemeClr val="tx1">
                    <a:lumMod val="95000"/>
                    <a:lumOff val="5000"/>
                  </a:schemeClr>
                </a:solidFill>
                <a:latin typeface="Aptos" panose="020B0004020202020204" pitchFamily="34" charset="0"/>
              </a:endParaRPr>
            </a:p>
          </p:txBody>
        </p:sp>
        <p:sp>
          <p:nvSpPr>
            <p:cNvPr id="13" name="Rectangle: Rounded Corners 27">
              <a:extLst>
                <a:ext uri="{FF2B5EF4-FFF2-40B4-BE49-F238E27FC236}">
                  <a16:creationId xmlns:a16="http://schemas.microsoft.com/office/drawing/2014/main" id="{998CD145-DB6A-4924-D111-5DB178CAA436}"/>
                </a:ext>
              </a:extLst>
            </p:cNvPr>
            <p:cNvSpPr/>
            <p:nvPr/>
          </p:nvSpPr>
          <p:spPr>
            <a:xfrm>
              <a:off x="4083204" y="1018851"/>
              <a:ext cx="2144980" cy="117833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0" i="0" dirty="0">
                  <a:solidFill>
                    <a:srgbClr val="000000"/>
                  </a:solidFill>
                  <a:effectLst/>
                  <a:latin typeface="Times New Roman" panose="02020603050405020304" pitchFamily="18" charset="0"/>
                </a:rPr>
                <a:t>Interventions et diagnostics en psychologie clinique et de la santé (15 ECTS)</a:t>
              </a:r>
              <a:endParaRPr lang="en-GB" dirty="0">
                <a:solidFill>
                  <a:schemeClr val="tx1">
                    <a:lumMod val="95000"/>
                    <a:lumOff val="5000"/>
                  </a:schemeClr>
                </a:solidFill>
                <a:latin typeface="Aptos" panose="020B0004020202020204" pitchFamily="34" charset="0"/>
              </a:endParaRPr>
            </a:p>
          </p:txBody>
        </p:sp>
      </p:grpSp>
      <p:sp>
        <p:nvSpPr>
          <p:cNvPr id="27" name="ZoneTexte 26">
            <a:extLst>
              <a:ext uri="{FF2B5EF4-FFF2-40B4-BE49-F238E27FC236}">
                <a16:creationId xmlns:a16="http://schemas.microsoft.com/office/drawing/2014/main" id="{528651F4-A332-44AF-7D44-62CABACAD301}"/>
              </a:ext>
            </a:extLst>
          </p:cNvPr>
          <p:cNvSpPr txBox="1"/>
          <p:nvPr/>
        </p:nvSpPr>
        <p:spPr>
          <a:xfrm>
            <a:off x="466488" y="4345928"/>
            <a:ext cx="7758434" cy="923330"/>
          </a:xfrm>
          <a:prstGeom prst="rect">
            <a:avLst/>
          </a:prstGeom>
          <a:noFill/>
        </p:spPr>
        <p:txBody>
          <a:bodyPr wrap="square">
            <a:spAutoFit/>
          </a:bodyPr>
          <a:lstStyle/>
          <a:p>
            <a:pPr marL="285750" indent="-285750">
              <a:buFont typeface="Arial" panose="020B0604020202020204" pitchFamily="34" charset="0"/>
              <a:buChar char="•"/>
            </a:pPr>
            <a:r>
              <a:rPr lang="fr-FR" b="0" i="0" dirty="0">
                <a:solidFill>
                  <a:srgbClr val="000000"/>
                </a:solidFill>
                <a:effectLst/>
                <a:latin typeface="Times New Roman" panose="02020603050405020304" pitchFamily="18" charset="0"/>
              </a:rPr>
              <a:t>La principale langue d’enseignement est le</a:t>
            </a:r>
            <a:r>
              <a:rPr lang="fr-FR" b="0" i="0" dirty="0">
                <a:solidFill>
                  <a:srgbClr val="FF0000"/>
                </a:solidFill>
                <a:effectLst/>
                <a:latin typeface="Times New Roman" panose="02020603050405020304" pitchFamily="18" charset="0"/>
              </a:rPr>
              <a:t> français </a:t>
            </a:r>
            <a:r>
              <a:rPr lang="fr-FR" b="0" i="0" dirty="0">
                <a:solidFill>
                  <a:srgbClr val="000000"/>
                </a:solidFill>
                <a:effectLst/>
                <a:latin typeface="Times New Roman" panose="02020603050405020304" pitchFamily="18" charset="0"/>
              </a:rPr>
              <a:t>ou l’</a:t>
            </a:r>
            <a:r>
              <a:rPr lang="fr-FR" dirty="0">
                <a:solidFill>
                  <a:srgbClr val="000000"/>
                </a:solidFill>
                <a:latin typeface="Times New Roman" panose="02020603050405020304" pitchFamily="18" charset="0"/>
              </a:rPr>
              <a:t>Allemand </a:t>
            </a:r>
            <a:r>
              <a:rPr lang="fr-FR" b="0" i="0" dirty="0">
                <a:solidFill>
                  <a:srgbClr val="000000"/>
                </a:solidFill>
                <a:effectLst/>
                <a:latin typeface="Times New Roman" panose="02020603050405020304" pitchFamily="18" charset="0"/>
              </a:rPr>
              <a:t>et peut-être complétée par une offre d’unités d’enseignement en anglais</a:t>
            </a:r>
          </a:p>
          <a:p>
            <a:pPr marL="285750" indent="-285750">
              <a:buFont typeface="Arial" panose="020B0604020202020204" pitchFamily="34" charset="0"/>
              <a:buChar char="•"/>
            </a:pPr>
            <a:endParaRPr lang="fr-CH" dirty="0"/>
          </a:p>
        </p:txBody>
      </p:sp>
      <mc:AlternateContent xmlns:mc="http://schemas.openxmlformats.org/markup-compatibility/2006" xmlns:p14="http://schemas.microsoft.com/office/powerpoint/2010/main">
        <mc:Choice Requires="p14">
          <p:contentPart p14:bwMode="auto" r:id="rId9">
            <p14:nvContentPartPr>
              <p14:cNvPr id="31" name="Encre 30">
                <a:extLst>
                  <a:ext uri="{FF2B5EF4-FFF2-40B4-BE49-F238E27FC236}">
                    <a16:creationId xmlns:a16="http://schemas.microsoft.com/office/drawing/2014/main" id="{FDFA6001-EC05-1BEA-88AD-C7E0A5D33D39}"/>
                  </a:ext>
                </a:extLst>
              </p14:cNvPr>
              <p14:cNvContentPartPr/>
              <p14:nvPr/>
            </p14:nvContentPartPr>
            <p14:xfrm>
              <a:off x="511114" y="6738171"/>
              <a:ext cx="534240" cy="65520"/>
            </p14:xfrm>
          </p:contentPart>
        </mc:Choice>
        <mc:Fallback xmlns="">
          <p:pic>
            <p:nvPicPr>
              <p:cNvPr id="31" name="Encre 30">
                <a:extLst>
                  <a:ext uri="{FF2B5EF4-FFF2-40B4-BE49-F238E27FC236}">
                    <a16:creationId xmlns:a16="http://schemas.microsoft.com/office/drawing/2014/main" id="{FDFA6001-EC05-1BEA-88AD-C7E0A5D33D39}"/>
                  </a:ext>
                </a:extLst>
              </p:cNvPr>
              <p:cNvPicPr/>
              <p:nvPr/>
            </p:nvPicPr>
            <p:blipFill>
              <a:blip r:embed="rId10"/>
              <a:stretch>
                <a:fillRect/>
              </a:stretch>
            </p:blipFill>
            <p:spPr>
              <a:xfrm>
                <a:off x="-8570966" y="6732051"/>
                <a:ext cx="18698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Encre 39">
                <a:extLst>
                  <a:ext uri="{FF2B5EF4-FFF2-40B4-BE49-F238E27FC236}">
                    <a16:creationId xmlns:a16="http://schemas.microsoft.com/office/drawing/2014/main" id="{3A5CFEDD-315C-8234-9185-7AC28699E924}"/>
                  </a:ext>
                </a:extLst>
              </p14:cNvPr>
              <p14:cNvContentPartPr/>
              <p14:nvPr/>
            </p14:nvContentPartPr>
            <p14:xfrm>
              <a:off x="425227" y="6676677"/>
              <a:ext cx="542160" cy="106920"/>
            </p14:xfrm>
          </p:contentPart>
        </mc:Choice>
        <mc:Fallback xmlns="">
          <p:pic>
            <p:nvPicPr>
              <p:cNvPr id="40" name="Encre 39">
                <a:extLst>
                  <a:ext uri="{FF2B5EF4-FFF2-40B4-BE49-F238E27FC236}">
                    <a16:creationId xmlns:a16="http://schemas.microsoft.com/office/drawing/2014/main" id="{3A5CFEDD-315C-8234-9185-7AC28699E924}"/>
                  </a:ext>
                </a:extLst>
              </p:cNvPr>
              <p:cNvPicPr/>
              <p:nvPr/>
            </p:nvPicPr>
            <p:blipFill>
              <a:blip r:embed="rId12"/>
              <a:stretch>
                <a:fillRect/>
              </a:stretch>
            </p:blipFill>
            <p:spPr>
              <a:xfrm>
                <a:off x="419107" y="6670557"/>
                <a:ext cx="554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Encre 35">
                <a:extLst>
                  <a:ext uri="{FF2B5EF4-FFF2-40B4-BE49-F238E27FC236}">
                    <a16:creationId xmlns:a16="http://schemas.microsoft.com/office/drawing/2014/main" id="{CBB00A0C-6AE0-DAFC-6215-065D35E27BD9}"/>
                  </a:ext>
                </a:extLst>
              </p14:cNvPr>
              <p14:cNvContentPartPr/>
              <p14:nvPr/>
            </p14:nvContentPartPr>
            <p14:xfrm>
              <a:off x="152707" y="6675957"/>
              <a:ext cx="694800" cy="97200"/>
            </p14:xfrm>
          </p:contentPart>
        </mc:Choice>
        <mc:Fallback xmlns="">
          <p:pic>
            <p:nvPicPr>
              <p:cNvPr id="36" name="Encre 35">
                <a:extLst>
                  <a:ext uri="{FF2B5EF4-FFF2-40B4-BE49-F238E27FC236}">
                    <a16:creationId xmlns:a16="http://schemas.microsoft.com/office/drawing/2014/main" id="{CBB00A0C-6AE0-DAFC-6215-065D35E27BD9}"/>
                  </a:ext>
                </a:extLst>
              </p:cNvPr>
              <p:cNvPicPr/>
              <p:nvPr/>
            </p:nvPicPr>
            <p:blipFill>
              <a:blip r:embed="rId14"/>
              <a:stretch>
                <a:fillRect/>
              </a:stretch>
            </p:blipFill>
            <p:spPr>
              <a:xfrm>
                <a:off x="146587" y="6669837"/>
                <a:ext cx="707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 name="Encre 46">
                <a:extLst>
                  <a:ext uri="{FF2B5EF4-FFF2-40B4-BE49-F238E27FC236}">
                    <a16:creationId xmlns:a16="http://schemas.microsoft.com/office/drawing/2014/main" id="{DFB9394E-EEB3-FF28-92D3-64B0AB482B5F}"/>
                  </a:ext>
                </a:extLst>
              </p14:cNvPr>
              <p14:cNvContentPartPr/>
              <p14:nvPr/>
            </p14:nvContentPartPr>
            <p14:xfrm>
              <a:off x="292608" y="6711480"/>
              <a:ext cx="598320" cy="83880"/>
            </p14:xfrm>
          </p:contentPart>
        </mc:Choice>
        <mc:Fallback xmlns="">
          <p:pic>
            <p:nvPicPr>
              <p:cNvPr id="47" name="Encre 46">
                <a:extLst>
                  <a:ext uri="{FF2B5EF4-FFF2-40B4-BE49-F238E27FC236}">
                    <a16:creationId xmlns:a16="http://schemas.microsoft.com/office/drawing/2014/main" id="{DFB9394E-EEB3-FF28-92D3-64B0AB482B5F}"/>
                  </a:ext>
                </a:extLst>
              </p:cNvPr>
              <p:cNvPicPr/>
              <p:nvPr/>
            </p:nvPicPr>
            <p:blipFill>
              <a:blip r:embed="rId16"/>
              <a:stretch>
                <a:fillRect/>
              </a:stretch>
            </p:blipFill>
            <p:spPr>
              <a:xfrm>
                <a:off x="286488" y="6705360"/>
                <a:ext cx="610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Encre 48">
                <a:extLst>
                  <a:ext uri="{FF2B5EF4-FFF2-40B4-BE49-F238E27FC236}">
                    <a16:creationId xmlns:a16="http://schemas.microsoft.com/office/drawing/2014/main" id="{017420B4-FE03-2137-87FF-55D888BC41F9}"/>
                  </a:ext>
                </a:extLst>
              </p14:cNvPr>
              <p14:cNvContentPartPr/>
              <p14:nvPr/>
            </p14:nvContentPartPr>
            <p14:xfrm>
              <a:off x="584928" y="6711480"/>
              <a:ext cx="110520" cy="9000"/>
            </p14:xfrm>
          </p:contentPart>
        </mc:Choice>
        <mc:Fallback xmlns="">
          <p:pic>
            <p:nvPicPr>
              <p:cNvPr id="49" name="Encre 48">
                <a:extLst>
                  <a:ext uri="{FF2B5EF4-FFF2-40B4-BE49-F238E27FC236}">
                    <a16:creationId xmlns:a16="http://schemas.microsoft.com/office/drawing/2014/main" id="{017420B4-FE03-2137-87FF-55D888BC41F9}"/>
                  </a:ext>
                </a:extLst>
              </p:cNvPr>
              <p:cNvPicPr/>
              <p:nvPr/>
            </p:nvPicPr>
            <p:blipFill>
              <a:blip r:embed="rId18"/>
              <a:stretch>
                <a:fillRect/>
              </a:stretch>
            </p:blipFill>
            <p:spPr>
              <a:xfrm>
                <a:off x="578808" y="6705360"/>
                <a:ext cx="122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0" name="Encre 49">
                <a:extLst>
                  <a:ext uri="{FF2B5EF4-FFF2-40B4-BE49-F238E27FC236}">
                    <a16:creationId xmlns:a16="http://schemas.microsoft.com/office/drawing/2014/main" id="{9A6DBF9E-CE2F-1DAC-B8E4-D87E142D559E}"/>
                  </a:ext>
                </a:extLst>
              </p14:cNvPr>
              <p14:cNvContentPartPr/>
              <p14:nvPr/>
            </p14:nvContentPartPr>
            <p14:xfrm>
              <a:off x="570168" y="6664680"/>
              <a:ext cx="622080" cy="93240"/>
            </p14:xfrm>
          </p:contentPart>
        </mc:Choice>
        <mc:Fallback xmlns="">
          <p:pic>
            <p:nvPicPr>
              <p:cNvPr id="50" name="Encre 49">
                <a:extLst>
                  <a:ext uri="{FF2B5EF4-FFF2-40B4-BE49-F238E27FC236}">
                    <a16:creationId xmlns:a16="http://schemas.microsoft.com/office/drawing/2014/main" id="{9A6DBF9E-CE2F-1DAC-B8E4-D87E142D559E}"/>
                  </a:ext>
                </a:extLst>
              </p:cNvPr>
              <p:cNvPicPr/>
              <p:nvPr/>
            </p:nvPicPr>
            <p:blipFill>
              <a:blip r:embed="rId20"/>
              <a:stretch>
                <a:fillRect/>
              </a:stretch>
            </p:blipFill>
            <p:spPr>
              <a:xfrm>
                <a:off x="564048" y="6658560"/>
                <a:ext cx="634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 name="Encre 50">
                <a:extLst>
                  <a:ext uri="{FF2B5EF4-FFF2-40B4-BE49-F238E27FC236}">
                    <a16:creationId xmlns:a16="http://schemas.microsoft.com/office/drawing/2014/main" id="{2ED157A6-464C-DE78-778A-55702E46F45B}"/>
                  </a:ext>
                </a:extLst>
              </p14:cNvPr>
              <p14:cNvContentPartPr/>
              <p14:nvPr/>
            </p14:nvContentPartPr>
            <p14:xfrm>
              <a:off x="369288" y="6665040"/>
              <a:ext cx="794160" cy="103320"/>
            </p14:xfrm>
          </p:contentPart>
        </mc:Choice>
        <mc:Fallback xmlns="">
          <p:pic>
            <p:nvPicPr>
              <p:cNvPr id="51" name="Encre 50">
                <a:extLst>
                  <a:ext uri="{FF2B5EF4-FFF2-40B4-BE49-F238E27FC236}">
                    <a16:creationId xmlns:a16="http://schemas.microsoft.com/office/drawing/2014/main" id="{2ED157A6-464C-DE78-778A-55702E46F45B}"/>
                  </a:ext>
                </a:extLst>
              </p:cNvPr>
              <p:cNvPicPr/>
              <p:nvPr/>
            </p:nvPicPr>
            <p:blipFill>
              <a:blip r:embed="rId22"/>
              <a:stretch>
                <a:fillRect/>
              </a:stretch>
            </p:blipFill>
            <p:spPr>
              <a:xfrm>
                <a:off x="363168" y="6658920"/>
                <a:ext cx="806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7" name="Encre 56">
                <a:extLst>
                  <a:ext uri="{FF2B5EF4-FFF2-40B4-BE49-F238E27FC236}">
                    <a16:creationId xmlns:a16="http://schemas.microsoft.com/office/drawing/2014/main" id="{2DAB7F6C-502E-3664-BC56-433ADE78F8A0}"/>
                  </a:ext>
                </a:extLst>
              </p14:cNvPr>
              <p14:cNvContentPartPr/>
              <p14:nvPr/>
            </p14:nvContentPartPr>
            <p14:xfrm>
              <a:off x="758448" y="6674760"/>
              <a:ext cx="128160" cy="92520"/>
            </p14:xfrm>
          </p:contentPart>
        </mc:Choice>
        <mc:Fallback xmlns="">
          <p:pic>
            <p:nvPicPr>
              <p:cNvPr id="57" name="Encre 56">
                <a:extLst>
                  <a:ext uri="{FF2B5EF4-FFF2-40B4-BE49-F238E27FC236}">
                    <a16:creationId xmlns:a16="http://schemas.microsoft.com/office/drawing/2014/main" id="{2DAB7F6C-502E-3664-BC56-433ADE78F8A0}"/>
                  </a:ext>
                </a:extLst>
              </p:cNvPr>
              <p:cNvPicPr/>
              <p:nvPr/>
            </p:nvPicPr>
            <p:blipFill>
              <a:blip r:embed="rId24"/>
              <a:stretch>
                <a:fillRect/>
              </a:stretch>
            </p:blipFill>
            <p:spPr>
              <a:xfrm>
                <a:off x="752328" y="6668640"/>
                <a:ext cx="140400" cy="104760"/>
              </a:xfrm>
              <a:prstGeom prst="rect">
                <a:avLst/>
              </a:prstGeom>
            </p:spPr>
          </p:pic>
        </mc:Fallback>
      </mc:AlternateContent>
      <p:grpSp>
        <p:nvGrpSpPr>
          <p:cNvPr id="76" name="Groupe 75">
            <a:extLst>
              <a:ext uri="{FF2B5EF4-FFF2-40B4-BE49-F238E27FC236}">
                <a16:creationId xmlns:a16="http://schemas.microsoft.com/office/drawing/2014/main" id="{A3F10390-4D72-3915-45D2-4E5ACAB0C9FE}"/>
              </a:ext>
            </a:extLst>
          </p:cNvPr>
          <p:cNvGrpSpPr/>
          <p:nvPr/>
        </p:nvGrpSpPr>
        <p:grpSpPr>
          <a:xfrm>
            <a:off x="119088" y="6613200"/>
            <a:ext cx="1183680" cy="202320"/>
            <a:chOff x="119088" y="6613200"/>
            <a:chExt cx="1183680" cy="202320"/>
          </a:xfrm>
        </p:grpSpPr>
        <mc:AlternateContent xmlns:mc="http://schemas.openxmlformats.org/markup-compatibility/2006" xmlns:p14="http://schemas.microsoft.com/office/powerpoint/2010/main">
          <mc:Choice Requires="p14">
            <p:contentPart p14:bwMode="auto" r:id="rId25">
              <p14:nvContentPartPr>
                <p14:cNvPr id="33" name="Encre 32">
                  <a:extLst>
                    <a:ext uri="{FF2B5EF4-FFF2-40B4-BE49-F238E27FC236}">
                      <a16:creationId xmlns:a16="http://schemas.microsoft.com/office/drawing/2014/main" id="{BBAD240F-6BE7-D994-3B92-C32EB5B7B7F2}"/>
                    </a:ext>
                  </a:extLst>
                </p14:cNvPr>
                <p14:cNvContentPartPr/>
                <p14:nvPr/>
              </p14:nvContentPartPr>
              <p14:xfrm>
                <a:off x="710707" y="6719517"/>
                <a:ext cx="327960" cy="360"/>
              </p14:xfrm>
            </p:contentPart>
          </mc:Choice>
          <mc:Fallback xmlns="">
            <p:pic>
              <p:nvPicPr>
                <p:cNvPr id="33" name="Encre 32">
                  <a:extLst>
                    <a:ext uri="{FF2B5EF4-FFF2-40B4-BE49-F238E27FC236}">
                      <a16:creationId xmlns:a16="http://schemas.microsoft.com/office/drawing/2014/main" id="{BBAD240F-6BE7-D994-3B92-C32EB5B7B7F2}"/>
                    </a:ext>
                  </a:extLst>
                </p:cNvPr>
                <p:cNvPicPr/>
                <p:nvPr/>
              </p:nvPicPr>
              <p:blipFill>
                <a:blip r:embed="rId26"/>
                <a:stretch>
                  <a:fillRect/>
                </a:stretch>
              </p:blipFill>
              <p:spPr>
                <a:xfrm>
                  <a:off x="704587" y="6713397"/>
                  <a:ext cx="340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Encre 33">
                  <a:extLst>
                    <a:ext uri="{FF2B5EF4-FFF2-40B4-BE49-F238E27FC236}">
                      <a16:creationId xmlns:a16="http://schemas.microsoft.com/office/drawing/2014/main" id="{CD7CAFD8-EF7C-8B9B-8E41-5D599E7716F9}"/>
                    </a:ext>
                  </a:extLst>
                </p14:cNvPr>
                <p14:cNvContentPartPr/>
                <p14:nvPr/>
              </p14:nvContentPartPr>
              <p14:xfrm>
                <a:off x="686947" y="6697557"/>
                <a:ext cx="388440" cy="66600"/>
              </p14:xfrm>
            </p:contentPart>
          </mc:Choice>
          <mc:Fallback xmlns="">
            <p:pic>
              <p:nvPicPr>
                <p:cNvPr id="34" name="Encre 33">
                  <a:extLst>
                    <a:ext uri="{FF2B5EF4-FFF2-40B4-BE49-F238E27FC236}">
                      <a16:creationId xmlns:a16="http://schemas.microsoft.com/office/drawing/2014/main" id="{CD7CAFD8-EF7C-8B9B-8E41-5D599E7716F9}"/>
                    </a:ext>
                  </a:extLst>
                </p:cNvPr>
                <p:cNvPicPr/>
                <p:nvPr/>
              </p:nvPicPr>
              <p:blipFill>
                <a:blip r:embed="rId28"/>
                <a:stretch>
                  <a:fillRect/>
                </a:stretch>
              </p:blipFill>
              <p:spPr>
                <a:xfrm>
                  <a:off x="680827" y="6691437"/>
                  <a:ext cx="400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Encre 34">
                  <a:extLst>
                    <a:ext uri="{FF2B5EF4-FFF2-40B4-BE49-F238E27FC236}">
                      <a16:creationId xmlns:a16="http://schemas.microsoft.com/office/drawing/2014/main" id="{CFB9ABA4-B65E-E1F2-E0F7-6A91AD9AFF49}"/>
                    </a:ext>
                  </a:extLst>
                </p14:cNvPr>
                <p14:cNvContentPartPr/>
                <p14:nvPr/>
              </p14:nvContentPartPr>
              <p14:xfrm>
                <a:off x="266827" y="6717357"/>
                <a:ext cx="732960" cy="45000"/>
              </p14:xfrm>
            </p:contentPart>
          </mc:Choice>
          <mc:Fallback xmlns="">
            <p:pic>
              <p:nvPicPr>
                <p:cNvPr id="35" name="Encre 34">
                  <a:extLst>
                    <a:ext uri="{FF2B5EF4-FFF2-40B4-BE49-F238E27FC236}">
                      <a16:creationId xmlns:a16="http://schemas.microsoft.com/office/drawing/2014/main" id="{CFB9ABA4-B65E-E1F2-E0F7-6A91AD9AFF49}"/>
                    </a:ext>
                  </a:extLst>
                </p:cNvPr>
                <p:cNvPicPr/>
                <p:nvPr/>
              </p:nvPicPr>
              <p:blipFill>
                <a:blip r:embed="rId30"/>
                <a:stretch>
                  <a:fillRect/>
                </a:stretch>
              </p:blipFill>
              <p:spPr>
                <a:xfrm>
                  <a:off x="260707" y="6711237"/>
                  <a:ext cx="745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Encre 36">
                  <a:extLst>
                    <a:ext uri="{FF2B5EF4-FFF2-40B4-BE49-F238E27FC236}">
                      <a16:creationId xmlns:a16="http://schemas.microsoft.com/office/drawing/2014/main" id="{1295683E-7EB8-5B44-B41E-E169F57A0DDD}"/>
                    </a:ext>
                  </a:extLst>
                </p14:cNvPr>
                <p14:cNvContentPartPr/>
                <p14:nvPr/>
              </p14:nvContentPartPr>
              <p14:xfrm>
                <a:off x="254947" y="6664797"/>
                <a:ext cx="850320" cy="77040"/>
              </p14:xfrm>
            </p:contentPart>
          </mc:Choice>
          <mc:Fallback xmlns="">
            <p:pic>
              <p:nvPicPr>
                <p:cNvPr id="37" name="Encre 36">
                  <a:extLst>
                    <a:ext uri="{FF2B5EF4-FFF2-40B4-BE49-F238E27FC236}">
                      <a16:creationId xmlns:a16="http://schemas.microsoft.com/office/drawing/2014/main" id="{1295683E-7EB8-5B44-B41E-E169F57A0DDD}"/>
                    </a:ext>
                  </a:extLst>
                </p:cNvPr>
                <p:cNvPicPr/>
                <p:nvPr/>
              </p:nvPicPr>
              <p:blipFill>
                <a:blip r:embed="rId32"/>
                <a:stretch>
                  <a:fillRect/>
                </a:stretch>
              </p:blipFill>
              <p:spPr>
                <a:xfrm>
                  <a:off x="248827" y="6658677"/>
                  <a:ext cx="862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Encre 37">
                  <a:extLst>
                    <a:ext uri="{FF2B5EF4-FFF2-40B4-BE49-F238E27FC236}">
                      <a16:creationId xmlns:a16="http://schemas.microsoft.com/office/drawing/2014/main" id="{CC093FCE-86C0-E523-A9AA-7BC3F9145BC6}"/>
                    </a:ext>
                  </a:extLst>
                </p14:cNvPr>
                <p14:cNvContentPartPr/>
                <p14:nvPr/>
              </p14:nvContentPartPr>
              <p14:xfrm>
                <a:off x="669667" y="6666597"/>
                <a:ext cx="300240" cy="105480"/>
              </p14:xfrm>
            </p:contentPart>
          </mc:Choice>
          <mc:Fallback xmlns="">
            <p:pic>
              <p:nvPicPr>
                <p:cNvPr id="38" name="Encre 37">
                  <a:extLst>
                    <a:ext uri="{FF2B5EF4-FFF2-40B4-BE49-F238E27FC236}">
                      <a16:creationId xmlns:a16="http://schemas.microsoft.com/office/drawing/2014/main" id="{CC093FCE-86C0-E523-A9AA-7BC3F9145BC6}"/>
                    </a:ext>
                  </a:extLst>
                </p:cNvPr>
                <p:cNvPicPr/>
                <p:nvPr/>
              </p:nvPicPr>
              <p:blipFill>
                <a:blip r:embed="rId34"/>
                <a:stretch>
                  <a:fillRect/>
                </a:stretch>
              </p:blipFill>
              <p:spPr>
                <a:xfrm>
                  <a:off x="663547" y="6660477"/>
                  <a:ext cx="312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Encre 40">
                  <a:extLst>
                    <a:ext uri="{FF2B5EF4-FFF2-40B4-BE49-F238E27FC236}">
                      <a16:creationId xmlns:a16="http://schemas.microsoft.com/office/drawing/2014/main" id="{F7B06F5B-7964-1C03-8B5A-729FAD758764}"/>
                    </a:ext>
                  </a:extLst>
                </p14:cNvPr>
                <p14:cNvContentPartPr/>
                <p14:nvPr/>
              </p14:nvContentPartPr>
              <p14:xfrm>
                <a:off x="521208" y="6757200"/>
                <a:ext cx="360" cy="360"/>
              </p14:xfrm>
            </p:contentPart>
          </mc:Choice>
          <mc:Fallback xmlns="">
            <p:pic>
              <p:nvPicPr>
                <p:cNvPr id="41" name="Encre 40">
                  <a:extLst>
                    <a:ext uri="{FF2B5EF4-FFF2-40B4-BE49-F238E27FC236}">
                      <a16:creationId xmlns:a16="http://schemas.microsoft.com/office/drawing/2014/main" id="{F7B06F5B-7964-1C03-8B5A-729FAD758764}"/>
                    </a:ext>
                  </a:extLst>
                </p:cNvPr>
                <p:cNvPicPr/>
                <p:nvPr/>
              </p:nvPicPr>
              <p:blipFill>
                <a:blip r:embed="rId36"/>
                <a:stretch>
                  <a:fillRect/>
                </a:stretch>
              </p:blipFill>
              <p:spPr>
                <a:xfrm>
                  <a:off x="515088" y="67510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 name="Encre 43">
                  <a:extLst>
                    <a:ext uri="{FF2B5EF4-FFF2-40B4-BE49-F238E27FC236}">
                      <a16:creationId xmlns:a16="http://schemas.microsoft.com/office/drawing/2014/main" id="{A26CAF57-2D46-0E0E-9473-301A5D1A7984}"/>
                    </a:ext>
                  </a:extLst>
                </p14:cNvPr>
                <p14:cNvContentPartPr/>
                <p14:nvPr/>
              </p14:nvContentPartPr>
              <p14:xfrm>
                <a:off x="119088" y="6711480"/>
                <a:ext cx="347400" cy="28440"/>
              </p14:xfrm>
            </p:contentPart>
          </mc:Choice>
          <mc:Fallback xmlns="">
            <p:pic>
              <p:nvPicPr>
                <p:cNvPr id="44" name="Encre 43">
                  <a:extLst>
                    <a:ext uri="{FF2B5EF4-FFF2-40B4-BE49-F238E27FC236}">
                      <a16:creationId xmlns:a16="http://schemas.microsoft.com/office/drawing/2014/main" id="{A26CAF57-2D46-0E0E-9473-301A5D1A7984}"/>
                    </a:ext>
                  </a:extLst>
                </p:cNvPr>
                <p:cNvPicPr/>
                <p:nvPr/>
              </p:nvPicPr>
              <p:blipFill>
                <a:blip r:embed="rId38"/>
                <a:stretch>
                  <a:fillRect/>
                </a:stretch>
              </p:blipFill>
              <p:spPr>
                <a:xfrm>
                  <a:off x="112968" y="6705360"/>
                  <a:ext cx="359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5" name="Encre 44">
                  <a:extLst>
                    <a:ext uri="{FF2B5EF4-FFF2-40B4-BE49-F238E27FC236}">
                      <a16:creationId xmlns:a16="http://schemas.microsoft.com/office/drawing/2014/main" id="{53ACBE30-3FC0-1D98-6267-2827E4B1832B}"/>
                    </a:ext>
                  </a:extLst>
                </p14:cNvPr>
                <p14:cNvContentPartPr/>
                <p14:nvPr/>
              </p14:nvContentPartPr>
              <p14:xfrm>
                <a:off x="154008" y="6613200"/>
                <a:ext cx="303120" cy="126000"/>
              </p14:xfrm>
            </p:contentPart>
          </mc:Choice>
          <mc:Fallback xmlns="">
            <p:pic>
              <p:nvPicPr>
                <p:cNvPr id="45" name="Encre 44">
                  <a:extLst>
                    <a:ext uri="{FF2B5EF4-FFF2-40B4-BE49-F238E27FC236}">
                      <a16:creationId xmlns:a16="http://schemas.microsoft.com/office/drawing/2014/main" id="{53ACBE30-3FC0-1D98-6267-2827E4B1832B}"/>
                    </a:ext>
                  </a:extLst>
                </p:cNvPr>
                <p:cNvPicPr/>
                <p:nvPr/>
              </p:nvPicPr>
              <p:blipFill>
                <a:blip r:embed="rId40"/>
                <a:stretch>
                  <a:fillRect/>
                </a:stretch>
              </p:blipFill>
              <p:spPr>
                <a:xfrm>
                  <a:off x="147888" y="6607080"/>
                  <a:ext cx="315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0" name="Encre 59">
                  <a:extLst>
                    <a:ext uri="{FF2B5EF4-FFF2-40B4-BE49-F238E27FC236}">
                      <a16:creationId xmlns:a16="http://schemas.microsoft.com/office/drawing/2014/main" id="{123C910C-76B3-32D5-2C44-B208FCE9FB7D}"/>
                    </a:ext>
                  </a:extLst>
                </p14:cNvPr>
                <p14:cNvContentPartPr/>
                <p14:nvPr/>
              </p14:nvContentPartPr>
              <p14:xfrm>
                <a:off x="753048" y="6674760"/>
                <a:ext cx="5760" cy="47520"/>
              </p14:xfrm>
            </p:contentPart>
          </mc:Choice>
          <mc:Fallback xmlns="">
            <p:pic>
              <p:nvPicPr>
                <p:cNvPr id="60" name="Encre 59">
                  <a:extLst>
                    <a:ext uri="{FF2B5EF4-FFF2-40B4-BE49-F238E27FC236}">
                      <a16:creationId xmlns:a16="http://schemas.microsoft.com/office/drawing/2014/main" id="{123C910C-76B3-32D5-2C44-B208FCE9FB7D}"/>
                    </a:ext>
                  </a:extLst>
                </p:cNvPr>
                <p:cNvPicPr/>
                <p:nvPr/>
              </p:nvPicPr>
              <p:blipFill>
                <a:blip r:embed="rId42"/>
                <a:stretch>
                  <a:fillRect/>
                </a:stretch>
              </p:blipFill>
              <p:spPr>
                <a:xfrm>
                  <a:off x="746928" y="6668640"/>
                  <a:ext cx="18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 name="Encre 60">
                  <a:extLst>
                    <a:ext uri="{FF2B5EF4-FFF2-40B4-BE49-F238E27FC236}">
                      <a16:creationId xmlns:a16="http://schemas.microsoft.com/office/drawing/2014/main" id="{8BF7EF37-FF96-8FA4-852A-BA484E70D459}"/>
                    </a:ext>
                  </a:extLst>
                </p14:cNvPr>
                <p14:cNvContentPartPr/>
                <p14:nvPr/>
              </p14:nvContentPartPr>
              <p14:xfrm>
                <a:off x="548208" y="6654600"/>
                <a:ext cx="274320" cy="75600"/>
              </p14:xfrm>
            </p:contentPart>
          </mc:Choice>
          <mc:Fallback xmlns="">
            <p:pic>
              <p:nvPicPr>
                <p:cNvPr id="61" name="Encre 60">
                  <a:extLst>
                    <a:ext uri="{FF2B5EF4-FFF2-40B4-BE49-F238E27FC236}">
                      <a16:creationId xmlns:a16="http://schemas.microsoft.com/office/drawing/2014/main" id="{8BF7EF37-FF96-8FA4-852A-BA484E70D459}"/>
                    </a:ext>
                  </a:extLst>
                </p:cNvPr>
                <p:cNvPicPr/>
                <p:nvPr/>
              </p:nvPicPr>
              <p:blipFill>
                <a:blip r:embed="rId44"/>
                <a:stretch>
                  <a:fillRect/>
                </a:stretch>
              </p:blipFill>
              <p:spPr>
                <a:xfrm>
                  <a:off x="542088" y="6648480"/>
                  <a:ext cx="286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2" name="Encre 61">
                  <a:extLst>
                    <a:ext uri="{FF2B5EF4-FFF2-40B4-BE49-F238E27FC236}">
                      <a16:creationId xmlns:a16="http://schemas.microsoft.com/office/drawing/2014/main" id="{FFBE6FAD-8B3F-33EC-73DA-2D6E2633053F}"/>
                    </a:ext>
                  </a:extLst>
                </p14:cNvPr>
                <p14:cNvContentPartPr/>
                <p14:nvPr/>
              </p14:nvContentPartPr>
              <p14:xfrm>
                <a:off x="408168" y="6702120"/>
                <a:ext cx="415080" cy="47160"/>
              </p14:xfrm>
            </p:contentPart>
          </mc:Choice>
          <mc:Fallback xmlns="">
            <p:pic>
              <p:nvPicPr>
                <p:cNvPr id="62" name="Encre 61">
                  <a:extLst>
                    <a:ext uri="{FF2B5EF4-FFF2-40B4-BE49-F238E27FC236}">
                      <a16:creationId xmlns:a16="http://schemas.microsoft.com/office/drawing/2014/main" id="{FFBE6FAD-8B3F-33EC-73DA-2D6E2633053F}"/>
                    </a:ext>
                  </a:extLst>
                </p:cNvPr>
                <p:cNvPicPr/>
                <p:nvPr/>
              </p:nvPicPr>
              <p:blipFill>
                <a:blip r:embed="rId46"/>
                <a:stretch>
                  <a:fillRect/>
                </a:stretch>
              </p:blipFill>
              <p:spPr>
                <a:xfrm>
                  <a:off x="402048" y="6696000"/>
                  <a:ext cx="427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4" name="Encre 63">
                  <a:extLst>
                    <a:ext uri="{FF2B5EF4-FFF2-40B4-BE49-F238E27FC236}">
                      <a16:creationId xmlns:a16="http://schemas.microsoft.com/office/drawing/2014/main" id="{27BEE2AD-4073-2B0C-7594-48322E455BE6}"/>
                    </a:ext>
                  </a:extLst>
                </p14:cNvPr>
                <p14:cNvContentPartPr/>
                <p14:nvPr/>
              </p14:nvContentPartPr>
              <p14:xfrm>
                <a:off x="395208" y="6729480"/>
                <a:ext cx="907560" cy="76320"/>
              </p14:xfrm>
            </p:contentPart>
          </mc:Choice>
          <mc:Fallback xmlns="">
            <p:pic>
              <p:nvPicPr>
                <p:cNvPr id="64" name="Encre 63">
                  <a:extLst>
                    <a:ext uri="{FF2B5EF4-FFF2-40B4-BE49-F238E27FC236}">
                      <a16:creationId xmlns:a16="http://schemas.microsoft.com/office/drawing/2014/main" id="{27BEE2AD-4073-2B0C-7594-48322E455BE6}"/>
                    </a:ext>
                  </a:extLst>
                </p:cNvPr>
                <p:cNvPicPr/>
                <p:nvPr/>
              </p:nvPicPr>
              <p:blipFill>
                <a:blip r:embed="rId48"/>
                <a:stretch>
                  <a:fillRect/>
                </a:stretch>
              </p:blipFill>
              <p:spPr>
                <a:xfrm>
                  <a:off x="389088" y="6723360"/>
                  <a:ext cx="919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6" name="Encre 65">
                  <a:extLst>
                    <a:ext uri="{FF2B5EF4-FFF2-40B4-BE49-F238E27FC236}">
                      <a16:creationId xmlns:a16="http://schemas.microsoft.com/office/drawing/2014/main" id="{9A2DD2D4-63ED-17BD-25CC-711F77AE3A50}"/>
                    </a:ext>
                  </a:extLst>
                </p14:cNvPr>
                <p14:cNvContentPartPr/>
                <p14:nvPr/>
              </p14:nvContentPartPr>
              <p14:xfrm>
                <a:off x="188928" y="6685200"/>
                <a:ext cx="990360" cy="130320"/>
              </p14:xfrm>
            </p:contentPart>
          </mc:Choice>
          <mc:Fallback xmlns="">
            <p:pic>
              <p:nvPicPr>
                <p:cNvPr id="66" name="Encre 65">
                  <a:extLst>
                    <a:ext uri="{FF2B5EF4-FFF2-40B4-BE49-F238E27FC236}">
                      <a16:creationId xmlns:a16="http://schemas.microsoft.com/office/drawing/2014/main" id="{9A2DD2D4-63ED-17BD-25CC-711F77AE3A50}"/>
                    </a:ext>
                  </a:extLst>
                </p:cNvPr>
                <p:cNvPicPr/>
                <p:nvPr/>
              </p:nvPicPr>
              <p:blipFill>
                <a:blip r:embed="rId50"/>
                <a:stretch>
                  <a:fillRect/>
                </a:stretch>
              </p:blipFill>
              <p:spPr>
                <a:xfrm>
                  <a:off x="182808" y="6679080"/>
                  <a:ext cx="1002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8" name="Encre 67">
                  <a:extLst>
                    <a:ext uri="{FF2B5EF4-FFF2-40B4-BE49-F238E27FC236}">
                      <a16:creationId xmlns:a16="http://schemas.microsoft.com/office/drawing/2014/main" id="{6A6DB0F5-2BED-B08D-E3E9-5CB9A54E3B69}"/>
                    </a:ext>
                  </a:extLst>
                </p14:cNvPr>
                <p14:cNvContentPartPr/>
                <p14:nvPr/>
              </p14:nvContentPartPr>
              <p14:xfrm>
                <a:off x="621648" y="6711480"/>
                <a:ext cx="318960" cy="37800"/>
              </p14:xfrm>
            </p:contentPart>
          </mc:Choice>
          <mc:Fallback xmlns="">
            <p:pic>
              <p:nvPicPr>
                <p:cNvPr id="68" name="Encre 67">
                  <a:extLst>
                    <a:ext uri="{FF2B5EF4-FFF2-40B4-BE49-F238E27FC236}">
                      <a16:creationId xmlns:a16="http://schemas.microsoft.com/office/drawing/2014/main" id="{6A6DB0F5-2BED-B08D-E3E9-5CB9A54E3B69}"/>
                    </a:ext>
                  </a:extLst>
                </p:cNvPr>
                <p:cNvPicPr/>
                <p:nvPr/>
              </p:nvPicPr>
              <p:blipFill>
                <a:blip r:embed="rId52"/>
                <a:stretch>
                  <a:fillRect/>
                </a:stretch>
              </p:blipFill>
              <p:spPr>
                <a:xfrm>
                  <a:off x="615528" y="6705360"/>
                  <a:ext cx="331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9" name="Encre 68">
                  <a:extLst>
                    <a:ext uri="{FF2B5EF4-FFF2-40B4-BE49-F238E27FC236}">
                      <a16:creationId xmlns:a16="http://schemas.microsoft.com/office/drawing/2014/main" id="{692DFF02-D836-C368-2F83-39A5A7A4A4FA}"/>
                    </a:ext>
                  </a:extLst>
                </p14:cNvPr>
                <p14:cNvContentPartPr/>
                <p14:nvPr/>
              </p14:nvContentPartPr>
              <p14:xfrm>
                <a:off x="395208" y="6747840"/>
                <a:ext cx="345600" cy="360"/>
              </p14:xfrm>
            </p:contentPart>
          </mc:Choice>
          <mc:Fallback xmlns="">
            <p:pic>
              <p:nvPicPr>
                <p:cNvPr id="69" name="Encre 68">
                  <a:extLst>
                    <a:ext uri="{FF2B5EF4-FFF2-40B4-BE49-F238E27FC236}">
                      <a16:creationId xmlns:a16="http://schemas.microsoft.com/office/drawing/2014/main" id="{692DFF02-D836-C368-2F83-39A5A7A4A4FA}"/>
                    </a:ext>
                  </a:extLst>
                </p:cNvPr>
                <p:cNvPicPr/>
                <p:nvPr/>
              </p:nvPicPr>
              <p:blipFill>
                <a:blip r:embed="rId54"/>
                <a:stretch>
                  <a:fillRect/>
                </a:stretch>
              </p:blipFill>
              <p:spPr>
                <a:xfrm>
                  <a:off x="389088" y="6741720"/>
                  <a:ext cx="357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1" name="Encre 70">
                  <a:extLst>
                    <a:ext uri="{FF2B5EF4-FFF2-40B4-BE49-F238E27FC236}">
                      <a16:creationId xmlns:a16="http://schemas.microsoft.com/office/drawing/2014/main" id="{5821C874-9FE2-C764-F891-A20DAF72A896}"/>
                    </a:ext>
                  </a:extLst>
                </p14:cNvPr>
                <p14:cNvContentPartPr/>
                <p14:nvPr/>
              </p14:nvContentPartPr>
              <p14:xfrm>
                <a:off x="685368" y="6693480"/>
                <a:ext cx="236880" cy="38160"/>
              </p14:xfrm>
            </p:contentPart>
          </mc:Choice>
          <mc:Fallback xmlns="">
            <p:pic>
              <p:nvPicPr>
                <p:cNvPr id="71" name="Encre 70">
                  <a:extLst>
                    <a:ext uri="{FF2B5EF4-FFF2-40B4-BE49-F238E27FC236}">
                      <a16:creationId xmlns:a16="http://schemas.microsoft.com/office/drawing/2014/main" id="{5821C874-9FE2-C764-F891-A20DAF72A896}"/>
                    </a:ext>
                  </a:extLst>
                </p:cNvPr>
                <p:cNvPicPr/>
                <p:nvPr/>
              </p:nvPicPr>
              <p:blipFill>
                <a:blip r:embed="rId56"/>
                <a:stretch>
                  <a:fillRect/>
                </a:stretch>
              </p:blipFill>
              <p:spPr>
                <a:xfrm>
                  <a:off x="679248" y="6687360"/>
                  <a:ext cx="249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2" name="Encre 71">
                  <a:extLst>
                    <a:ext uri="{FF2B5EF4-FFF2-40B4-BE49-F238E27FC236}">
                      <a16:creationId xmlns:a16="http://schemas.microsoft.com/office/drawing/2014/main" id="{E6D25160-206C-5F00-8103-474E3D720D4C}"/>
                    </a:ext>
                  </a:extLst>
                </p14:cNvPr>
                <p14:cNvContentPartPr/>
                <p14:nvPr/>
              </p14:nvContentPartPr>
              <p14:xfrm>
                <a:off x="328248" y="6729840"/>
                <a:ext cx="586440" cy="360"/>
              </p14:xfrm>
            </p:contentPart>
          </mc:Choice>
          <mc:Fallback xmlns="">
            <p:pic>
              <p:nvPicPr>
                <p:cNvPr id="72" name="Encre 71">
                  <a:extLst>
                    <a:ext uri="{FF2B5EF4-FFF2-40B4-BE49-F238E27FC236}">
                      <a16:creationId xmlns:a16="http://schemas.microsoft.com/office/drawing/2014/main" id="{E6D25160-206C-5F00-8103-474E3D720D4C}"/>
                    </a:ext>
                  </a:extLst>
                </p:cNvPr>
                <p:cNvPicPr/>
                <p:nvPr/>
              </p:nvPicPr>
              <p:blipFill>
                <a:blip r:embed="rId58"/>
                <a:stretch>
                  <a:fillRect/>
                </a:stretch>
              </p:blipFill>
              <p:spPr>
                <a:xfrm>
                  <a:off x="322128" y="6723720"/>
                  <a:ext cx="598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4" name="Encre 73">
                  <a:extLst>
                    <a:ext uri="{FF2B5EF4-FFF2-40B4-BE49-F238E27FC236}">
                      <a16:creationId xmlns:a16="http://schemas.microsoft.com/office/drawing/2014/main" id="{65AA59D7-79C0-AFFB-1F0A-0D9F4FB502A9}"/>
                    </a:ext>
                  </a:extLst>
                </p14:cNvPr>
                <p14:cNvContentPartPr/>
                <p14:nvPr/>
              </p14:nvContentPartPr>
              <p14:xfrm>
                <a:off x="264944" y="6662363"/>
                <a:ext cx="738720" cy="129600"/>
              </p14:xfrm>
            </p:contentPart>
          </mc:Choice>
          <mc:Fallback xmlns="">
            <p:pic>
              <p:nvPicPr>
                <p:cNvPr id="74" name="Encre 73">
                  <a:extLst>
                    <a:ext uri="{FF2B5EF4-FFF2-40B4-BE49-F238E27FC236}">
                      <a16:creationId xmlns:a16="http://schemas.microsoft.com/office/drawing/2014/main" id="{65AA59D7-79C0-AFFB-1F0A-0D9F4FB502A9}"/>
                    </a:ext>
                  </a:extLst>
                </p:cNvPr>
                <p:cNvPicPr/>
                <p:nvPr/>
              </p:nvPicPr>
              <p:blipFill>
                <a:blip r:embed="rId60"/>
                <a:stretch>
                  <a:fillRect/>
                </a:stretch>
              </p:blipFill>
              <p:spPr>
                <a:xfrm>
                  <a:off x="229304" y="6626723"/>
                  <a:ext cx="810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5" name="Encre 74">
                  <a:extLst>
                    <a:ext uri="{FF2B5EF4-FFF2-40B4-BE49-F238E27FC236}">
                      <a16:creationId xmlns:a16="http://schemas.microsoft.com/office/drawing/2014/main" id="{CF546DDD-3C22-24F4-CAAB-9DEED94F8B68}"/>
                    </a:ext>
                  </a:extLst>
                </p14:cNvPr>
                <p14:cNvContentPartPr/>
                <p14:nvPr/>
              </p14:nvContentPartPr>
              <p14:xfrm>
                <a:off x="747704" y="6663083"/>
                <a:ext cx="135000" cy="3240"/>
              </p14:xfrm>
            </p:contentPart>
          </mc:Choice>
          <mc:Fallback xmlns="">
            <p:pic>
              <p:nvPicPr>
                <p:cNvPr id="75" name="Encre 74">
                  <a:extLst>
                    <a:ext uri="{FF2B5EF4-FFF2-40B4-BE49-F238E27FC236}">
                      <a16:creationId xmlns:a16="http://schemas.microsoft.com/office/drawing/2014/main" id="{CF546DDD-3C22-24F4-CAAB-9DEED94F8B68}"/>
                    </a:ext>
                  </a:extLst>
                </p:cNvPr>
                <p:cNvPicPr/>
                <p:nvPr/>
              </p:nvPicPr>
              <p:blipFill>
                <a:blip r:embed="rId62"/>
                <a:stretch>
                  <a:fillRect/>
                </a:stretch>
              </p:blipFill>
              <p:spPr>
                <a:xfrm>
                  <a:off x="711704" y="6627443"/>
                  <a:ext cx="206640" cy="74880"/>
                </a:xfrm>
                <a:prstGeom prst="rect">
                  <a:avLst/>
                </a:prstGeom>
              </p:spPr>
            </p:pic>
          </mc:Fallback>
        </mc:AlternateContent>
      </p:grpSp>
    </p:spTree>
    <p:extLst>
      <p:ext uri="{BB962C8B-B14F-4D97-AF65-F5344CB8AC3E}">
        <p14:creationId xmlns:p14="http://schemas.microsoft.com/office/powerpoint/2010/main" val="32654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EBDB-BB8B-E15D-83D6-918D224EFE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B27F31-175A-C510-BA54-21F463D6C210}"/>
              </a:ext>
            </a:extLst>
          </p:cNvPr>
          <p:cNvSpPr>
            <a:spLocks noGrp="1"/>
          </p:cNvSpPr>
          <p:nvPr>
            <p:ph type="title"/>
          </p:nvPr>
        </p:nvSpPr>
        <p:spPr>
          <a:xfrm>
            <a:off x="601800" y="196349"/>
            <a:ext cx="8153400" cy="990600"/>
          </a:xfrm>
        </p:spPr>
        <p:txBody>
          <a:bodyPr/>
          <a:lstStyle/>
          <a:p>
            <a:endParaRPr lang="fr-CH"/>
          </a:p>
        </p:txBody>
      </p:sp>
      <p:sp>
        <p:nvSpPr>
          <p:cNvPr id="5" name="Title 1">
            <a:extLst>
              <a:ext uri="{FF2B5EF4-FFF2-40B4-BE49-F238E27FC236}">
                <a16:creationId xmlns:a16="http://schemas.microsoft.com/office/drawing/2014/main" id="{8A9F9E39-59F3-6717-2088-5A2340B4BF08}"/>
              </a:ext>
            </a:extLst>
          </p:cNvPr>
          <p:cNvSpPr txBox="1">
            <a:spLocks/>
          </p:cNvSpPr>
          <p:nvPr/>
        </p:nvSpPr>
        <p:spPr>
          <a:xfrm>
            <a:off x="229335" y="213524"/>
            <a:ext cx="7475520" cy="990600"/>
          </a:xfrm>
          <a:prstGeom prst="rect">
            <a:avLst/>
          </a:prstGeom>
          <a:solidFill>
            <a:schemeClr val="accent1">
              <a:lumMod val="90000"/>
              <a:lumOff val="10000"/>
            </a:schemeClr>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a:spcBef>
                <a:spcPts val="1200"/>
              </a:spcBef>
            </a:pPr>
            <a:endParaRPr lang="de-CH" sz="2400" kern="0" dirty="0">
              <a:solidFill>
                <a:schemeClr val="bg1"/>
              </a:solidFill>
              <a:latin typeface="Times New Roman" pitchFamily="18" charset="0"/>
              <a:cs typeface="Times New Roman" pitchFamily="18" charset="0"/>
            </a:endParaRPr>
          </a:p>
          <a:p>
            <a:pPr algn="ctr" defTabSz="914400"/>
            <a:r>
              <a:rPr lang="fr-FR" sz="2400" b="1" i="1" dirty="0">
                <a:solidFill>
                  <a:schemeClr val="bg1"/>
                </a:solidFill>
                <a:effectLst/>
                <a:latin typeface="Times New Roman" panose="02020603050405020304" pitchFamily="18" charset="0"/>
                <a:cs typeface="Times New Roman" panose="02020603050405020304" pitchFamily="18" charset="0"/>
              </a:rPr>
              <a:t>Programme de spécialisation Psychologie Clinique et Psychologie de la Santé</a:t>
            </a:r>
          </a:p>
          <a:p>
            <a:pPr algn="ctr" defTabSz="914400" fontAlgn="auto">
              <a:spcAft>
                <a:spcPts val="0"/>
              </a:spcAft>
            </a:pPr>
            <a:endParaRPr lang="en-US" sz="2800" b="1" dirty="0">
              <a:solidFill>
                <a:schemeClr val="bg1"/>
              </a:solidFill>
              <a:latin typeface="Bodoni 72 Book" charset="0"/>
              <a:ea typeface="Bodoni 72 Book" charset="0"/>
              <a:cs typeface="Bodoni 72 Book" charset="0"/>
            </a:endParaRPr>
          </a:p>
        </p:txBody>
      </p:sp>
      <p:grpSp>
        <p:nvGrpSpPr>
          <p:cNvPr id="6" name="Group 84">
            <a:extLst>
              <a:ext uri="{FF2B5EF4-FFF2-40B4-BE49-F238E27FC236}">
                <a16:creationId xmlns:a16="http://schemas.microsoft.com/office/drawing/2014/main" id="{48D01CF5-3301-C204-09A8-879D5317A23F}"/>
              </a:ext>
            </a:extLst>
          </p:cNvPr>
          <p:cNvGrpSpPr/>
          <p:nvPr/>
        </p:nvGrpSpPr>
        <p:grpSpPr>
          <a:xfrm>
            <a:off x="236153" y="1203923"/>
            <a:ext cx="9045974" cy="2147986"/>
            <a:chOff x="107504" y="449568"/>
            <a:chExt cx="8864619" cy="1794318"/>
          </a:xfrm>
        </p:grpSpPr>
        <p:sp>
          <p:nvSpPr>
            <p:cNvPr id="7" name="Rectangle: Rounded Corners 80">
              <a:extLst>
                <a:ext uri="{FF2B5EF4-FFF2-40B4-BE49-F238E27FC236}">
                  <a16:creationId xmlns:a16="http://schemas.microsoft.com/office/drawing/2014/main" id="{E0F2DAA8-47A2-A2DA-5D91-64E6EBBCF57D}"/>
                </a:ext>
              </a:extLst>
            </p:cNvPr>
            <p:cNvSpPr/>
            <p:nvPr/>
          </p:nvSpPr>
          <p:spPr>
            <a:xfrm>
              <a:off x="107504" y="954343"/>
              <a:ext cx="8388000" cy="1289543"/>
            </a:xfrm>
            <a:prstGeom prst="round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grpSp>
          <p:nvGrpSpPr>
            <p:cNvPr id="8" name="Group 34">
              <a:extLst>
                <a:ext uri="{FF2B5EF4-FFF2-40B4-BE49-F238E27FC236}">
                  <a16:creationId xmlns:a16="http://schemas.microsoft.com/office/drawing/2014/main" id="{9C2FFEEE-1C2B-2E55-CE0C-5DB89CA65101}"/>
                </a:ext>
              </a:extLst>
            </p:cNvPr>
            <p:cNvGrpSpPr/>
            <p:nvPr/>
          </p:nvGrpSpPr>
          <p:grpSpPr>
            <a:xfrm rot="4946381">
              <a:off x="7853208" y="420726"/>
              <a:ext cx="1084548" cy="1153282"/>
              <a:chOff x="1258812" y="2038698"/>
              <a:chExt cx="1084548" cy="1153282"/>
            </a:xfrm>
          </p:grpSpPr>
          <p:grpSp>
            <p:nvGrpSpPr>
              <p:cNvPr id="20" name="Group 35">
                <a:extLst>
                  <a:ext uri="{FF2B5EF4-FFF2-40B4-BE49-F238E27FC236}">
                    <a16:creationId xmlns:a16="http://schemas.microsoft.com/office/drawing/2014/main" id="{E0DADFB0-7B2B-C50B-620A-C5257609E20D}"/>
                  </a:ext>
                </a:extLst>
              </p:cNvPr>
              <p:cNvGrpSpPr>
                <a:grpSpLocks noChangeAspect="1"/>
              </p:cNvGrpSpPr>
              <p:nvPr/>
            </p:nvGrpSpPr>
            <p:grpSpPr>
              <a:xfrm rot="17674931" flipH="1">
                <a:off x="1258812" y="2399980"/>
                <a:ext cx="792000" cy="792000"/>
                <a:chOff x="261862" y="1953100"/>
                <a:chExt cx="914400" cy="914400"/>
              </a:xfrm>
            </p:grpSpPr>
            <p:pic>
              <p:nvPicPr>
                <p:cNvPr id="24" name="Picture 39">
                  <a:extLst>
                    <a:ext uri="{FF2B5EF4-FFF2-40B4-BE49-F238E27FC236}">
                      <a16:creationId xmlns:a16="http://schemas.microsoft.com/office/drawing/2014/main" id="{FD06E8EB-C54E-0C93-C31E-D1176EC6255B}"/>
                    </a:ext>
                  </a:extLst>
                </p:cNvPr>
                <p:cNvPicPr>
                  <a:picLocks/>
                </p:cNvPicPr>
                <p:nvPr/>
              </p:nvPicPr>
              <p:blipFill>
                <a:blip r:embed="rId2">
                  <a:extLst>
                    <a:ext uri="{837473B0-CC2E-450A-ABE3-18F120FF3D39}">
                      <a1611:picAttrSrcUrl xmlns:a1611="http://schemas.microsoft.com/office/drawing/2016/11/main" r:id="rId3"/>
                    </a:ext>
                  </a:extLst>
                </a:blip>
                <a:stretch>
                  <a:fillRect/>
                </a:stretch>
              </p:blipFill>
              <p:spPr>
                <a:xfrm>
                  <a:off x="485062" y="2026800"/>
                  <a:ext cx="468000" cy="360000"/>
                </a:xfrm>
                <a:prstGeom prst="wave">
                  <a:avLst>
                    <a:gd name="adj1" fmla="val 5621"/>
                    <a:gd name="adj2" fmla="val 508"/>
                  </a:avLst>
                </a:prstGeom>
              </p:spPr>
            </p:pic>
            <p:pic>
              <p:nvPicPr>
                <p:cNvPr id="25" name="Graphic 40" descr="Flag outline">
                  <a:extLst>
                    <a:ext uri="{FF2B5EF4-FFF2-40B4-BE49-F238E27FC236}">
                      <a16:creationId xmlns:a16="http://schemas.microsoft.com/office/drawing/2014/main" id="{5C94A0AC-AF3A-3BC9-AD7E-8C20D17FD9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862" y="1953100"/>
                  <a:ext cx="914400" cy="914400"/>
                </a:xfrm>
                <a:prstGeom prst="rect">
                  <a:avLst/>
                </a:prstGeom>
              </p:spPr>
            </p:pic>
          </p:grpSp>
          <p:grpSp>
            <p:nvGrpSpPr>
              <p:cNvPr id="21" name="Group 36">
                <a:extLst>
                  <a:ext uri="{FF2B5EF4-FFF2-40B4-BE49-F238E27FC236}">
                    <a16:creationId xmlns:a16="http://schemas.microsoft.com/office/drawing/2014/main" id="{625A131E-4F9A-F293-7585-5F050BFBCE45}"/>
                  </a:ext>
                </a:extLst>
              </p:cNvPr>
              <p:cNvGrpSpPr>
                <a:grpSpLocks noChangeAspect="1"/>
              </p:cNvGrpSpPr>
              <p:nvPr/>
            </p:nvGrpSpPr>
            <p:grpSpPr>
              <a:xfrm rot="19474931">
                <a:off x="1551360" y="2038698"/>
                <a:ext cx="792000" cy="792000"/>
                <a:chOff x="280193" y="667544"/>
                <a:chExt cx="914400" cy="914400"/>
              </a:xfrm>
            </p:grpSpPr>
            <p:pic>
              <p:nvPicPr>
                <p:cNvPr id="22" name="Picture 37">
                  <a:extLst>
                    <a:ext uri="{FF2B5EF4-FFF2-40B4-BE49-F238E27FC236}">
                      <a16:creationId xmlns:a16="http://schemas.microsoft.com/office/drawing/2014/main" id="{C36E708C-55F2-F5B1-13D7-84EBEFABB24B}"/>
                    </a:ext>
                  </a:extLst>
                </p:cNvPr>
                <p:cNvPicPr>
                  <a:picLocks/>
                </p:cNvPicPr>
                <p:nvPr/>
              </p:nvPicPr>
              <p:blipFill>
                <a:blip r:embed="rId6">
                  <a:extLst>
                    <a:ext uri="{837473B0-CC2E-450A-ABE3-18F120FF3D39}">
                      <a1611:picAttrSrcUrl xmlns:a1611="http://schemas.microsoft.com/office/drawing/2016/11/main" r:id="rId7"/>
                    </a:ext>
                  </a:extLst>
                </a:blip>
                <a:stretch>
                  <a:fillRect/>
                </a:stretch>
              </p:blipFill>
              <p:spPr>
                <a:xfrm>
                  <a:off x="504000" y="741600"/>
                  <a:ext cx="468000" cy="360000"/>
                </a:xfrm>
                <a:prstGeom prst="wave">
                  <a:avLst>
                    <a:gd name="adj1" fmla="val 5621"/>
                    <a:gd name="adj2" fmla="val 508"/>
                  </a:avLst>
                </a:prstGeom>
              </p:spPr>
            </p:pic>
            <p:pic>
              <p:nvPicPr>
                <p:cNvPr id="23" name="Graphic 38" descr="Flag outline">
                  <a:extLst>
                    <a:ext uri="{FF2B5EF4-FFF2-40B4-BE49-F238E27FC236}">
                      <a16:creationId xmlns:a16="http://schemas.microsoft.com/office/drawing/2014/main" id="{B27FC7FD-EA66-820E-90D1-54B314280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193" y="667544"/>
                  <a:ext cx="914400" cy="914400"/>
                </a:xfrm>
                <a:prstGeom prst="rect">
                  <a:avLst/>
                </a:prstGeom>
              </p:spPr>
            </p:pic>
          </p:grpSp>
        </p:grpSp>
        <p:sp>
          <p:nvSpPr>
            <p:cNvPr id="9" name="Rectangle: Rounded Corners 28">
              <a:extLst>
                <a:ext uri="{FF2B5EF4-FFF2-40B4-BE49-F238E27FC236}">
                  <a16:creationId xmlns:a16="http://schemas.microsoft.com/office/drawing/2014/main" id="{CF01AFCA-1530-821F-9248-9ECF6F2CF79F}"/>
                </a:ext>
              </a:extLst>
            </p:cNvPr>
            <p:cNvSpPr/>
            <p:nvPr/>
          </p:nvSpPr>
          <p:spPr>
            <a:xfrm>
              <a:off x="6310860" y="1018851"/>
              <a:ext cx="2144980" cy="117833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0" i="0" dirty="0">
                  <a:solidFill>
                    <a:srgbClr val="000000"/>
                  </a:solidFill>
                  <a:effectLst/>
                  <a:latin typeface="Times New Roman" panose="02020603050405020304" pitchFamily="18" charset="0"/>
                </a:rPr>
                <a:t>Facteurs et processus en psychologie clinique et de la santé (15 ECTS)</a:t>
              </a:r>
              <a:endParaRPr lang="en-GB" dirty="0">
                <a:solidFill>
                  <a:schemeClr val="tx1">
                    <a:lumMod val="95000"/>
                    <a:lumOff val="5000"/>
                  </a:schemeClr>
                </a:solidFill>
                <a:latin typeface="Aptos" panose="020B0004020202020204" pitchFamily="34" charset="0"/>
              </a:endParaRPr>
            </a:p>
          </p:txBody>
        </p:sp>
        <p:grpSp>
          <p:nvGrpSpPr>
            <p:cNvPr id="10" name="Group 73">
              <a:extLst>
                <a:ext uri="{FF2B5EF4-FFF2-40B4-BE49-F238E27FC236}">
                  <a16:creationId xmlns:a16="http://schemas.microsoft.com/office/drawing/2014/main" id="{16FBA555-38E8-A95A-BBB7-6A8F69519024}"/>
                </a:ext>
              </a:extLst>
            </p:cNvPr>
            <p:cNvGrpSpPr/>
            <p:nvPr/>
          </p:nvGrpSpPr>
          <p:grpSpPr>
            <a:xfrm rot="4946381">
              <a:off x="5656098" y="415201"/>
              <a:ext cx="1084548" cy="1153282"/>
              <a:chOff x="1258812" y="2038698"/>
              <a:chExt cx="1084548" cy="1153282"/>
            </a:xfrm>
          </p:grpSpPr>
          <p:grpSp>
            <p:nvGrpSpPr>
              <p:cNvPr id="14" name="Group 74">
                <a:extLst>
                  <a:ext uri="{FF2B5EF4-FFF2-40B4-BE49-F238E27FC236}">
                    <a16:creationId xmlns:a16="http://schemas.microsoft.com/office/drawing/2014/main" id="{5EBA117D-7DAF-C35B-F9FF-860FCCACF0BD}"/>
                  </a:ext>
                </a:extLst>
              </p:cNvPr>
              <p:cNvGrpSpPr>
                <a:grpSpLocks noChangeAspect="1"/>
              </p:cNvGrpSpPr>
              <p:nvPr/>
            </p:nvGrpSpPr>
            <p:grpSpPr>
              <a:xfrm rot="17674931" flipH="1">
                <a:off x="1258812" y="2399980"/>
                <a:ext cx="792000" cy="792000"/>
                <a:chOff x="261862" y="1953100"/>
                <a:chExt cx="914400" cy="914400"/>
              </a:xfrm>
            </p:grpSpPr>
            <p:pic>
              <p:nvPicPr>
                <p:cNvPr id="18" name="Picture 78">
                  <a:extLst>
                    <a:ext uri="{FF2B5EF4-FFF2-40B4-BE49-F238E27FC236}">
                      <a16:creationId xmlns:a16="http://schemas.microsoft.com/office/drawing/2014/main" id="{997A3F89-6D55-614C-CDDB-1C6C6CCBAE4A}"/>
                    </a:ext>
                  </a:extLst>
                </p:cNvPr>
                <p:cNvPicPr>
                  <a:picLocks/>
                </p:cNvPicPr>
                <p:nvPr/>
              </p:nvPicPr>
              <p:blipFill>
                <a:blip r:embed="rId2">
                  <a:extLst>
                    <a:ext uri="{837473B0-CC2E-450A-ABE3-18F120FF3D39}">
                      <a1611:picAttrSrcUrl xmlns:a1611="http://schemas.microsoft.com/office/drawing/2016/11/main" r:id="rId3"/>
                    </a:ext>
                  </a:extLst>
                </a:blip>
                <a:stretch>
                  <a:fillRect/>
                </a:stretch>
              </p:blipFill>
              <p:spPr>
                <a:xfrm>
                  <a:off x="485062" y="2026800"/>
                  <a:ext cx="468000" cy="360000"/>
                </a:xfrm>
                <a:prstGeom prst="wave">
                  <a:avLst>
                    <a:gd name="adj1" fmla="val 5621"/>
                    <a:gd name="adj2" fmla="val 508"/>
                  </a:avLst>
                </a:prstGeom>
              </p:spPr>
            </p:pic>
            <p:pic>
              <p:nvPicPr>
                <p:cNvPr id="19" name="Graphic 79" descr="Flag outline">
                  <a:extLst>
                    <a:ext uri="{FF2B5EF4-FFF2-40B4-BE49-F238E27FC236}">
                      <a16:creationId xmlns:a16="http://schemas.microsoft.com/office/drawing/2014/main" id="{C5892470-3152-F720-E078-A035E22EA9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862" y="1953100"/>
                  <a:ext cx="914400" cy="914400"/>
                </a:xfrm>
                <a:prstGeom prst="rect">
                  <a:avLst/>
                </a:prstGeom>
              </p:spPr>
            </p:pic>
          </p:grpSp>
          <p:grpSp>
            <p:nvGrpSpPr>
              <p:cNvPr id="15" name="Group 75">
                <a:extLst>
                  <a:ext uri="{FF2B5EF4-FFF2-40B4-BE49-F238E27FC236}">
                    <a16:creationId xmlns:a16="http://schemas.microsoft.com/office/drawing/2014/main" id="{020AEF17-44C0-4D3F-8550-EB626AF5FD6B}"/>
                  </a:ext>
                </a:extLst>
              </p:cNvPr>
              <p:cNvGrpSpPr>
                <a:grpSpLocks noChangeAspect="1"/>
              </p:cNvGrpSpPr>
              <p:nvPr/>
            </p:nvGrpSpPr>
            <p:grpSpPr>
              <a:xfrm rot="19474931">
                <a:off x="1551360" y="2038698"/>
                <a:ext cx="792000" cy="792000"/>
                <a:chOff x="280193" y="667544"/>
                <a:chExt cx="914400" cy="914400"/>
              </a:xfrm>
            </p:grpSpPr>
            <p:pic>
              <p:nvPicPr>
                <p:cNvPr id="16" name="Picture 76">
                  <a:extLst>
                    <a:ext uri="{FF2B5EF4-FFF2-40B4-BE49-F238E27FC236}">
                      <a16:creationId xmlns:a16="http://schemas.microsoft.com/office/drawing/2014/main" id="{083D8430-26E6-E4A1-1456-C74DA3BCB887}"/>
                    </a:ext>
                  </a:extLst>
                </p:cNvPr>
                <p:cNvPicPr>
                  <a:picLocks/>
                </p:cNvPicPr>
                <p:nvPr/>
              </p:nvPicPr>
              <p:blipFill>
                <a:blip r:embed="rId6">
                  <a:extLst>
                    <a:ext uri="{837473B0-CC2E-450A-ABE3-18F120FF3D39}">
                      <a1611:picAttrSrcUrl xmlns:a1611="http://schemas.microsoft.com/office/drawing/2016/11/main" r:id="rId7"/>
                    </a:ext>
                  </a:extLst>
                </a:blip>
                <a:stretch>
                  <a:fillRect/>
                </a:stretch>
              </p:blipFill>
              <p:spPr>
                <a:xfrm>
                  <a:off x="504000" y="741600"/>
                  <a:ext cx="468000" cy="360000"/>
                </a:xfrm>
                <a:prstGeom prst="wave">
                  <a:avLst>
                    <a:gd name="adj1" fmla="val 5621"/>
                    <a:gd name="adj2" fmla="val 508"/>
                  </a:avLst>
                </a:prstGeom>
              </p:spPr>
            </p:pic>
            <p:pic>
              <p:nvPicPr>
                <p:cNvPr id="17" name="Graphic 77" descr="Flag outline">
                  <a:extLst>
                    <a:ext uri="{FF2B5EF4-FFF2-40B4-BE49-F238E27FC236}">
                      <a16:creationId xmlns:a16="http://schemas.microsoft.com/office/drawing/2014/main" id="{403B4176-1A61-5C7B-ED19-0C889E31B7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193" y="667544"/>
                  <a:ext cx="914400" cy="914400"/>
                </a:xfrm>
                <a:prstGeom prst="rect">
                  <a:avLst/>
                </a:prstGeom>
              </p:spPr>
            </p:pic>
          </p:grpSp>
        </p:grpSp>
        <p:pic>
          <p:nvPicPr>
            <p:cNvPr id="11" name="Picture 5">
              <a:extLst>
                <a:ext uri="{FF2B5EF4-FFF2-40B4-BE49-F238E27FC236}">
                  <a16:creationId xmlns:a16="http://schemas.microsoft.com/office/drawing/2014/main" id="{F8CE583E-8F0D-7F2C-9CAE-7FB30984B756}"/>
                </a:ext>
              </a:extLst>
            </p:cNvPr>
            <p:cNvPicPr>
              <a:picLocks noChangeAspect="1"/>
            </p:cNvPicPr>
            <p:nvPr/>
          </p:nvPicPr>
          <p:blipFill rotWithShape="1">
            <a:blip r:embed="rId8"/>
            <a:srcRect l="29084" r="9813"/>
            <a:stretch/>
          </p:blipFill>
          <p:spPr>
            <a:xfrm>
              <a:off x="179512" y="1018851"/>
              <a:ext cx="1440000" cy="1178331"/>
            </a:xfrm>
            <a:prstGeom prst="roundRect">
              <a:avLst/>
            </a:prstGeom>
          </p:spPr>
        </p:pic>
        <p:sp>
          <p:nvSpPr>
            <p:cNvPr id="12" name="Rectangle: Rounded Corners 25">
              <a:extLst>
                <a:ext uri="{FF2B5EF4-FFF2-40B4-BE49-F238E27FC236}">
                  <a16:creationId xmlns:a16="http://schemas.microsoft.com/office/drawing/2014/main" id="{F1D91D36-444D-EBD5-5B4A-AF2EE145C596}"/>
                </a:ext>
              </a:extLst>
            </p:cNvPr>
            <p:cNvSpPr/>
            <p:nvPr/>
          </p:nvSpPr>
          <p:spPr>
            <a:xfrm>
              <a:off x="1741669" y="1018851"/>
              <a:ext cx="2234186" cy="11783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b="0" i="1" dirty="0">
                <a:solidFill>
                  <a:srgbClr val="000000"/>
                </a:solidFill>
                <a:effectLst/>
                <a:latin typeface="Times New Roman" panose="02020603050405020304" pitchFamily="18" charset="0"/>
                <a:cs typeface="Times New Roman" panose="02020603050405020304" pitchFamily="18" charset="0"/>
              </a:endParaRPr>
            </a:p>
            <a:p>
              <a:pPr algn="ctr"/>
              <a:r>
                <a:rPr lang="fr-FR" sz="1800" b="0" i="1" dirty="0">
                  <a:solidFill>
                    <a:srgbClr val="000000"/>
                  </a:solidFill>
                  <a:effectLst/>
                  <a:latin typeface="Times New Roman" panose="02020603050405020304" pitchFamily="18" charset="0"/>
                  <a:cs typeface="Times New Roman" panose="02020603050405020304" pitchFamily="18" charset="0"/>
                </a:rPr>
                <a:t>Psychologie Clinique et Psychologie de la Santé</a:t>
              </a:r>
            </a:p>
            <a:p>
              <a:pPr algn="ctr"/>
              <a:endParaRPr lang="en-GB" dirty="0">
                <a:solidFill>
                  <a:schemeClr val="tx1">
                    <a:lumMod val="95000"/>
                    <a:lumOff val="5000"/>
                  </a:schemeClr>
                </a:solidFill>
                <a:latin typeface="Aptos" panose="020B0004020202020204" pitchFamily="34" charset="0"/>
              </a:endParaRPr>
            </a:p>
          </p:txBody>
        </p:sp>
        <p:sp>
          <p:nvSpPr>
            <p:cNvPr id="13" name="Rectangle: Rounded Corners 27">
              <a:extLst>
                <a:ext uri="{FF2B5EF4-FFF2-40B4-BE49-F238E27FC236}">
                  <a16:creationId xmlns:a16="http://schemas.microsoft.com/office/drawing/2014/main" id="{3DEE4544-7CC4-EA1B-84DF-0E91B6D99B62}"/>
                </a:ext>
              </a:extLst>
            </p:cNvPr>
            <p:cNvSpPr/>
            <p:nvPr/>
          </p:nvSpPr>
          <p:spPr>
            <a:xfrm>
              <a:off x="4083204" y="1018851"/>
              <a:ext cx="2144980" cy="117833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0" i="0" dirty="0">
                  <a:solidFill>
                    <a:srgbClr val="000000"/>
                  </a:solidFill>
                  <a:effectLst/>
                  <a:latin typeface="Times New Roman" panose="02020603050405020304" pitchFamily="18" charset="0"/>
                </a:rPr>
                <a:t>Interventions et diagnostics en psychologie clinique et de la santé (15 ECTS)</a:t>
              </a:r>
              <a:endParaRPr lang="en-GB" dirty="0">
                <a:solidFill>
                  <a:schemeClr val="tx1">
                    <a:lumMod val="95000"/>
                    <a:lumOff val="5000"/>
                  </a:schemeClr>
                </a:solidFill>
                <a:latin typeface="Aptos" panose="020B0004020202020204" pitchFamily="34" charset="0"/>
              </a:endParaRPr>
            </a:p>
          </p:txBody>
        </p:sp>
      </p:grpSp>
      <p:sp>
        <p:nvSpPr>
          <p:cNvPr id="27" name="ZoneTexte 26">
            <a:extLst>
              <a:ext uri="{FF2B5EF4-FFF2-40B4-BE49-F238E27FC236}">
                <a16:creationId xmlns:a16="http://schemas.microsoft.com/office/drawing/2014/main" id="{C2CD7274-3C97-2506-2E0D-673A6A3653F0}"/>
              </a:ext>
            </a:extLst>
          </p:cNvPr>
          <p:cNvSpPr txBox="1"/>
          <p:nvPr/>
        </p:nvSpPr>
        <p:spPr>
          <a:xfrm>
            <a:off x="816130" y="3753035"/>
            <a:ext cx="7464513" cy="1754326"/>
          </a:xfrm>
          <a:prstGeom prst="rect">
            <a:avLst/>
          </a:prstGeom>
          <a:noFill/>
        </p:spPr>
        <p:txBody>
          <a:bodyPr wrap="square">
            <a:spAutoFit/>
          </a:bodyPr>
          <a:lstStyle/>
          <a:p>
            <a:pPr marL="285750" indent="-285750">
              <a:buFont typeface="Arial" panose="020B0604020202020204" pitchFamily="34" charset="0"/>
              <a:buChar char="•"/>
            </a:pPr>
            <a:r>
              <a:rPr lang="fr-FR" b="0" i="0" dirty="0">
                <a:solidFill>
                  <a:srgbClr val="000000"/>
                </a:solidFill>
                <a:effectLst/>
                <a:latin typeface="Times New Roman" panose="02020603050405020304" pitchFamily="18" charset="0"/>
              </a:rPr>
              <a:t>Les unités d’enseignement peuvent être soit données à une fréquence </a:t>
            </a:r>
            <a:r>
              <a:rPr lang="fr-FR" b="1" i="0" dirty="0">
                <a:solidFill>
                  <a:srgbClr val="000000"/>
                </a:solidFill>
                <a:effectLst/>
                <a:latin typeface="Times New Roman" panose="02020603050405020304" pitchFamily="18" charset="0"/>
              </a:rPr>
              <a:t>hebdomadaire</a:t>
            </a:r>
            <a:r>
              <a:rPr lang="fr-FR" b="0" i="0" dirty="0">
                <a:solidFill>
                  <a:srgbClr val="000000"/>
                </a:solidFill>
                <a:effectLst/>
                <a:latin typeface="Times New Roman" panose="02020603050405020304" pitchFamily="18" charset="0"/>
              </a:rPr>
              <a:t>, soit condensées sous forme de </a:t>
            </a:r>
            <a:r>
              <a:rPr lang="fr-FR" b="1" i="0" dirty="0">
                <a:solidFill>
                  <a:srgbClr val="000000"/>
                </a:solidFill>
                <a:effectLst/>
                <a:latin typeface="Times New Roman" panose="02020603050405020304" pitchFamily="18" charset="0"/>
              </a:rPr>
              <a:t>cours-bloc</a:t>
            </a:r>
            <a:endParaRPr lang="fr-FR" b="1" dirty="0">
              <a:solidFill>
                <a:srgbClr val="000000"/>
              </a:solidFill>
              <a:latin typeface="Times New Roman" panose="02020603050405020304" pitchFamily="18" charset="0"/>
            </a:endParaRPr>
          </a:p>
          <a:p>
            <a:pPr marL="285750" indent="-285750">
              <a:buFont typeface="Arial" panose="020B0604020202020204" pitchFamily="34" charset="0"/>
              <a:buChar char="•"/>
            </a:pPr>
            <a:r>
              <a:rPr lang="fr-FR" b="0" i="0" dirty="0">
                <a:solidFill>
                  <a:srgbClr val="000000"/>
                </a:solidFill>
                <a:effectLst/>
                <a:latin typeface="Times New Roman" panose="02020603050405020304" pitchFamily="18" charset="0"/>
              </a:rPr>
              <a:t>Le choix des unités d’enseignements dans chaque module d’enseignement est libre (excepté les unités </a:t>
            </a:r>
            <a:r>
              <a:rPr lang="fr-FR" b="1" i="0" dirty="0">
                <a:solidFill>
                  <a:srgbClr val="000000"/>
                </a:solidFill>
                <a:effectLst/>
                <a:latin typeface="Times New Roman" panose="02020603050405020304" pitchFamily="18" charset="0"/>
              </a:rPr>
              <a:t>d’enseignements obligatoires</a:t>
            </a:r>
            <a:r>
              <a:rPr lang="fr-FR" b="0" i="0" dirty="0">
                <a:solidFill>
                  <a:srgbClr val="000000"/>
                </a:solidFill>
                <a:effectLst/>
                <a:latin typeface="Times New Roman" panose="02020603050405020304" pitchFamily="18" charset="0"/>
              </a:rPr>
              <a:t>)</a:t>
            </a:r>
            <a:endParaRPr lang="fr-FR" dirty="0">
              <a:solidFill>
                <a:srgbClr val="000000"/>
              </a:solidFill>
              <a:latin typeface="Times New Roman" panose="02020603050405020304" pitchFamily="18" charset="0"/>
            </a:endParaRPr>
          </a:p>
          <a:p>
            <a:pPr marL="285750" indent="-285750">
              <a:buFont typeface="Arial" panose="020B0604020202020204" pitchFamily="34" charset="0"/>
              <a:buChar char="•"/>
            </a:pPr>
            <a:r>
              <a:rPr lang="fr-FR" b="0" i="0" dirty="0">
                <a:solidFill>
                  <a:srgbClr val="000000"/>
                </a:solidFill>
                <a:effectLst/>
                <a:latin typeface="Times New Roman" panose="02020603050405020304" pitchFamily="18" charset="0"/>
              </a:rPr>
              <a:t>L’offre des unités d’enseignement par module est publiée chaque année sur le</a:t>
            </a:r>
            <a:r>
              <a:rPr lang="fr-FR" b="1" i="0" dirty="0">
                <a:solidFill>
                  <a:srgbClr val="000000"/>
                </a:solidFill>
                <a:effectLst/>
                <a:latin typeface="Times New Roman" panose="02020603050405020304" pitchFamily="18" charset="0"/>
              </a:rPr>
              <a:t> site </a:t>
            </a:r>
            <a:r>
              <a:rPr lang="fr-FR" b="0" i="0" dirty="0">
                <a:solidFill>
                  <a:srgbClr val="000000"/>
                </a:solidFill>
                <a:effectLst/>
                <a:latin typeface="Times New Roman" panose="02020603050405020304" pitchFamily="18" charset="0"/>
              </a:rPr>
              <a:t>internet du Département</a:t>
            </a:r>
            <a:endParaRPr lang="fr-CH" dirty="0"/>
          </a:p>
        </p:txBody>
      </p:sp>
      <p:grpSp>
        <p:nvGrpSpPr>
          <p:cNvPr id="33" name="Groupe 32">
            <a:extLst>
              <a:ext uri="{FF2B5EF4-FFF2-40B4-BE49-F238E27FC236}">
                <a16:creationId xmlns:a16="http://schemas.microsoft.com/office/drawing/2014/main" id="{482A9F5E-4A5B-13BC-B3D8-4F409C0D21EA}"/>
              </a:ext>
            </a:extLst>
          </p:cNvPr>
          <p:cNvGrpSpPr/>
          <p:nvPr/>
        </p:nvGrpSpPr>
        <p:grpSpPr>
          <a:xfrm>
            <a:off x="192584" y="6673163"/>
            <a:ext cx="987840" cy="102960"/>
            <a:chOff x="192584" y="6673163"/>
            <a:chExt cx="987840" cy="102960"/>
          </a:xfrm>
        </p:grpSpPr>
        <mc:AlternateContent xmlns:mc="http://schemas.openxmlformats.org/markup-compatibility/2006" xmlns:p14="http://schemas.microsoft.com/office/powerpoint/2010/main">
          <mc:Choice Requires="p14">
            <p:contentPart p14:bwMode="auto" r:id="rId9">
              <p14:nvContentPartPr>
                <p14:cNvPr id="28" name="Encre 27">
                  <a:extLst>
                    <a:ext uri="{FF2B5EF4-FFF2-40B4-BE49-F238E27FC236}">
                      <a16:creationId xmlns:a16="http://schemas.microsoft.com/office/drawing/2014/main" id="{D4FFEC30-9D98-C832-FF47-73EFFFB09A05}"/>
                    </a:ext>
                  </a:extLst>
                </p14:cNvPr>
                <p14:cNvContentPartPr/>
                <p14:nvPr/>
              </p14:nvContentPartPr>
              <p14:xfrm>
                <a:off x="583544" y="6673163"/>
                <a:ext cx="596880" cy="46080"/>
              </p14:xfrm>
            </p:contentPart>
          </mc:Choice>
          <mc:Fallback xmlns="">
            <p:pic>
              <p:nvPicPr>
                <p:cNvPr id="28" name="Encre 27">
                  <a:extLst>
                    <a:ext uri="{FF2B5EF4-FFF2-40B4-BE49-F238E27FC236}">
                      <a16:creationId xmlns:a16="http://schemas.microsoft.com/office/drawing/2014/main" id="{D4FFEC30-9D98-C832-FF47-73EFFFB09A05}"/>
                    </a:ext>
                  </a:extLst>
                </p:cNvPr>
                <p:cNvPicPr/>
                <p:nvPr/>
              </p:nvPicPr>
              <p:blipFill>
                <a:blip r:embed="rId10"/>
                <a:stretch>
                  <a:fillRect/>
                </a:stretch>
              </p:blipFill>
              <p:spPr>
                <a:xfrm>
                  <a:off x="577424" y="6667043"/>
                  <a:ext cx="609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Encre 28">
                  <a:extLst>
                    <a:ext uri="{FF2B5EF4-FFF2-40B4-BE49-F238E27FC236}">
                      <a16:creationId xmlns:a16="http://schemas.microsoft.com/office/drawing/2014/main" id="{FEE142C7-1CEB-1AA1-A656-64D6CC4BD9E5}"/>
                    </a:ext>
                  </a:extLst>
                </p14:cNvPr>
                <p14:cNvContentPartPr/>
                <p14:nvPr/>
              </p14:nvContentPartPr>
              <p14:xfrm>
                <a:off x="366104" y="6709883"/>
                <a:ext cx="728640" cy="66240"/>
              </p14:xfrm>
            </p:contentPart>
          </mc:Choice>
          <mc:Fallback xmlns="">
            <p:pic>
              <p:nvPicPr>
                <p:cNvPr id="29" name="Encre 28">
                  <a:extLst>
                    <a:ext uri="{FF2B5EF4-FFF2-40B4-BE49-F238E27FC236}">
                      <a16:creationId xmlns:a16="http://schemas.microsoft.com/office/drawing/2014/main" id="{FEE142C7-1CEB-1AA1-A656-64D6CC4BD9E5}"/>
                    </a:ext>
                  </a:extLst>
                </p:cNvPr>
                <p:cNvPicPr/>
                <p:nvPr/>
              </p:nvPicPr>
              <p:blipFill>
                <a:blip r:embed="rId12"/>
                <a:stretch>
                  <a:fillRect/>
                </a:stretch>
              </p:blipFill>
              <p:spPr>
                <a:xfrm>
                  <a:off x="359984" y="6703763"/>
                  <a:ext cx="740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Encre 29">
                  <a:extLst>
                    <a:ext uri="{FF2B5EF4-FFF2-40B4-BE49-F238E27FC236}">
                      <a16:creationId xmlns:a16="http://schemas.microsoft.com/office/drawing/2014/main" id="{4E3A8AAB-E45A-CEED-59D4-4ECCE1242D83}"/>
                    </a:ext>
                  </a:extLst>
                </p14:cNvPr>
                <p14:cNvContentPartPr/>
                <p14:nvPr/>
              </p14:nvContentPartPr>
              <p14:xfrm>
                <a:off x="257024" y="6686843"/>
                <a:ext cx="792720" cy="72000"/>
              </p14:xfrm>
            </p:contentPart>
          </mc:Choice>
          <mc:Fallback xmlns="">
            <p:pic>
              <p:nvPicPr>
                <p:cNvPr id="30" name="Encre 29">
                  <a:extLst>
                    <a:ext uri="{FF2B5EF4-FFF2-40B4-BE49-F238E27FC236}">
                      <a16:creationId xmlns:a16="http://schemas.microsoft.com/office/drawing/2014/main" id="{4E3A8AAB-E45A-CEED-59D4-4ECCE1242D83}"/>
                    </a:ext>
                  </a:extLst>
                </p:cNvPr>
                <p:cNvPicPr/>
                <p:nvPr/>
              </p:nvPicPr>
              <p:blipFill>
                <a:blip r:embed="rId14"/>
                <a:stretch>
                  <a:fillRect/>
                </a:stretch>
              </p:blipFill>
              <p:spPr>
                <a:xfrm>
                  <a:off x="250904" y="6680723"/>
                  <a:ext cx="804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Encre 30">
                  <a:extLst>
                    <a:ext uri="{FF2B5EF4-FFF2-40B4-BE49-F238E27FC236}">
                      <a16:creationId xmlns:a16="http://schemas.microsoft.com/office/drawing/2014/main" id="{ACF1BCD0-8173-4BCE-52CA-68A3AFF4C6AD}"/>
                    </a:ext>
                  </a:extLst>
                </p14:cNvPr>
                <p14:cNvContentPartPr/>
                <p14:nvPr/>
              </p14:nvContentPartPr>
              <p14:xfrm>
                <a:off x="192584" y="6686843"/>
                <a:ext cx="690120" cy="72360"/>
              </p14:xfrm>
            </p:contentPart>
          </mc:Choice>
          <mc:Fallback xmlns="">
            <p:pic>
              <p:nvPicPr>
                <p:cNvPr id="31" name="Encre 30">
                  <a:extLst>
                    <a:ext uri="{FF2B5EF4-FFF2-40B4-BE49-F238E27FC236}">
                      <a16:creationId xmlns:a16="http://schemas.microsoft.com/office/drawing/2014/main" id="{ACF1BCD0-8173-4BCE-52CA-68A3AFF4C6AD}"/>
                    </a:ext>
                  </a:extLst>
                </p:cNvPr>
                <p:cNvPicPr/>
                <p:nvPr/>
              </p:nvPicPr>
              <p:blipFill>
                <a:blip r:embed="rId16"/>
                <a:stretch>
                  <a:fillRect/>
                </a:stretch>
              </p:blipFill>
              <p:spPr>
                <a:xfrm>
                  <a:off x="186464" y="6680723"/>
                  <a:ext cx="702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Encre 31">
                  <a:extLst>
                    <a:ext uri="{FF2B5EF4-FFF2-40B4-BE49-F238E27FC236}">
                      <a16:creationId xmlns:a16="http://schemas.microsoft.com/office/drawing/2014/main" id="{5BC8522C-ED74-E13D-D8AC-25247FE0F12C}"/>
                    </a:ext>
                  </a:extLst>
                </p14:cNvPr>
                <p14:cNvContentPartPr/>
                <p14:nvPr/>
              </p14:nvContentPartPr>
              <p14:xfrm>
                <a:off x="247664" y="6726443"/>
                <a:ext cx="309240" cy="32400"/>
              </p14:xfrm>
            </p:contentPart>
          </mc:Choice>
          <mc:Fallback xmlns="">
            <p:pic>
              <p:nvPicPr>
                <p:cNvPr id="32" name="Encre 31">
                  <a:extLst>
                    <a:ext uri="{FF2B5EF4-FFF2-40B4-BE49-F238E27FC236}">
                      <a16:creationId xmlns:a16="http://schemas.microsoft.com/office/drawing/2014/main" id="{5BC8522C-ED74-E13D-D8AC-25247FE0F12C}"/>
                    </a:ext>
                  </a:extLst>
                </p:cNvPr>
                <p:cNvPicPr/>
                <p:nvPr/>
              </p:nvPicPr>
              <p:blipFill>
                <a:blip r:embed="rId18"/>
                <a:stretch>
                  <a:fillRect/>
                </a:stretch>
              </p:blipFill>
              <p:spPr>
                <a:xfrm>
                  <a:off x="241544" y="6720323"/>
                  <a:ext cx="32148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36" name="Encre 35">
                <a:extLst>
                  <a:ext uri="{FF2B5EF4-FFF2-40B4-BE49-F238E27FC236}">
                    <a16:creationId xmlns:a16="http://schemas.microsoft.com/office/drawing/2014/main" id="{56B89380-D8B2-C481-2182-F7CBC01F8E3E}"/>
                  </a:ext>
                </a:extLst>
              </p14:cNvPr>
              <p14:cNvContentPartPr/>
              <p14:nvPr/>
            </p14:nvContentPartPr>
            <p14:xfrm>
              <a:off x="164864" y="6702323"/>
              <a:ext cx="821160" cy="9000"/>
            </p14:xfrm>
          </p:contentPart>
        </mc:Choice>
        <mc:Fallback xmlns="">
          <p:pic>
            <p:nvPicPr>
              <p:cNvPr id="36" name="Encre 35">
                <a:extLst>
                  <a:ext uri="{FF2B5EF4-FFF2-40B4-BE49-F238E27FC236}">
                    <a16:creationId xmlns:a16="http://schemas.microsoft.com/office/drawing/2014/main" id="{56B89380-D8B2-C481-2182-F7CBC01F8E3E}"/>
                  </a:ext>
                </a:extLst>
              </p:cNvPr>
              <p:cNvPicPr/>
              <p:nvPr/>
            </p:nvPicPr>
            <p:blipFill>
              <a:blip r:embed="rId20"/>
              <a:stretch>
                <a:fillRect/>
              </a:stretch>
            </p:blipFill>
            <p:spPr>
              <a:xfrm>
                <a:off x="129224" y="6666323"/>
                <a:ext cx="892800" cy="80640"/>
              </a:xfrm>
              <a:prstGeom prst="rect">
                <a:avLst/>
              </a:prstGeom>
            </p:spPr>
          </p:pic>
        </mc:Fallback>
      </mc:AlternateContent>
    </p:spTree>
    <p:extLst>
      <p:ext uri="{BB962C8B-B14F-4D97-AF65-F5344CB8AC3E}">
        <p14:creationId xmlns:p14="http://schemas.microsoft.com/office/powerpoint/2010/main" val="4176821468"/>
      </p:ext>
    </p:extLst>
  </p:cSld>
  <p:clrMapOvr>
    <a:masterClrMapping/>
  </p:clrMapOvr>
</p:sld>
</file>

<file path=ppt/theme/theme1.xml><?xml version="1.0" encoding="utf-8"?>
<a:theme xmlns:a="http://schemas.openxmlformats.org/drawingml/2006/main" name="Présentation Bern">
  <a:themeElements>
    <a:clrScheme name="UNI FR Colors">
      <a:dk1>
        <a:sysClr val="windowText" lastClr="000000"/>
      </a:dk1>
      <a:lt1>
        <a:sysClr val="window" lastClr="FFFFFF"/>
      </a:lt1>
      <a:dk2>
        <a:srgbClr val="0A3859"/>
      </a:dk2>
      <a:lt2>
        <a:srgbClr val="FFFFFF"/>
      </a:lt2>
      <a:accent1>
        <a:srgbClr val="0A3859"/>
      </a:accent1>
      <a:accent2>
        <a:srgbClr val="54748B"/>
      </a:accent2>
      <a:accent3>
        <a:srgbClr val="9DAFBD"/>
      </a:accent3>
      <a:accent4>
        <a:srgbClr val="D06516"/>
      </a:accent4>
      <a:accent5>
        <a:srgbClr val="DE945C"/>
      </a:accent5>
      <a:accent6>
        <a:srgbClr val="ECC1A2"/>
      </a:accent6>
      <a:hlink>
        <a:srgbClr val="0A3859"/>
      </a:hlink>
      <a:folHlink>
        <a:srgbClr val="D06516"/>
      </a:folHlink>
    </a:clrScheme>
    <a:fontScheme name="UNI FR 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nSpc>
            <a:spcPts val="2700"/>
          </a:lnSpc>
          <a:defRPr sz="2000" dirty="0"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Affichage à l'écran (4:3)</PresentationFormat>
  <Paragraphs>198</Paragraphs>
  <Slides>21</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Aptos</vt:lpstr>
      <vt:lpstr>Arial</vt:lpstr>
      <vt:lpstr>Bodoni 72 Book</vt:lpstr>
      <vt:lpstr>Calibri</vt:lpstr>
      <vt:lpstr>Times New Roman</vt:lpstr>
      <vt:lpstr>Wingdings</vt:lpstr>
      <vt:lpstr>Présentation Bern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Reward under stress: psychobiological mechanisms of resilience to stress</dc:title>
  <dc:creator>Claudie Gaillard</dc:creator>
  <cp:lastModifiedBy>Amélie Dentz</cp:lastModifiedBy>
  <cp:revision>492</cp:revision>
  <cp:lastPrinted>2016-09-19T15:11:16Z</cp:lastPrinted>
  <dcterms:created xsi:type="dcterms:W3CDTF">2015-09-14T13:38:27Z</dcterms:created>
  <dcterms:modified xsi:type="dcterms:W3CDTF">2025-03-11T12:49:09Z</dcterms:modified>
</cp:coreProperties>
</file>