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0"/>
    <p:restoredTop sz="94674"/>
  </p:normalViewPr>
  <p:slideViewPr>
    <p:cSldViewPr>
      <p:cViewPr varScale="1">
        <p:scale>
          <a:sx n="109" d="100"/>
          <a:sy n="109" d="100"/>
        </p:scale>
        <p:origin x="136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D4044-6EDD-4BA4-B852-E74002608F82}" type="datetimeFigureOut">
              <a:rPr lang="fr-FR" smtClean="0"/>
              <a:t>09/09/2019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45AD8-E7A3-4E51-8887-42C7AFBD5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78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6CD4-4238-E749-9D92-55D5990B13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9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5" descr="UNF_Logo_gross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10" name="Grafik 6" descr="UNIFR_Background_Titleslide_P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77724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1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4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66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0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10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008000"/>
            <a:ext cx="3960000" cy="51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2000" y="1008000"/>
            <a:ext cx="3960000" cy="51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82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62000"/>
            <a:ext cx="8712000" cy="48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00800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1831911"/>
            <a:ext cx="3868340" cy="43148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00" y="100800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000" y="1831912"/>
            <a:ext cx="3887391" cy="4314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24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2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9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319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917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" y="162000"/>
            <a:ext cx="8712000" cy="48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008000"/>
            <a:ext cx="8280000" cy="504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Textplatzhalter 7"/>
          <p:cNvSpPr txBox="1">
            <a:spLocks/>
          </p:cNvSpPr>
          <p:nvPr/>
        </p:nvSpPr>
        <p:spPr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Universität Freiburg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</a:t>
            </a:r>
            <a:r>
              <a:rPr kumimoji="0" lang="de-DE" sz="800" b="0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Direction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des </a:t>
            </a:r>
            <a:r>
              <a:rPr kumimoji="0" lang="de-DE" sz="800" b="0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services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IT / Direktion der IT Dienste</a:t>
            </a:r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MyTools</a:t>
            </a:r>
            <a:endParaRPr kumimoji="0" lang="de-DE" sz="8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fr-CH" sz="800" b="1" dirty="0"/>
              <a:t>12.09.2019</a:t>
            </a: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Grafik 8" descr="UNF_Logo_klein.em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006" y="6288881"/>
            <a:ext cx="621994" cy="558360"/>
          </a:xfrm>
          <a:prstGeom prst="rect">
            <a:avLst/>
          </a:prstGeom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035820" y="6613163"/>
            <a:ext cx="520783" cy="19935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CH" sz="800" strike="sngStrike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3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4"/>
                </a:solidFill>
              </a:rPr>
              <a:t>Verbindung</a:t>
            </a:r>
            <a:r>
              <a:rPr lang="fr-FR" dirty="0">
                <a:solidFill>
                  <a:schemeClr val="accent4"/>
                </a:solidFill>
              </a:rPr>
              <a:t> mit Uni-Wifi </a:t>
            </a:r>
            <a:r>
              <a:rPr lang="fr-FR" dirty="0" err="1">
                <a:solidFill>
                  <a:schemeClr val="accent4"/>
                </a:solidFill>
              </a:rPr>
              <a:t>herstellen</a:t>
            </a:r>
            <a:endParaRPr lang="fr-FR" dirty="0">
              <a:solidFill>
                <a:schemeClr val="accent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2285" y="888300"/>
            <a:ext cx="2297824" cy="2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42542"/>
            <a:ext cx="3224484" cy="60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collaudg\AppData\Local\Microsoft\Windows\Temporary Internet Files\Content.IE5\K22XRIAZ\WiFi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586" y="45899"/>
            <a:ext cx="682542" cy="56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803283-8B94-4764-9FB3-B61E2B3D85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08" y="2972226"/>
            <a:ext cx="2845155" cy="21352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FF0FC3-1AC4-430F-A657-E6E0D4690337}"/>
              </a:ext>
            </a:extLst>
          </p:cNvPr>
          <p:cNvSpPr/>
          <p:nvPr/>
        </p:nvSpPr>
        <p:spPr>
          <a:xfrm>
            <a:off x="657208" y="5107500"/>
            <a:ext cx="3034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+mj-lt"/>
              <a:buAutoNum type="arabicPeriod" startAt="3"/>
            </a:pPr>
            <a:r>
              <a:rPr lang="fr-CH" dirty="0" err="1">
                <a:solidFill>
                  <a:schemeClr val="tx2"/>
                </a:solidFill>
              </a:rPr>
              <a:t>Mailadresse</a:t>
            </a:r>
            <a:r>
              <a:rPr lang="fr-CH" dirty="0">
                <a:solidFill>
                  <a:schemeClr val="tx2"/>
                </a:solidFill>
              </a:rPr>
              <a:t> @</a:t>
            </a:r>
            <a:r>
              <a:rPr lang="fr-CH" dirty="0" err="1">
                <a:solidFill>
                  <a:schemeClr val="tx2"/>
                </a:solidFill>
              </a:rPr>
              <a:t>unifr.ch</a:t>
            </a:r>
            <a:r>
              <a:rPr lang="fr-CH" dirty="0">
                <a:solidFill>
                  <a:schemeClr val="tx2"/>
                </a:solidFill>
              </a:rPr>
              <a:t> </a:t>
            </a:r>
            <a:br>
              <a:rPr lang="fr-CH" dirty="0">
                <a:solidFill>
                  <a:schemeClr val="tx2"/>
                </a:solidFill>
              </a:rPr>
            </a:br>
            <a:r>
              <a:rPr lang="fr-CH" dirty="0" err="1">
                <a:solidFill>
                  <a:schemeClr val="tx2"/>
                </a:solidFill>
              </a:rPr>
              <a:t>und</a:t>
            </a:r>
            <a:r>
              <a:rPr lang="fr-CH" dirty="0">
                <a:solidFill>
                  <a:schemeClr val="tx2"/>
                </a:solidFill>
              </a:rPr>
              <a:t> </a:t>
            </a:r>
            <a:r>
              <a:rPr lang="fr-CH" dirty="0" err="1">
                <a:solidFill>
                  <a:schemeClr val="tx2"/>
                </a:solidFill>
              </a:rPr>
              <a:t>Passwort</a:t>
            </a:r>
            <a:r>
              <a:rPr lang="fr-CH" dirty="0">
                <a:solidFill>
                  <a:schemeClr val="tx2"/>
                </a:solidFill>
              </a:rPr>
              <a:t> </a:t>
            </a:r>
            <a:r>
              <a:rPr lang="fr-CH" dirty="0" err="1">
                <a:solidFill>
                  <a:schemeClr val="tx2"/>
                </a:solidFill>
              </a:rPr>
              <a:t>eingeben</a:t>
            </a:r>
            <a:endParaRPr lang="fr-CH" dirty="0">
              <a:solidFill>
                <a:schemeClr val="tx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162E9F-4F79-4120-BC8F-6BA484168B6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620" y="3606341"/>
            <a:ext cx="2845155" cy="19246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EA42627-EBD9-4EB9-B747-1308BECD1F4A}"/>
              </a:ext>
            </a:extLst>
          </p:cNvPr>
          <p:cNvSpPr/>
          <p:nvPr/>
        </p:nvSpPr>
        <p:spPr>
          <a:xfrm>
            <a:off x="4572000" y="5526355"/>
            <a:ext cx="3039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+mj-lt"/>
              <a:buAutoNum type="arabicPeriod" startAt="4"/>
            </a:pPr>
            <a:r>
              <a:rPr lang="fr-CH" dirty="0" err="1">
                <a:solidFill>
                  <a:schemeClr val="tx2"/>
                </a:solidFill>
              </a:rPr>
              <a:t>Das</a:t>
            </a:r>
            <a:r>
              <a:rPr lang="fr-CH" dirty="0">
                <a:solidFill>
                  <a:schemeClr val="tx2"/>
                </a:solidFill>
              </a:rPr>
              <a:t> </a:t>
            </a:r>
            <a:r>
              <a:rPr lang="fr-CH" dirty="0" err="1">
                <a:solidFill>
                  <a:schemeClr val="tx2"/>
                </a:solidFill>
              </a:rPr>
              <a:t>Sicherheitszertifikat</a:t>
            </a:r>
            <a:r>
              <a:rPr lang="fr-CH" dirty="0">
                <a:solidFill>
                  <a:schemeClr val="tx2"/>
                </a:solidFill>
              </a:rPr>
              <a:t/>
            </a:r>
            <a:br>
              <a:rPr lang="fr-CH" dirty="0">
                <a:solidFill>
                  <a:schemeClr val="tx2"/>
                </a:solidFill>
              </a:rPr>
            </a:br>
            <a:r>
              <a:rPr lang="fr-CH" dirty="0" err="1">
                <a:solidFill>
                  <a:schemeClr val="tx2"/>
                </a:solidFill>
              </a:rPr>
              <a:t>annehmen</a:t>
            </a:r>
            <a:endParaRPr lang="fr-CH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68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UniFr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i_PowerPoint_DirIT_FR_DE_4_3" id="{67C2A650-57AC-4141-9CB4-A86C519AEBE1}" vid="{B5A4C7F7-B3CF-4C9B-9C60-80679AE194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PPTMyTools 2019_V-HC_fr_V1-1</Template>
  <TotalTime>0</TotalTime>
  <Words>10</Words>
  <Application>Microsoft Office PowerPoint</Application>
  <PresentationFormat>Affichage à l'écran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Thème Office</vt:lpstr>
      <vt:lpstr>Verbindung mit Uni-Wifi herstellen</vt:lpstr>
    </vt:vector>
  </TitlesOfParts>
  <Company>UniversitÃ©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principaux pour Vos études</dc:title>
  <dc:creator>Centre</dc:creator>
  <cp:lastModifiedBy>RAPPO Nathalie</cp:lastModifiedBy>
  <cp:revision>6</cp:revision>
  <cp:lastPrinted>2019-09-09T14:11:02Z</cp:lastPrinted>
  <dcterms:created xsi:type="dcterms:W3CDTF">2019-06-24T15:03:35Z</dcterms:created>
  <dcterms:modified xsi:type="dcterms:W3CDTF">2019-09-09T14:11:31Z</dcterms:modified>
</cp:coreProperties>
</file>