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35"/>
  </p:notesMasterIdLst>
  <p:sldIdLst>
    <p:sldId id="256" r:id="rId2"/>
    <p:sldId id="292" r:id="rId3"/>
    <p:sldId id="257" r:id="rId4"/>
    <p:sldId id="295" r:id="rId5"/>
    <p:sldId id="294" r:id="rId6"/>
    <p:sldId id="298" r:id="rId7"/>
    <p:sldId id="296" r:id="rId8"/>
    <p:sldId id="297" r:id="rId9"/>
    <p:sldId id="479" r:id="rId10"/>
    <p:sldId id="270" r:id="rId11"/>
    <p:sldId id="275" r:id="rId12"/>
    <p:sldId id="321" r:id="rId13"/>
    <p:sldId id="435" r:id="rId14"/>
    <p:sldId id="279" r:id="rId15"/>
    <p:sldId id="280" r:id="rId16"/>
    <p:sldId id="320" r:id="rId17"/>
    <p:sldId id="428" r:id="rId18"/>
    <p:sldId id="283" r:id="rId19"/>
    <p:sldId id="472" r:id="rId20"/>
    <p:sldId id="313" r:id="rId21"/>
    <p:sldId id="485" r:id="rId22"/>
    <p:sldId id="488" r:id="rId23"/>
    <p:sldId id="486" r:id="rId24"/>
    <p:sldId id="491" r:id="rId25"/>
    <p:sldId id="490" r:id="rId26"/>
    <p:sldId id="489" r:id="rId27"/>
    <p:sldId id="484" r:id="rId28"/>
    <p:sldId id="299" r:id="rId29"/>
    <p:sldId id="476" r:id="rId30"/>
    <p:sldId id="290" r:id="rId31"/>
    <p:sldId id="289" r:id="rId32"/>
    <p:sldId id="276" r:id="rId33"/>
    <p:sldId id="274" r:id="rId3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
          <p15:clr>
            <a:srgbClr val="A4A3A4"/>
          </p15:clr>
        </p15:guide>
        <p15:guide id="2" orient="horz" pos="635">
          <p15:clr>
            <a:srgbClr val="A4A3A4"/>
          </p15:clr>
        </p15:guide>
        <p15:guide id="3" orient="horz" pos="1136">
          <p15:clr>
            <a:srgbClr val="A4A3A4"/>
          </p15:clr>
        </p15:guide>
        <p15:guide id="4" orient="horz" pos="4000">
          <p15:clr>
            <a:srgbClr val="A4A3A4"/>
          </p15:clr>
        </p15:guide>
        <p15:guide id="5" orient="horz" pos="4268">
          <p15:clr>
            <a:srgbClr val="A4A3A4"/>
          </p15:clr>
        </p15:guide>
        <p15:guide id="6" pos="273">
          <p15:clr>
            <a:srgbClr val="A4A3A4"/>
          </p15:clr>
        </p15:guide>
        <p15:guide id="7" pos="137">
          <p15:clr>
            <a:srgbClr val="A4A3A4"/>
          </p15:clr>
        </p15:guide>
        <p15:guide id="8" pos="5488">
          <p15:clr>
            <a:srgbClr val="A4A3A4"/>
          </p15:clr>
        </p15:guide>
        <p15:guide id="9" pos="5625">
          <p15:clr>
            <a:srgbClr val="A4A3A4"/>
          </p15:clr>
        </p15:guide>
        <p15:guide id="10" pos="2768">
          <p15:clr>
            <a:srgbClr val="A4A3A4"/>
          </p15:clr>
        </p15:guide>
        <p15:guide id="11" pos="29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A50021"/>
    <a:srgbClr val="CC0000"/>
    <a:srgbClr val="D06516"/>
    <a:srgbClr val="0083BE"/>
    <a:srgbClr val="BF1238"/>
    <a:srgbClr val="A0116A"/>
    <a:srgbClr val="0A3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86" autoAdjust="0"/>
    <p:restoredTop sz="90179"/>
  </p:normalViewPr>
  <p:slideViewPr>
    <p:cSldViewPr showGuides="1">
      <p:cViewPr varScale="1">
        <p:scale>
          <a:sx n="114" d="100"/>
          <a:sy n="114" d="100"/>
        </p:scale>
        <p:origin x="488" y="168"/>
      </p:cViewPr>
      <p:guideLst>
        <p:guide orient="horz" pos="103"/>
        <p:guide orient="horz" pos="635"/>
        <p:guide orient="horz" pos="1136"/>
        <p:guide orient="horz" pos="4000"/>
        <p:guide orient="horz" pos="4268"/>
        <p:guide pos="273"/>
        <p:guide pos="137"/>
        <p:guide pos="5488"/>
        <p:guide pos="5625"/>
        <p:guide pos="2768"/>
        <p:guide pos="299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5B787-EF53-0E46-B9D2-B20CA60767A4}" type="doc">
      <dgm:prSet loTypeId="urn:microsoft.com/office/officeart/2005/8/layout/cycle8" loCatId="" qsTypeId="urn:microsoft.com/office/officeart/2005/8/quickstyle/simple5" qsCatId="simple" csTypeId="urn:microsoft.com/office/officeart/2005/8/colors/colorful1" csCatId="colorful" phldr="1"/>
      <dgm:spPr/>
    </dgm:pt>
    <dgm:pt modelId="{B90D071E-EE72-D248-ADEC-3A981AC815BC}">
      <dgm:prSet phldrT="[Texte]" custT="1"/>
      <dgm:spPr/>
      <dgm:t>
        <a:bodyPr/>
        <a:lstStyle/>
        <a:p>
          <a:r>
            <a:rPr lang="fr-FR" sz="1400" dirty="0" err="1"/>
            <a:t>Kognitiv</a:t>
          </a:r>
          <a:endParaRPr lang="fr-FR" sz="1300" dirty="0"/>
        </a:p>
      </dgm:t>
    </dgm:pt>
    <dgm:pt modelId="{22E61F32-105B-064C-8687-01D90B3C3BBD}" type="parTrans" cxnId="{27FF5B62-B22A-0B49-B023-1FE5ABEA5B17}">
      <dgm:prSet/>
      <dgm:spPr/>
      <dgm:t>
        <a:bodyPr/>
        <a:lstStyle/>
        <a:p>
          <a:endParaRPr lang="fr-FR"/>
        </a:p>
      </dgm:t>
    </dgm:pt>
    <dgm:pt modelId="{EE372AE9-40FE-384A-9208-99042CF5B863}" type="sibTrans" cxnId="{27FF5B62-B22A-0B49-B023-1FE5ABEA5B17}">
      <dgm:prSet/>
      <dgm:spPr/>
      <dgm:t>
        <a:bodyPr/>
        <a:lstStyle/>
        <a:p>
          <a:endParaRPr lang="fr-FR"/>
        </a:p>
      </dgm:t>
    </dgm:pt>
    <dgm:pt modelId="{E08A1227-3AF4-ED43-AF61-C51A561D39B9}">
      <dgm:prSet phldrT="[Texte]" custT="1"/>
      <dgm:spPr/>
      <dgm:t>
        <a:bodyPr/>
        <a:lstStyle/>
        <a:p>
          <a:r>
            <a:rPr lang="fr-FR" sz="1400" dirty="0" err="1"/>
            <a:t>Emotionen</a:t>
          </a:r>
          <a:endParaRPr lang="fr-FR" sz="1300" dirty="0"/>
        </a:p>
      </dgm:t>
    </dgm:pt>
    <dgm:pt modelId="{E14DFA11-C7F3-8942-B21A-2954D268CFA7}" type="parTrans" cxnId="{D5994BD0-9F8F-F44E-9D29-86C35A181121}">
      <dgm:prSet/>
      <dgm:spPr/>
      <dgm:t>
        <a:bodyPr/>
        <a:lstStyle/>
        <a:p>
          <a:endParaRPr lang="fr-FR"/>
        </a:p>
      </dgm:t>
    </dgm:pt>
    <dgm:pt modelId="{2ADB1CFB-A918-D643-8B05-661C020192EE}" type="sibTrans" cxnId="{D5994BD0-9F8F-F44E-9D29-86C35A181121}">
      <dgm:prSet/>
      <dgm:spPr/>
      <dgm:t>
        <a:bodyPr/>
        <a:lstStyle/>
        <a:p>
          <a:endParaRPr lang="fr-FR"/>
        </a:p>
      </dgm:t>
    </dgm:pt>
    <dgm:pt modelId="{D4782446-BD01-7E4E-8710-C17796B6D9D7}">
      <dgm:prSet phldrT="[Texte]" custT="1"/>
      <dgm:spPr/>
      <dgm:t>
        <a:bodyPr/>
        <a:lstStyle/>
        <a:p>
          <a:r>
            <a:rPr lang="fr-FR" sz="1400" dirty="0" err="1"/>
            <a:t>Physiologisch</a:t>
          </a:r>
          <a:endParaRPr lang="fr-FR" sz="1400" dirty="0"/>
        </a:p>
      </dgm:t>
    </dgm:pt>
    <dgm:pt modelId="{4464B2F7-D022-D243-B4B4-E350D8B878BD}" type="parTrans" cxnId="{C2DBD921-092D-EC46-B3C7-B356583E0782}">
      <dgm:prSet/>
      <dgm:spPr/>
      <dgm:t>
        <a:bodyPr/>
        <a:lstStyle/>
        <a:p>
          <a:endParaRPr lang="fr-FR"/>
        </a:p>
      </dgm:t>
    </dgm:pt>
    <dgm:pt modelId="{22C0AB08-1647-254E-ACAE-AD726D0BBC61}" type="sibTrans" cxnId="{C2DBD921-092D-EC46-B3C7-B356583E0782}">
      <dgm:prSet/>
      <dgm:spPr/>
      <dgm:t>
        <a:bodyPr/>
        <a:lstStyle/>
        <a:p>
          <a:endParaRPr lang="fr-FR"/>
        </a:p>
      </dgm:t>
    </dgm:pt>
    <dgm:pt modelId="{D176F64C-0DDD-BC4F-85E6-81D151BC92A0}">
      <dgm:prSet phldrT="[Texte]" custT="1"/>
      <dgm:spPr/>
      <dgm:t>
        <a:bodyPr/>
        <a:lstStyle/>
        <a:p>
          <a:r>
            <a:rPr lang="fr-FR" sz="1400" dirty="0" err="1"/>
            <a:t>Verhalten</a:t>
          </a:r>
          <a:endParaRPr lang="fr-FR" sz="1400" dirty="0"/>
        </a:p>
      </dgm:t>
    </dgm:pt>
    <dgm:pt modelId="{FB2420A2-FD07-664A-A6CE-259FA5062354}" type="parTrans" cxnId="{05D6178C-DDFD-6147-9C0F-720AC47A578F}">
      <dgm:prSet/>
      <dgm:spPr/>
      <dgm:t>
        <a:bodyPr/>
        <a:lstStyle/>
        <a:p>
          <a:endParaRPr lang="fr-FR"/>
        </a:p>
      </dgm:t>
    </dgm:pt>
    <dgm:pt modelId="{E0733BB4-8CAD-8144-AB81-891FAECA3483}" type="sibTrans" cxnId="{05D6178C-DDFD-6147-9C0F-720AC47A578F}">
      <dgm:prSet/>
      <dgm:spPr/>
      <dgm:t>
        <a:bodyPr/>
        <a:lstStyle/>
        <a:p>
          <a:endParaRPr lang="fr-FR"/>
        </a:p>
      </dgm:t>
    </dgm:pt>
    <dgm:pt modelId="{0F35C4F2-BFAE-1841-B21E-BA85F30C6BAB}" type="pres">
      <dgm:prSet presAssocID="{CEF5B787-EF53-0E46-B9D2-B20CA60767A4}" presName="compositeShape" presStyleCnt="0">
        <dgm:presLayoutVars>
          <dgm:chMax val="7"/>
          <dgm:dir/>
          <dgm:resizeHandles val="exact"/>
        </dgm:presLayoutVars>
      </dgm:prSet>
      <dgm:spPr/>
    </dgm:pt>
    <dgm:pt modelId="{C8820AA6-F0D4-D34C-A647-62C6D8D98DE3}" type="pres">
      <dgm:prSet presAssocID="{CEF5B787-EF53-0E46-B9D2-B20CA60767A4}" presName="wedge1" presStyleLbl="node1" presStyleIdx="0" presStyleCnt="4"/>
      <dgm:spPr/>
    </dgm:pt>
    <dgm:pt modelId="{D609769C-1B45-6D4B-A513-FB963D7CACBC}" type="pres">
      <dgm:prSet presAssocID="{CEF5B787-EF53-0E46-B9D2-B20CA60767A4}" presName="dummy1a" presStyleCnt="0"/>
      <dgm:spPr/>
    </dgm:pt>
    <dgm:pt modelId="{E9BD8346-06FF-6B47-B3D2-7E0955E08DEE}" type="pres">
      <dgm:prSet presAssocID="{CEF5B787-EF53-0E46-B9D2-B20CA60767A4}" presName="dummy1b" presStyleCnt="0"/>
      <dgm:spPr/>
    </dgm:pt>
    <dgm:pt modelId="{D2A39899-211C-5243-8BFE-588DB77F09D0}" type="pres">
      <dgm:prSet presAssocID="{CEF5B787-EF53-0E46-B9D2-B20CA60767A4}" presName="wedge1Tx" presStyleLbl="node1" presStyleIdx="0" presStyleCnt="4">
        <dgm:presLayoutVars>
          <dgm:chMax val="0"/>
          <dgm:chPref val="0"/>
          <dgm:bulletEnabled val="1"/>
        </dgm:presLayoutVars>
      </dgm:prSet>
      <dgm:spPr/>
    </dgm:pt>
    <dgm:pt modelId="{E8BBC3FF-44FF-C04D-9348-08CB3E418282}" type="pres">
      <dgm:prSet presAssocID="{CEF5B787-EF53-0E46-B9D2-B20CA60767A4}" presName="wedge2" presStyleLbl="node1" presStyleIdx="1" presStyleCnt="4"/>
      <dgm:spPr/>
    </dgm:pt>
    <dgm:pt modelId="{8AEC7672-42C6-B447-AA62-58525A2D2727}" type="pres">
      <dgm:prSet presAssocID="{CEF5B787-EF53-0E46-B9D2-B20CA60767A4}" presName="dummy2a" presStyleCnt="0"/>
      <dgm:spPr/>
    </dgm:pt>
    <dgm:pt modelId="{C287A61D-91AD-5F4A-AB20-9F039BD1279F}" type="pres">
      <dgm:prSet presAssocID="{CEF5B787-EF53-0E46-B9D2-B20CA60767A4}" presName="dummy2b" presStyleCnt="0"/>
      <dgm:spPr/>
    </dgm:pt>
    <dgm:pt modelId="{BC1D795E-06D6-2947-A2EA-EFC5BCEFCF37}" type="pres">
      <dgm:prSet presAssocID="{CEF5B787-EF53-0E46-B9D2-B20CA60767A4}" presName="wedge2Tx" presStyleLbl="node1" presStyleIdx="1" presStyleCnt="4">
        <dgm:presLayoutVars>
          <dgm:chMax val="0"/>
          <dgm:chPref val="0"/>
          <dgm:bulletEnabled val="1"/>
        </dgm:presLayoutVars>
      </dgm:prSet>
      <dgm:spPr/>
    </dgm:pt>
    <dgm:pt modelId="{B6C5DB5C-FFED-204C-9626-455DACF24419}" type="pres">
      <dgm:prSet presAssocID="{CEF5B787-EF53-0E46-B9D2-B20CA60767A4}" presName="wedge3" presStyleLbl="node1" presStyleIdx="2" presStyleCnt="4"/>
      <dgm:spPr/>
    </dgm:pt>
    <dgm:pt modelId="{F75B6D27-3437-9849-AB94-B14D48C869E8}" type="pres">
      <dgm:prSet presAssocID="{CEF5B787-EF53-0E46-B9D2-B20CA60767A4}" presName="dummy3a" presStyleCnt="0"/>
      <dgm:spPr/>
    </dgm:pt>
    <dgm:pt modelId="{67BA5D9C-902E-3749-A458-63D6E0F1420F}" type="pres">
      <dgm:prSet presAssocID="{CEF5B787-EF53-0E46-B9D2-B20CA60767A4}" presName="dummy3b" presStyleCnt="0"/>
      <dgm:spPr/>
    </dgm:pt>
    <dgm:pt modelId="{D736E2CD-41F0-3A4E-801B-597C82508D67}" type="pres">
      <dgm:prSet presAssocID="{CEF5B787-EF53-0E46-B9D2-B20CA60767A4}" presName="wedge3Tx" presStyleLbl="node1" presStyleIdx="2" presStyleCnt="4">
        <dgm:presLayoutVars>
          <dgm:chMax val="0"/>
          <dgm:chPref val="0"/>
          <dgm:bulletEnabled val="1"/>
        </dgm:presLayoutVars>
      </dgm:prSet>
      <dgm:spPr/>
    </dgm:pt>
    <dgm:pt modelId="{169F0DBE-8840-3344-BFF7-9DBF1BEA9060}" type="pres">
      <dgm:prSet presAssocID="{CEF5B787-EF53-0E46-B9D2-B20CA60767A4}" presName="wedge4" presStyleLbl="node1" presStyleIdx="3" presStyleCnt="4"/>
      <dgm:spPr/>
    </dgm:pt>
    <dgm:pt modelId="{4F96DFE1-961D-7448-998D-246537E989E8}" type="pres">
      <dgm:prSet presAssocID="{CEF5B787-EF53-0E46-B9D2-B20CA60767A4}" presName="dummy4a" presStyleCnt="0"/>
      <dgm:spPr/>
    </dgm:pt>
    <dgm:pt modelId="{AAC3A0A3-9A76-264B-8F7B-3093195D0AC6}" type="pres">
      <dgm:prSet presAssocID="{CEF5B787-EF53-0E46-B9D2-B20CA60767A4}" presName="dummy4b" presStyleCnt="0"/>
      <dgm:spPr/>
    </dgm:pt>
    <dgm:pt modelId="{EB13A978-A327-D049-8AE7-F97CADF2A5F2}" type="pres">
      <dgm:prSet presAssocID="{CEF5B787-EF53-0E46-B9D2-B20CA60767A4}" presName="wedge4Tx" presStyleLbl="node1" presStyleIdx="3" presStyleCnt="4">
        <dgm:presLayoutVars>
          <dgm:chMax val="0"/>
          <dgm:chPref val="0"/>
          <dgm:bulletEnabled val="1"/>
        </dgm:presLayoutVars>
      </dgm:prSet>
      <dgm:spPr/>
    </dgm:pt>
    <dgm:pt modelId="{E0A2F6EE-F195-194E-A661-41C87CFEA662}" type="pres">
      <dgm:prSet presAssocID="{EE372AE9-40FE-384A-9208-99042CF5B863}" presName="arrowWedge1" presStyleLbl="fgSibTrans2D1" presStyleIdx="0" presStyleCnt="4"/>
      <dgm:spPr/>
    </dgm:pt>
    <dgm:pt modelId="{81CCFB88-61C4-C645-96C9-6E612A7F51EC}" type="pres">
      <dgm:prSet presAssocID="{E0733BB4-8CAD-8144-AB81-891FAECA3483}" presName="arrowWedge2" presStyleLbl="fgSibTrans2D1" presStyleIdx="1" presStyleCnt="4"/>
      <dgm:spPr/>
    </dgm:pt>
    <dgm:pt modelId="{95215159-E2AF-C046-86DC-1130A5AB917D}" type="pres">
      <dgm:prSet presAssocID="{2ADB1CFB-A918-D643-8B05-661C020192EE}" presName="arrowWedge3" presStyleLbl="fgSibTrans2D1" presStyleIdx="2" presStyleCnt="4"/>
      <dgm:spPr/>
    </dgm:pt>
    <dgm:pt modelId="{1749D041-68A9-3649-8580-8A5589FCED53}" type="pres">
      <dgm:prSet presAssocID="{22C0AB08-1647-254E-ACAE-AD726D0BBC61}" presName="arrowWedge4" presStyleLbl="fgSibTrans2D1" presStyleIdx="3" presStyleCnt="4"/>
      <dgm:spPr/>
    </dgm:pt>
  </dgm:ptLst>
  <dgm:cxnLst>
    <dgm:cxn modelId="{AE51E70D-738D-4242-8CA9-D3B96DD045A1}" type="presOf" srcId="{D176F64C-0DDD-BC4F-85E6-81D151BC92A0}" destId="{E8BBC3FF-44FF-C04D-9348-08CB3E418282}" srcOrd="0" destOrd="0" presId="urn:microsoft.com/office/officeart/2005/8/layout/cycle8"/>
    <dgm:cxn modelId="{C2DBD921-092D-EC46-B3C7-B356583E0782}" srcId="{CEF5B787-EF53-0E46-B9D2-B20CA60767A4}" destId="{D4782446-BD01-7E4E-8710-C17796B6D9D7}" srcOrd="3" destOrd="0" parTransId="{4464B2F7-D022-D243-B4B4-E350D8B878BD}" sibTransId="{22C0AB08-1647-254E-ACAE-AD726D0BBC61}"/>
    <dgm:cxn modelId="{1737E522-5D13-F34E-A8E9-69ECD3D15D2A}" type="presOf" srcId="{D4782446-BD01-7E4E-8710-C17796B6D9D7}" destId="{EB13A978-A327-D049-8AE7-F97CADF2A5F2}" srcOrd="1" destOrd="0" presId="urn:microsoft.com/office/officeart/2005/8/layout/cycle8"/>
    <dgm:cxn modelId="{40CE802C-9586-804E-AE9D-0CCD383DACA8}" type="presOf" srcId="{E08A1227-3AF4-ED43-AF61-C51A561D39B9}" destId="{B6C5DB5C-FFED-204C-9626-455DACF24419}" srcOrd="0" destOrd="0" presId="urn:microsoft.com/office/officeart/2005/8/layout/cycle8"/>
    <dgm:cxn modelId="{FE723A46-DB8D-304D-A50A-42199D95E2EA}" type="presOf" srcId="{CEF5B787-EF53-0E46-B9D2-B20CA60767A4}" destId="{0F35C4F2-BFAE-1841-B21E-BA85F30C6BAB}" srcOrd="0" destOrd="0" presId="urn:microsoft.com/office/officeart/2005/8/layout/cycle8"/>
    <dgm:cxn modelId="{D3055857-09A4-9F4D-BB8E-36FC6640853C}" type="presOf" srcId="{E08A1227-3AF4-ED43-AF61-C51A561D39B9}" destId="{D736E2CD-41F0-3A4E-801B-597C82508D67}" srcOrd="1" destOrd="0" presId="urn:microsoft.com/office/officeart/2005/8/layout/cycle8"/>
    <dgm:cxn modelId="{C2BD0158-4B65-1447-9878-FDF978015820}" type="presOf" srcId="{B90D071E-EE72-D248-ADEC-3A981AC815BC}" destId="{C8820AA6-F0D4-D34C-A647-62C6D8D98DE3}" srcOrd="0" destOrd="0" presId="urn:microsoft.com/office/officeart/2005/8/layout/cycle8"/>
    <dgm:cxn modelId="{27FF5B62-B22A-0B49-B023-1FE5ABEA5B17}" srcId="{CEF5B787-EF53-0E46-B9D2-B20CA60767A4}" destId="{B90D071E-EE72-D248-ADEC-3A981AC815BC}" srcOrd="0" destOrd="0" parTransId="{22E61F32-105B-064C-8687-01D90B3C3BBD}" sibTransId="{EE372AE9-40FE-384A-9208-99042CF5B863}"/>
    <dgm:cxn modelId="{D11F5384-E5EC-8746-8515-DCE8D20655FA}" type="presOf" srcId="{D176F64C-0DDD-BC4F-85E6-81D151BC92A0}" destId="{BC1D795E-06D6-2947-A2EA-EFC5BCEFCF37}" srcOrd="1" destOrd="0" presId="urn:microsoft.com/office/officeart/2005/8/layout/cycle8"/>
    <dgm:cxn modelId="{05D6178C-DDFD-6147-9C0F-720AC47A578F}" srcId="{CEF5B787-EF53-0E46-B9D2-B20CA60767A4}" destId="{D176F64C-0DDD-BC4F-85E6-81D151BC92A0}" srcOrd="1" destOrd="0" parTransId="{FB2420A2-FD07-664A-A6CE-259FA5062354}" sibTransId="{E0733BB4-8CAD-8144-AB81-891FAECA3483}"/>
    <dgm:cxn modelId="{A66BE4C8-F4B8-1E42-98AB-7C33884EF6FE}" type="presOf" srcId="{D4782446-BD01-7E4E-8710-C17796B6D9D7}" destId="{169F0DBE-8840-3344-BFF7-9DBF1BEA9060}" srcOrd="0" destOrd="0" presId="urn:microsoft.com/office/officeart/2005/8/layout/cycle8"/>
    <dgm:cxn modelId="{D5994BD0-9F8F-F44E-9D29-86C35A181121}" srcId="{CEF5B787-EF53-0E46-B9D2-B20CA60767A4}" destId="{E08A1227-3AF4-ED43-AF61-C51A561D39B9}" srcOrd="2" destOrd="0" parTransId="{E14DFA11-C7F3-8942-B21A-2954D268CFA7}" sibTransId="{2ADB1CFB-A918-D643-8B05-661C020192EE}"/>
    <dgm:cxn modelId="{F88D8EEE-5A1C-F446-8131-9F4B03CA89AD}" type="presOf" srcId="{B90D071E-EE72-D248-ADEC-3A981AC815BC}" destId="{D2A39899-211C-5243-8BFE-588DB77F09D0}" srcOrd="1" destOrd="0" presId="urn:microsoft.com/office/officeart/2005/8/layout/cycle8"/>
    <dgm:cxn modelId="{DD82A656-383F-1F43-8E75-8D088C17DD5D}" type="presParOf" srcId="{0F35C4F2-BFAE-1841-B21E-BA85F30C6BAB}" destId="{C8820AA6-F0D4-D34C-A647-62C6D8D98DE3}" srcOrd="0" destOrd="0" presId="urn:microsoft.com/office/officeart/2005/8/layout/cycle8"/>
    <dgm:cxn modelId="{488CE46D-9159-2349-9FA0-5119A3FCCC05}" type="presParOf" srcId="{0F35C4F2-BFAE-1841-B21E-BA85F30C6BAB}" destId="{D609769C-1B45-6D4B-A513-FB963D7CACBC}" srcOrd="1" destOrd="0" presId="urn:microsoft.com/office/officeart/2005/8/layout/cycle8"/>
    <dgm:cxn modelId="{BBD561CD-F950-504F-A6E2-1F632FCC4C1E}" type="presParOf" srcId="{0F35C4F2-BFAE-1841-B21E-BA85F30C6BAB}" destId="{E9BD8346-06FF-6B47-B3D2-7E0955E08DEE}" srcOrd="2" destOrd="0" presId="urn:microsoft.com/office/officeart/2005/8/layout/cycle8"/>
    <dgm:cxn modelId="{8022E691-5E6D-9E47-802B-4524DFED1FED}" type="presParOf" srcId="{0F35C4F2-BFAE-1841-B21E-BA85F30C6BAB}" destId="{D2A39899-211C-5243-8BFE-588DB77F09D0}" srcOrd="3" destOrd="0" presId="urn:microsoft.com/office/officeart/2005/8/layout/cycle8"/>
    <dgm:cxn modelId="{86CF983C-ACD6-2A49-9258-B45C983AAEA7}" type="presParOf" srcId="{0F35C4F2-BFAE-1841-B21E-BA85F30C6BAB}" destId="{E8BBC3FF-44FF-C04D-9348-08CB3E418282}" srcOrd="4" destOrd="0" presId="urn:microsoft.com/office/officeart/2005/8/layout/cycle8"/>
    <dgm:cxn modelId="{A578E713-6F60-E845-9F0F-7C7A68790291}" type="presParOf" srcId="{0F35C4F2-BFAE-1841-B21E-BA85F30C6BAB}" destId="{8AEC7672-42C6-B447-AA62-58525A2D2727}" srcOrd="5" destOrd="0" presId="urn:microsoft.com/office/officeart/2005/8/layout/cycle8"/>
    <dgm:cxn modelId="{054B7D1D-8661-AF45-906A-EAB1BF7947E5}" type="presParOf" srcId="{0F35C4F2-BFAE-1841-B21E-BA85F30C6BAB}" destId="{C287A61D-91AD-5F4A-AB20-9F039BD1279F}" srcOrd="6" destOrd="0" presId="urn:microsoft.com/office/officeart/2005/8/layout/cycle8"/>
    <dgm:cxn modelId="{E9CE36D9-3D1F-484F-82C2-6C2FE999D93C}" type="presParOf" srcId="{0F35C4F2-BFAE-1841-B21E-BA85F30C6BAB}" destId="{BC1D795E-06D6-2947-A2EA-EFC5BCEFCF37}" srcOrd="7" destOrd="0" presId="urn:microsoft.com/office/officeart/2005/8/layout/cycle8"/>
    <dgm:cxn modelId="{67ADC93B-C939-3F4F-8542-F6286D4159E7}" type="presParOf" srcId="{0F35C4F2-BFAE-1841-B21E-BA85F30C6BAB}" destId="{B6C5DB5C-FFED-204C-9626-455DACF24419}" srcOrd="8" destOrd="0" presId="urn:microsoft.com/office/officeart/2005/8/layout/cycle8"/>
    <dgm:cxn modelId="{4259E0CA-0664-5C45-9C4D-FE154DFB5DE1}" type="presParOf" srcId="{0F35C4F2-BFAE-1841-B21E-BA85F30C6BAB}" destId="{F75B6D27-3437-9849-AB94-B14D48C869E8}" srcOrd="9" destOrd="0" presId="urn:microsoft.com/office/officeart/2005/8/layout/cycle8"/>
    <dgm:cxn modelId="{2E480247-700B-2848-83A2-AD3B08066337}" type="presParOf" srcId="{0F35C4F2-BFAE-1841-B21E-BA85F30C6BAB}" destId="{67BA5D9C-902E-3749-A458-63D6E0F1420F}" srcOrd="10" destOrd="0" presId="urn:microsoft.com/office/officeart/2005/8/layout/cycle8"/>
    <dgm:cxn modelId="{AD89502A-0234-BA40-A3BC-E255A37ECB93}" type="presParOf" srcId="{0F35C4F2-BFAE-1841-B21E-BA85F30C6BAB}" destId="{D736E2CD-41F0-3A4E-801B-597C82508D67}" srcOrd="11" destOrd="0" presId="urn:microsoft.com/office/officeart/2005/8/layout/cycle8"/>
    <dgm:cxn modelId="{1389001D-F7C2-B34B-B469-924E67552509}" type="presParOf" srcId="{0F35C4F2-BFAE-1841-B21E-BA85F30C6BAB}" destId="{169F0DBE-8840-3344-BFF7-9DBF1BEA9060}" srcOrd="12" destOrd="0" presId="urn:microsoft.com/office/officeart/2005/8/layout/cycle8"/>
    <dgm:cxn modelId="{FA67EC94-FEE1-124E-B869-D54104E9B16E}" type="presParOf" srcId="{0F35C4F2-BFAE-1841-B21E-BA85F30C6BAB}" destId="{4F96DFE1-961D-7448-998D-246537E989E8}" srcOrd="13" destOrd="0" presId="urn:microsoft.com/office/officeart/2005/8/layout/cycle8"/>
    <dgm:cxn modelId="{82358A13-2EC6-3748-A340-B531A4E40481}" type="presParOf" srcId="{0F35C4F2-BFAE-1841-B21E-BA85F30C6BAB}" destId="{AAC3A0A3-9A76-264B-8F7B-3093195D0AC6}" srcOrd="14" destOrd="0" presId="urn:microsoft.com/office/officeart/2005/8/layout/cycle8"/>
    <dgm:cxn modelId="{DB03B995-4017-5049-8024-99EF55867208}" type="presParOf" srcId="{0F35C4F2-BFAE-1841-B21E-BA85F30C6BAB}" destId="{EB13A978-A327-D049-8AE7-F97CADF2A5F2}" srcOrd="15" destOrd="0" presId="urn:microsoft.com/office/officeart/2005/8/layout/cycle8"/>
    <dgm:cxn modelId="{28F07906-E4F9-F04A-A6C4-9944227FDCEA}" type="presParOf" srcId="{0F35C4F2-BFAE-1841-B21E-BA85F30C6BAB}" destId="{E0A2F6EE-F195-194E-A661-41C87CFEA662}" srcOrd="16" destOrd="0" presId="urn:microsoft.com/office/officeart/2005/8/layout/cycle8"/>
    <dgm:cxn modelId="{1948918F-AFC6-7441-9361-30E9A67E7F64}" type="presParOf" srcId="{0F35C4F2-BFAE-1841-B21E-BA85F30C6BAB}" destId="{81CCFB88-61C4-C645-96C9-6E612A7F51EC}" srcOrd="17" destOrd="0" presId="urn:microsoft.com/office/officeart/2005/8/layout/cycle8"/>
    <dgm:cxn modelId="{0DCE0FF1-DEA7-4546-9EB2-7C486943C22C}" type="presParOf" srcId="{0F35C4F2-BFAE-1841-B21E-BA85F30C6BAB}" destId="{95215159-E2AF-C046-86DC-1130A5AB917D}" srcOrd="18" destOrd="0" presId="urn:microsoft.com/office/officeart/2005/8/layout/cycle8"/>
    <dgm:cxn modelId="{0A37C9BF-9026-524D-B584-EED4C9178AA1}" type="presParOf" srcId="{0F35C4F2-BFAE-1841-B21E-BA85F30C6BAB}" destId="{1749D041-68A9-3649-8580-8A5589FCED5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28186-8063-4961-B630-D31F04DA044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DDEAAAE-3BA4-4EB8-9D6D-F36D0F38F9E6}">
      <dgm:prSet phldrT="[Text]"/>
      <dgm:spPr/>
      <dgm:t>
        <a:bodyPr/>
        <a:lstStyle/>
        <a:p>
          <a:r>
            <a:rPr lang="en-US" dirty="0" err="1"/>
            <a:t>Warnreaktion</a:t>
          </a:r>
          <a:endParaRPr lang="en-US" dirty="0"/>
        </a:p>
      </dgm:t>
    </dgm:pt>
    <dgm:pt modelId="{5123D30A-524B-4142-BAC8-8D358EF31FC6}" type="parTrans" cxnId="{FFDC4AAC-3B06-4AC8-8B37-CA770EAE4AF5}">
      <dgm:prSet/>
      <dgm:spPr/>
      <dgm:t>
        <a:bodyPr/>
        <a:lstStyle/>
        <a:p>
          <a:endParaRPr lang="en-US"/>
        </a:p>
      </dgm:t>
    </dgm:pt>
    <dgm:pt modelId="{6768BEB6-FF1B-4829-BC6B-E9ACF1C35863}" type="sibTrans" cxnId="{FFDC4AAC-3B06-4AC8-8B37-CA770EAE4AF5}">
      <dgm:prSet/>
      <dgm:spPr/>
      <dgm:t>
        <a:bodyPr/>
        <a:lstStyle/>
        <a:p>
          <a:endParaRPr lang="en-US"/>
        </a:p>
      </dgm:t>
    </dgm:pt>
    <dgm:pt modelId="{C520DF48-E2F5-458C-8C8A-D01ABAA3BC62}">
      <dgm:prSet phldrT="[Text]"/>
      <dgm:spPr/>
      <dgm:t>
        <a:bodyPr/>
        <a:lstStyle/>
        <a:p>
          <a:r>
            <a:rPr lang="en-US" dirty="0" err="1"/>
            <a:t>Reaktion</a:t>
          </a:r>
          <a:r>
            <a:rPr lang="en-US" dirty="0"/>
            <a:t> </a:t>
          </a:r>
          <a:r>
            <a:rPr lang="en-US" dirty="0" err="1"/>
            <a:t>bei</a:t>
          </a:r>
          <a:r>
            <a:rPr lang="en-US" dirty="0"/>
            <a:t> </a:t>
          </a:r>
          <a:r>
            <a:rPr lang="en-US" dirty="0" err="1"/>
            <a:t>Wahrnehmung</a:t>
          </a:r>
          <a:r>
            <a:rPr lang="en-US" dirty="0"/>
            <a:t> </a:t>
          </a:r>
          <a:r>
            <a:rPr lang="en-US" dirty="0" err="1"/>
            <a:t>eines</a:t>
          </a:r>
          <a:r>
            <a:rPr lang="en-US" dirty="0"/>
            <a:t> Stressors</a:t>
          </a:r>
        </a:p>
      </dgm:t>
    </dgm:pt>
    <dgm:pt modelId="{4CF3B974-1300-4E42-86A8-A3661973FD9D}" type="parTrans" cxnId="{A8E2A301-5E64-4D97-8CAD-49D5CF3140BB}">
      <dgm:prSet/>
      <dgm:spPr/>
      <dgm:t>
        <a:bodyPr/>
        <a:lstStyle/>
        <a:p>
          <a:endParaRPr lang="en-US"/>
        </a:p>
      </dgm:t>
    </dgm:pt>
    <dgm:pt modelId="{5F6CE8BB-7F61-4384-AF2B-90EC12641078}" type="sibTrans" cxnId="{A8E2A301-5E64-4D97-8CAD-49D5CF3140BB}">
      <dgm:prSet/>
      <dgm:spPr/>
      <dgm:t>
        <a:bodyPr/>
        <a:lstStyle/>
        <a:p>
          <a:endParaRPr lang="en-US"/>
        </a:p>
      </dgm:t>
    </dgm:pt>
    <dgm:pt modelId="{B9B07B59-2DA7-4C2F-91C0-73494546B636}">
      <dgm:prSet phldrT="[Text]"/>
      <dgm:spPr/>
      <dgm:t>
        <a:bodyPr/>
        <a:lstStyle/>
        <a:p>
          <a:r>
            <a:rPr lang="en-US" dirty="0" err="1"/>
            <a:t>Mobilisierung</a:t>
          </a:r>
          <a:r>
            <a:rPr lang="en-US" dirty="0"/>
            <a:t> des </a:t>
          </a:r>
          <a:r>
            <a:rPr lang="en-US" dirty="0" err="1"/>
            <a:t>Körpers</a:t>
          </a:r>
          <a:r>
            <a:rPr lang="en-US" dirty="0"/>
            <a:t> </a:t>
          </a:r>
          <a:r>
            <a:rPr lang="en-US" dirty="0" err="1"/>
            <a:t>zur</a:t>
          </a:r>
          <a:r>
            <a:rPr lang="en-US" dirty="0"/>
            <a:t> </a:t>
          </a:r>
          <a:r>
            <a:rPr lang="en-US" dirty="0" err="1"/>
            <a:t>Anpassung</a:t>
          </a:r>
          <a:r>
            <a:rPr lang="en-US" dirty="0"/>
            <a:t> an Stressor</a:t>
          </a:r>
        </a:p>
      </dgm:t>
    </dgm:pt>
    <dgm:pt modelId="{F53314E0-8C3E-43BD-ADA3-F30408CDA16F}" type="parTrans" cxnId="{29394A8F-BDEF-49DA-8CA0-7B84AD512DE9}">
      <dgm:prSet/>
      <dgm:spPr/>
      <dgm:t>
        <a:bodyPr/>
        <a:lstStyle/>
        <a:p>
          <a:endParaRPr lang="en-US"/>
        </a:p>
      </dgm:t>
    </dgm:pt>
    <dgm:pt modelId="{09F70B09-0475-4F58-A15C-1A4751FD5D15}" type="sibTrans" cxnId="{29394A8F-BDEF-49DA-8CA0-7B84AD512DE9}">
      <dgm:prSet/>
      <dgm:spPr/>
      <dgm:t>
        <a:bodyPr/>
        <a:lstStyle/>
        <a:p>
          <a:endParaRPr lang="en-US"/>
        </a:p>
      </dgm:t>
    </dgm:pt>
    <dgm:pt modelId="{1D8332C3-8D77-448B-B65C-61041897D08D}">
      <dgm:prSet phldrT="[Text]"/>
      <dgm:spPr/>
      <dgm:t>
        <a:bodyPr/>
        <a:lstStyle/>
        <a:p>
          <a:r>
            <a:rPr lang="en-US" dirty="0" err="1"/>
            <a:t>Widerstand</a:t>
          </a:r>
          <a:endParaRPr lang="en-US" dirty="0"/>
        </a:p>
      </dgm:t>
    </dgm:pt>
    <dgm:pt modelId="{F16E92BB-0F41-46C5-AC2A-06C6396B6302}" type="parTrans" cxnId="{DBA345EB-2812-4F50-9E77-8C14B3164E2F}">
      <dgm:prSet/>
      <dgm:spPr/>
      <dgm:t>
        <a:bodyPr/>
        <a:lstStyle/>
        <a:p>
          <a:endParaRPr lang="en-US"/>
        </a:p>
      </dgm:t>
    </dgm:pt>
    <dgm:pt modelId="{AE188430-5394-4DEA-8F1D-F7BEC770F639}" type="sibTrans" cxnId="{DBA345EB-2812-4F50-9E77-8C14B3164E2F}">
      <dgm:prSet/>
      <dgm:spPr/>
      <dgm:t>
        <a:bodyPr/>
        <a:lstStyle/>
        <a:p>
          <a:endParaRPr lang="en-US"/>
        </a:p>
      </dgm:t>
    </dgm:pt>
    <dgm:pt modelId="{C4AEBE26-4F8C-4F14-B3E2-FC62176F4013}">
      <dgm:prSet phldrT="[Text]"/>
      <dgm:spPr/>
      <dgm:t>
        <a:bodyPr/>
        <a:lstStyle/>
        <a:p>
          <a:r>
            <a:rPr lang="en-US" dirty="0"/>
            <a:t>Die </a:t>
          </a:r>
          <a:r>
            <a:rPr lang="en-US" dirty="0" err="1"/>
            <a:t>Stressreaktion</a:t>
          </a:r>
          <a:r>
            <a:rPr lang="en-US" dirty="0"/>
            <a:t> </a:t>
          </a:r>
          <a:r>
            <a:rPr lang="en-US" dirty="0" err="1"/>
            <a:t>wird</a:t>
          </a:r>
          <a:r>
            <a:rPr lang="en-US" dirty="0"/>
            <a:t> </a:t>
          </a:r>
          <a:r>
            <a:rPr lang="en-US" dirty="0" err="1"/>
            <a:t>weiterhin</a:t>
          </a:r>
          <a:r>
            <a:rPr lang="en-US" dirty="0"/>
            <a:t> </a:t>
          </a:r>
          <a:r>
            <a:rPr lang="en-US" dirty="0" err="1"/>
            <a:t>aufrechtgehalten</a:t>
          </a:r>
          <a:r>
            <a:rPr lang="en-US" dirty="0"/>
            <a:t>, um dem Stressor </a:t>
          </a:r>
          <a:r>
            <a:rPr lang="en-US" dirty="0" err="1"/>
            <a:t>entgegenzuwirken</a:t>
          </a:r>
          <a:endParaRPr lang="en-US" dirty="0"/>
        </a:p>
      </dgm:t>
    </dgm:pt>
    <dgm:pt modelId="{0330593A-B798-4AF0-AB56-5B479B14A8C2}" type="parTrans" cxnId="{76F6951D-845F-4195-A0A3-FFF02B47D294}">
      <dgm:prSet/>
      <dgm:spPr/>
      <dgm:t>
        <a:bodyPr/>
        <a:lstStyle/>
        <a:p>
          <a:endParaRPr lang="en-US"/>
        </a:p>
      </dgm:t>
    </dgm:pt>
    <dgm:pt modelId="{EC7F4A7C-CE94-466E-8DD9-2FE9B4FFFB08}" type="sibTrans" cxnId="{76F6951D-845F-4195-A0A3-FFF02B47D294}">
      <dgm:prSet/>
      <dgm:spPr/>
      <dgm:t>
        <a:bodyPr/>
        <a:lstStyle/>
        <a:p>
          <a:endParaRPr lang="en-US"/>
        </a:p>
      </dgm:t>
    </dgm:pt>
    <dgm:pt modelId="{D9C56BDE-78B5-4136-80E2-AA64E4F80CD9}">
      <dgm:prSet phldrT="[Text]"/>
      <dgm:spPr/>
      <dgm:t>
        <a:bodyPr/>
        <a:lstStyle/>
        <a:p>
          <a:r>
            <a:rPr lang="en-US" dirty="0" err="1"/>
            <a:t>Versuch</a:t>
          </a:r>
          <a:r>
            <a:rPr lang="en-US" dirty="0"/>
            <a:t> des </a:t>
          </a:r>
          <a:r>
            <a:rPr lang="en-US" dirty="0" err="1"/>
            <a:t>Körpers</a:t>
          </a:r>
          <a:r>
            <a:rPr lang="en-US" dirty="0"/>
            <a:t> die </a:t>
          </a:r>
          <a:r>
            <a:rPr lang="en-US" dirty="0" err="1"/>
            <a:t>Energie</a:t>
          </a:r>
          <a:r>
            <a:rPr lang="en-US" dirty="0"/>
            <a:t> </a:t>
          </a:r>
          <a:r>
            <a:rPr lang="en-US" dirty="0" err="1"/>
            <a:t>wieder</a:t>
          </a:r>
          <a:r>
            <a:rPr lang="en-US" dirty="0"/>
            <a:t> </a:t>
          </a:r>
          <a:r>
            <a:rPr lang="en-US" dirty="0" err="1"/>
            <a:t>aufzubauen</a:t>
          </a:r>
          <a:r>
            <a:rPr lang="en-US" dirty="0"/>
            <a:t> und </a:t>
          </a:r>
          <a:r>
            <a:rPr lang="en-US" dirty="0" err="1"/>
            <a:t>Abnützungen</a:t>
          </a:r>
          <a:r>
            <a:rPr lang="en-US" dirty="0"/>
            <a:t> </a:t>
          </a:r>
          <a:r>
            <a:rPr lang="en-US" dirty="0" err="1"/>
            <a:t>zu</a:t>
          </a:r>
          <a:r>
            <a:rPr lang="en-US" dirty="0"/>
            <a:t> </a:t>
          </a:r>
          <a:r>
            <a:rPr lang="en-US" dirty="0" err="1"/>
            <a:t>reparieren</a:t>
          </a:r>
          <a:endParaRPr lang="en-US" dirty="0"/>
        </a:p>
      </dgm:t>
    </dgm:pt>
    <dgm:pt modelId="{581F7690-62C0-4885-A586-FEC2DDF1E8C5}" type="parTrans" cxnId="{B91AC0FD-14BB-4AF6-A9D6-FB20A1288F55}">
      <dgm:prSet/>
      <dgm:spPr/>
      <dgm:t>
        <a:bodyPr/>
        <a:lstStyle/>
        <a:p>
          <a:endParaRPr lang="en-US"/>
        </a:p>
      </dgm:t>
    </dgm:pt>
    <dgm:pt modelId="{E036958E-FD26-4698-8639-571E2CC352E0}" type="sibTrans" cxnId="{B91AC0FD-14BB-4AF6-A9D6-FB20A1288F55}">
      <dgm:prSet/>
      <dgm:spPr/>
      <dgm:t>
        <a:bodyPr/>
        <a:lstStyle/>
        <a:p>
          <a:endParaRPr lang="en-US"/>
        </a:p>
      </dgm:t>
    </dgm:pt>
    <dgm:pt modelId="{77F059E2-9F57-4BA2-9F93-E9BCBC12DCB5}">
      <dgm:prSet phldrT="[Text]"/>
      <dgm:spPr/>
      <dgm:t>
        <a:bodyPr/>
        <a:lstStyle/>
        <a:p>
          <a:r>
            <a:rPr lang="en-US" dirty="0" err="1"/>
            <a:t>Erschöpfung</a:t>
          </a:r>
          <a:endParaRPr lang="en-US" dirty="0"/>
        </a:p>
      </dgm:t>
    </dgm:pt>
    <dgm:pt modelId="{B506B358-97C6-401D-B2B3-909B9608E88C}" type="parTrans" cxnId="{8CEEE747-0ED8-4CDD-A54F-1F3206604723}">
      <dgm:prSet/>
      <dgm:spPr/>
      <dgm:t>
        <a:bodyPr/>
        <a:lstStyle/>
        <a:p>
          <a:endParaRPr lang="en-US"/>
        </a:p>
      </dgm:t>
    </dgm:pt>
    <dgm:pt modelId="{34289A1C-CE87-4F2B-9BAF-AEEA9E9D87BE}" type="sibTrans" cxnId="{8CEEE747-0ED8-4CDD-A54F-1F3206604723}">
      <dgm:prSet/>
      <dgm:spPr/>
      <dgm:t>
        <a:bodyPr/>
        <a:lstStyle/>
        <a:p>
          <a:endParaRPr lang="en-US"/>
        </a:p>
      </dgm:t>
    </dgm:pt>
    <dgm:pt modelId="{F626D1E9-F83E-422A-8530-AE8B07DDAC0B}">
      <dgm:prSet phldrT="[Text]"/>
      <dgm:spPr/>
      <dgm:t>
        <a:bodyPr/>
        <a:lstStyle/>
        <a:p>
          <a:r>
            <a:rPr lang="en-US" dirty="0" err="1"/>
            <a:t>Erschöpfung</a:t>
          </a:r>
          <a:r>
            <a:rPr lang="en-US" dirty="0"/>
            <a:t> der </a:t>
          </a:r>
          <a:r>
            <a:rPr lang="en-US" dirty="0" err="1"/>
            <a:t>individuellen</a:t>
          </a:r>
          <a:r>
            <a:rPr lang="en-US" dirty="0"/>
            <a:t> </a:t>
          </a:r>
          <a:r>
            <a:rPr lang="en-US" dirty="0" err="1"/>
            <a:t>Ressourcen</a:t>
          </a:r>
          <a:endParaRPr lang="en-US" dirty="0"/>
        </a:p>
      </dgm:t>
    </dgm:pt>
    <dgm:pt modelId="{B965B022-E569-43AB-9F18-2812483CC776}" type="parTrans" cxnId="{63DEA29F-9352-4DF9-9084-8AD6CEA3AB2D}">
      <dgm:prSet/>
      <dgm:spPr/>
      <dgm:t>
        <a:bodyPr/>
        <a:lstStyle/>
        <a:p>
          <a:endParaRPr lang="en-US"/>
        </a:p>
      </dgm:t>
    </dgm:pt>
    <dgm:pt modelId="{4545DD03-045E-40C0-96DE-083960CB01AB}" type="sibTrans" cxnId="{63DEA29F-9352-4DF9-9084-8AD6CEA3AB2D}">
      <dgm:prSet/>
      <dgm:spPr/>
      <dgm:t>
        <a:bodyPr/>
        <a:lstStyle/>
        <a:p>
          <a:endParaRPr lang="en-US"/>
        </a:p>
      </dgm:t>
    </dgm:pt>
    <dgm:pt modelId="{89FA7C29-58B6-4E32-A73A-DAAD27063266}">
      <dgm:prSet phldrT="[Text]"/>
      <dgm:spPr/>
      <dgm:t>
        <a:bodyPr/>
        <a:lstStyle/>
        <a:p>
          <a:r>
            <a:rPr lang="en-US" dirty="0" err="1"/>
            <a:t>Anfälligkeit</a:t>
          </a:r>
          <a:r>
            <a:rPr lang="en-US" dirty="0"/>
            <a:t> des </a:t>
          </a:r>
          <a:r>
            <a:rPr lang="en-US" dirty="0" err="1"/>
            <a:t>Immunsystems</a:t>
          </a:r>
          <a:endParaRPr lang="en-US" dirty="0"/>
        </a:p>
      </dgm:t>
    </dgm:pt>
    <dgm:pt modelId="{DF5C9462-3B15-46AE-865F-F94C268D7936}" type="parTrans" cxnId="{04C55A1A-2BD4-4236-9328-963292E6C4A1}">
      <dgm:prSet/>
      <dgm:spPr/>
      <dgm:t>
        <a:bodyPr/>
        <a:lstStyle/>
        <a:p>
          <a:endParaRPr lang="en-US"/>
        </a:p>
      </dgm:t>
    </dgm:pt>
    <dgm:pt modelId="{1BB72224-D29E-4228-A6DA-6AEEADBBB4CE}" type="sibTrans" cxnId="{04C55A1A-2BD4-4236-9328-963292E6C4A1}">
      <dgm:prSet/>
      <dgm:spPr/>
      <dgm:t>
        <a:bodyPr/>
        <a:lstStyle/>
        <a:p>
          <a:endParaRPr lang="en-US"/>
        </a:p>
      </dgm:t>
    </dgm:pt>
    <dgm:pt modelId="{06063877-1555-438B-A4E3-FEC9A270664A}">
      <dgm:prSet phldrT="[Text]"/>
      <dgm:spPr/>
      <dgm:t>
        <a:bodyPr/>
        <a:lstStyle/>
        <a:p>
          <a:r>
            <a:rPr lang="en-US" dirty="0" err="1"/>
            <a:t>Endokrines</a:t>
          </a:r>
          <a:r>
            <a:rPr lang="en-US" dirty="0"/>
            <a:t> und </a:t>
          </a:r>
          <a:r>
            <a:rPr lang="en-US" dirty="0" err="1"/>
            <a:t>Nervensystem</a:t>
          </a:r>
          <a:r>
            <a:rPr lang="en-US" dirty="0"/>
            <a:t> </a:t>
          </a:r>
          <a:r>
            <a:rPr lang="en-US" dirty="0" err="1"/>
            <a:t>werden</a:t>
          </a:r>
          <a:r>
            <a:rPr lang="en-US" dirty="0"/>
            <a:t> </a:t>
          </a:r>
          <a:r>
            <a:rPr lang="en-US" dirty="0" err="1"/>
            <a:t>aktiviert</a:t>
          </a:r>
          <a:endParaRPr lang="en-US" dirty="0"/>
        </a:p>
      </dgm:t>
    </dgm:pt>
    <dgm:pt modelId="{40FE04BF-583E-4D13-8B6A-AD994D4EA6DA}" type="parTrans" cxnId="{AAFAA51C-D0B7-4F36-AAB7-547D9D42C46E}">
      <dgm:prSet/>
      <dgm:spPr/>
      <dgm:t>
        <a:bodyPr/>
        <a:lstStyle/>
        <a:p>
          <a:endParaRPr lang="en-US"/>
        </a:p>
      </dgm:t>
    </dgm:pt>
    <dgm:pt modelId="{4CFB5C95-CF2B-41E4-9E33-C7496249E466}" type="sibTrans" cxnId="{AAFAA51C-D0B7-4F36-AAB7-547D9D42C46E}">
      <dgm:prSet/>
      <dgm:spPr/>
      <dgm:t>
        <a:bodyPr/>
        <a:lstStyle/>
        <a:p>
          <a:endParaRPr lang="en-US"/>
        </a:p>
      </dgm:t>
    </dgm:pt>
    <dgm:pt modelId="{42CFA5AE-9387-499B-9A7E-207665C11DDD}">
      <dgm:prSet phldrT="[Text]"/>
      <dgm:spPr/>
      <dgm:t>
        <a:bodyPr/>
        <a:lstStyle/>
        <a:p>
          <a:r>
            <a:rPr lang="en-US" dirty="0" err="1"/>
            <a:t>Ausschüttung</a:t>
          </a:r>
          <a:r>
            <a:rPr lang="en-US" dirty="0"/>
            <a:t> von </a:t>
          </a:r>
          <a:r>
            <a:rPr lang="en-US" dirty="0" err="1"/>
            <a:t>Kortisol</a:t>
          </a:r>
          <a:r>
            <a:rPr lang="en-US" dirty="0"/>
            <a:t>, Adrenalin und Noradrenalin</a:t>
          </a:r>
        </a:p>
      </dgm:t>
    </dgm:pt>
    <dgm:pt modelId="{E6AE148D-98C5-434C-8A18-7EDED9678848}" type="parTrans" cxnId="{AD1F7AAF-2CA2-4D50-A240-AA71A510FB12}">
      <dgm:prSet/>
      <dgm:spPr/>
      <dgm:t>
        <a:bodyPr/>
        <a:lstStyle/>
        <a:p>
          <a:endParaRPr lang="en-US"/>
        </a:p>
      </dgm:t>
    </dgm:pt>
    <dgm:pt modelId="{A0C59C41-F037-4331-8AD4-C7DAC986710B}" type="sibTrans" cxnId="{AD1F7AAF-2CA2-4D50-A240-AA71A510FB12}">
      <dgm:prSet/>
      <dgm:spPr/>
      <dgm:t>
        <a:bodyPr/>
        <a:lstStyle/>
        <a:p>
          <a:endParaRPr lang="en-US"/>
        </a:p>
      </dgm:t>
    </dgm:pt>
    <dgm:pt modelId="{0583C2E6-BD8A-434E-AE0F-A056D5E1C768}">
      <dgm:prSet phldrT="[Text]"/>
      <dgm:spPr/>
      <dgm:t>
        <a:bodyPr/>
        <a:lstStyle/>
        <a:p>
          <a:r>
            <a:rPr lang="en-US" dirty="0"/>
            <a:t>Die </a:t>
          </a:r>
          <a:r>
            <a:rPr lang="en-US" dirty="0" err="1"/>
            <a:t>Stressreaktion</a:t>
          </a:r>
          <a:r>
            <a:rPr lang="en-US" dirty="0"/>
            <a:t> </a:t>
          </a:r>
          <a:r>
            <a:rPr lang="en-US" dirty="0" err="1"/>
            <a:t>wirkt</a:t>
          </a:r>
          <a:r>
            <a:rPr lang="en-US" dirty="0"/>
            <a:t> </a:t>
          </a:r>
          <a:r>
            <a:rPr lang="en-US" dirty="0" err="1"/>
            <a:t>aber</a:t>
          </a:r>
          <a:r>
            <a:rPr lang="en-US" dirty="0"/>
            <a:t> </a:t>
          </a:r>
          <a:r>
            <a:rPr lang="en-US" dirty="0" err="1"/>
            <a:t>nicht</a:t>
          </a:r>
          <a:r>
            <a:rPr lang="en-US" dirty="0"/>
            <a:t> </a:t>
          </a:r>
          <a:r>
            <a:rPr lang="en-US" dirty="0" err="1"/>
            <a:t>mehr</a:t>
          </a:r>
          <a:r>
            <a:rPr lang="en-US" dirty="0"/>
            <a:t> so stark</a:t>
          </a:r>
        </a:p>
      </dgm:t>
    </dgm:pt>
    <dgm:pt modelId="{D06251F8-B5E9-42EC-85AC-9266CFC341D7}" type="parTrans" cxnId="{2884199A-104C-4CE3-AD13-B8F5CA326090}">
      <dgm:prSet/>
      <dgm:spPr/>
      <dgm:t>
        <a:bodyPr/>
        <a:lstStyle/>
        <a:p>
          <a:endParaRPr lang="en-US"/>
        </a:p>
      </dgm:t>
    </dgm:pt>
    <dgm:pt modelId="{9CB4F7A0-4620-462E-9ECC-B8DEB39A1944}" type="sibTrans" cxnId="{2884199A-104C-4CE3-AD13-B8F5CA326090}">
      <dgm:prSet/>
      <dgm:spPr/>
      <dgm:t>
        <a:bodyPr/>
        <a:lstStyle/>
        <a:p>
          <a:endParaRPr lang="en-US"/>
        </a:p>
      </dgm:t>
    </dgm:pt>
    <dgm:pt modelId="{A507D667-0CAE-42DA-8F67-E04F4776283E}">
      <dgm:prSet phldrT="[Text]"/>
      <dgm:spPr/>
      <dgm:t>
        <a:bodyPr/>
        <a:lstStyle/>
        <a:p>
          <a:r>
            <a:rPr lang="en-US" dirty="0" err="1"/>
            <a:t>Wenn</a:t>
          </a:r>
          <a:r>
            <a:rPr lang="en-US" dirty="0"/>
            <a:t> der Stress </a:t>
          </a:r>
          <a:r>
            <a:rPr lang="en-US" dirty="0" err="1"/>
            <a:t>weiterhin</a:t>
          </a:r>
          <a:r>
            <a:rPr lang="en-US" dirty="0"/>
            <a:t> </a:t>
          </a:r>
          <a:r>
            <a:rPr lang="en-US" dirty="0" err="1"/>
            <a:t>anhält</a:t>
          </a:r>
          <a:r>
            <a:rPr lang="en-US" dirty="0"/>
            <a:t>, </a:t>
          </a:r>
          <a:r>
            <a:rPr lang="en-US" dirty="0" err="1"/>
            <a:t>können</a:t>
          </a:r>
          <a:r>
            <a:rPr lang="en-US" dirty="0"/>
            <a:t> </a:t>
          </a:r>
          <a:r>
            <a:rPr lang="en-US" dirty="0" err="1"/>
            <a:t>sich</a:t>
          </a:r>
          <a:r>
            <a:rPr lang="en-US" dirty="0"/>
            <a:t> </a:t>
          </a:r>
          <a:r>
            <a:rPr lang="en-US" dirty="0" err="1"/>
            <a:t>entsprechende</a:t>
          </a:r>
          <a:r>
            <a:rPr lang="en-US" dirty="0"/>
            <a:t> </a:t>
          </a:r>
          <a:r>
            <a:rPr lang="en-US" dirty="0" err="1"/>
            <a:t>Erkrankungen</a:t>
          </a:r>
          <a:r>
            <a:rPr lang="en-US" dirty="0"/>
            <a:t> </a:t>
          </a:r>
          <a:r>
            <a:rPr lang="en-US" dirty="0" err="1"/>
            <a:t>entwickeln</a:t>
          </a:r>
          <a:endParaRPr lang="en-US" dirty="0"/>
        </a:p>
      </dgm:t>
    </dgm:pt>
    <dgm:pt modelId="{FEA467AF-A1D5-49EE-ABAD-C0A3118DF74C}" type="parTrans" cxnId="{DCFE1FBB-2A80-48D0-9914-9E28C76256FE}">
      <dgm:prSet/>
      <dgm:spPr/>
      <dgm:t>
        <a:bodyPr/>
        <a:lstStyle/>
        <a:p>
          <a:endParaRPr lang="en-US"/>
        </a:p>
      </dgm:t>
    </dgm:pt>
    <dgm:pt modelId="{B7C1E37C-D639-41AC-B905-DD54B6A32D72}" type="sibTrans" cxnId="{DCFE1FBB-2A80-48D0-9914-9E28C76256FE}">
      <dgm:prSet/>
      <dgm:spPr/>
      <dgm:t>
        <a:bodyPr/>
        <a:lstStyle/>
        <a:p>
          <a:endParaRPr lang="en-US"/>
        </a:p>
      </dgm:t>
    </dgm:pt>
    <dgm:pt modelId="{EBBF9E4B-1F6C-42C1-8B50-C36CA79FAA8B}" type="pres">
      <dgm:prSet presAssocID="{1B328186-8063-4961-B630-D31F04DA0441}" presName="linearFlow" presStyleCnt="0">
        <dgm:presLayoutVars>
          <dgm:dir/>
          <dgm:animLvl val="lvl"/>
          <dgm:resizeHandles val="exact"/>
        </dgm:presLayoutVars>
      </dgm:prSet>
      <dgm:spPr/>
    </dgm:pt>
    <dgm:pt modelId="{FDB4FF1E-31D1-427F-AF1C-8F8F34B6E532}" type="pres">
      <dgm:prSet presAssocID="{9DDEAAAE-3BA4-4EB8-9D6D-F36D0F38F9E6}" presName="composite" presStyleCnt="0"/>
      <dgm:spPr/>
    </dgm:pt>
    <dgm:pt modelId="{3AE86D2E-5EEC-4C98-AE18-CBFF624FCE93}" type="pres">
      <dgm:prSet presAssocID="{9DDEAAAE-3BA4-4EB8-9D6D-F36D0F38F9E6}" presName="parentText" presStyleLbl="alignNode1" presStyleIdx="0" presStyleCnt="3">
        <dgm:presLayoutVars>
          <dgm:chMax val="1"/>
          <dgm:bulletEnabled val="1"/>
        </dgm:presLayoutVars>
      </dgm:prSet>
      <dgm:spPr/>
    </dgm:pt>
    <dgm:pt modelId="{ABB1A74B-CDE6-4B8D-9900-01D40D4664E3}" type="pres">
      <dgm:prSet presAssocID="{9DDEAAAE-3BA4-4EB8-9D6D-F36D0F38F9E6}" presName="descendantText" presStyleLbl="alignAcc1" presStyleIdx="0" presStyleCnt="3">
        <dgm:presLayoutVars>
          <dgm:bulletEnabled val="1"/>
        </dgm:presLayoutVars>
      </dgm:prSet>
      <dgm:spPr/>
    </dgm:pt>
    <dgm:pt modelId="{088D9BEF-A189-4536-A3C4-40B0C2946C95}" type="pres">
      <dgm:prSet presAssocID="{6768BEB6-FF1B-4829-BC6B-E9ACF1C35863}" presName="sp" presStyleCnt="0"/>
      <dgm:spPr/>
    </dgm:pt>
    <dgm:pt modelId="{ABA5C480-2339-4ADE-A88D-4F3A08BB4679}" type="pres">
      <dgm:prSet presAssocID="{1D8332C3-8D77-448B-B65C-61041897D08D}" presName="composite" presStyleCnt="0"/>
      <dgm:spPr/>
    </dgm:pt>
    <dgm:pt modelId="{92F65AF3-6771-4C9B-94C9-A1A6AC35161E}" type="pres">
      <dgm:prSet presAssocID="{1D8332C3-8D77-448B-B65C-61041897D08D}" presName="parentText" presStyleLbl="alignNode1" presStyleIdx="1" presStyleCnt="3">
        <dgm:presLayoutVars>
          <dgm:chMax val="1"/>
          <dgm:bulletEnabled val="1"/>
        </dgm:presLayoutVars>
      </dgm:prSet>
      <dgm:spPr/>
    </dgm:pt>
    <dgm:pt modelId="{306441C1-0DFA-447C-9DD1-D5B2D3CC70E1}" type="pres">
      <dgm:prSet presAssocID="{1D8332C3-8D77-448B-B65C-61041897D08D}" presName="descendantText" presStyleLbl="alignAcc1" presStyleIdx="1" presStyleCnt="3">
        <dgm:presLayoutVars>
          <dgm:bulletEnabled val="1"/>
        </dgm:presLayoutVars>
      </dgm:prSet>
      <dgm:spPr/>
    </dgm:pt>
    <dgm:pt modelId="{6F38971E-ED26-4CED-9B97-2E3F467B662B}" type="pres">
      <dgm:prSet presAssocID="{AE188430-5394-4DEA-8F1D-F7BEC770F639}" presName="sp" presStyleCnt="0"/>
      <dgm:spPr/>
    </dgm:pt>
    <dgm:pt modelId="{2218BE0F-50BC-4F54-90D6-A53521CF972F}" type="pres">
      <dgm:prSet presAssocID="{77F059E2-9F57-4BA2-9F93-E9BCBC12DCB5}" presName="composite" presStyleCnt="0"/>
      <dgm:spPr/>
    </dgm:pt>
    <dgm:pt modelId="{71472338-1506-426D-B1C3-99D04446FD5F}" type="pres">
      <dgm:prSet presAssocID="{77F059E2-9F57-4BA2-9F93-E9BCBC12DCB5}" presName="parentText" presStyleLbl="alignNode1" presStyleIdx="2" presStyleCnt="3">
        <dgm:presLayoutVars>
          <dgm:chMax val="1"/>
          <dgm:bulletEnabled val="1"/>
        </dgm:presLayoutVars>
      </dgm:prSet>
      <dgm:spPr/>
    </dgm:pt>
    <dgm:pt modelId="{52F1C461-8990-44EF-B33D-413F3D70BCD7}" type="pres">
      <dgm:prSet presAssocID="{77F059E2-9F57-4BA2-9F93-E9BCBC12DCB5}" presName="descendantText" presStyleLbl="alignAcc1" presStyleIdx="2" presStyleCnt="3">
        <dgm:presLayoutVars>
          <dgm:bulletEnabled val="1"/>
        </dgm:presLayoutVars>
      </dgm:prSet>
      <dgm:spPr/>
    </dgm:pt>
  </dgm:ptLst>
  <dgm:cxnLst>
    <dgm:cxn modelId="{A8E2A301-5E64-4D97-8CAD-49D5CF3140BB}" srcId="{9DDEAAAE-3BA4-4EB8-9D6D-F36D0F38F9E6}" destId="{C520DF48-E2F5-458C-8C8A-D01ABAA3BC62}" srcOrd="0" destOrd="0" parTransId="{4CF3B974-1300-4E42-86A8-A3661973FD9D}" sibTransId="{5F6CE8BB-7F61-4384-AF2B-90EC12641078}"/>
    <dgm:cxn modelId="{04C55A1A-2BD4-4236-9328-963292E6C4A1}" srcId="{77F059E2-9F57-4BA2-9F93-E9BCBC12DCB5}" destId="{89FA7C29-58B6-4E32-A73A-DAAD27063266}" srcOrd="2" destOrd="0" parTransId="{DF5C9462-3B15-46AE-865F-F94C268D7936}" sibTransId="{1BB72224-D29E-4228-A6DA-6AEEADBBB4CE}"/>
    <dgm:cxn modelId="{AAFAA51C-D0B7-4F36-AAB7-547D9D42C46E}" srcId="{9DDEAAAE-3BA4-4EB8-9D6D-F36D0F38F9E6}" destId="{06063877-1555-438B-A4E3-FEC9A270664A}" srcOrd="2" destOrd="0" parTransId="{40FE04BF-583E-4D13-8B6A-AD994D4EA6DA}" sibTransId="{4CFB5C95-CF2B-41E4-9E33-C7496249E466}"/>
    <dgm:cxn modelId="{76F6951D-845F-4195-A0A3-FFF02B47D294}" srcId="{1D8332C3-8D77-448B-B65C-61041897D08D}" destId="{C4AEBE26-4F8C-4F14-B3E2-FC62176F4013}" srcOrd="0" destOrd="0" parTransId="{0330593A-B798-4AF0-AB56-5B479B14A8C2}" sibTransId="{EC7F4A7C-CE94-466E-8DD9-2FE9B4FFFB08}"/>
    <dgm:cxn modelId="{404C4143-F3A0-43FC-97C6-925096860118}" type="presOf" srcId="{06063877-1555-438B-A4E3-FEC9A270664A}" destId="{ABB1A74B-CDE6-4B8D-9900-01D40D4664E3}" srcOrd="0" destOrd="2" presId="urn:microsoft.com/office/officeart/2005/8/layout/chevron2"/>
    <dgm:cxn modelId="{8CEEE747-0ED8-4CDD-A54F-1F3206604723}" srcId="{1B328186-8063-4961-B630-D31F04DA0441}" destId="{77F059E2-9F57-4BA2-9F93-E9BCBC12DCB5}" srcOrd="2" destOrd="0" parTransId="{B506B358-97C6-401D-B2B3-909B9608E88C}" sibTransId="{34289A1C-CE87-4F2B-9BAF-AEEA9E9D87BE}"/>
    <dgm:cxn modelId="{12F3A34C-4AF1-4B32-A9F6-E2F3E59B4BAC}" type="presOf" srcId="{B9B07B59-2DA7-4C2F-91C0-73494546B636}" destId="{ABB1A74B-CDE6-4B8D-9900-01D40D4664E3}" srcOrd="0" destOrd="1" presId="urn:microsoft.com/office/officeart/2005/8/layout/chevron2"/>
    <dgm:cxn modelId="{B5FFC964-D8A4-4419-888C-2709A490D2E2}" type="presOf" srcId="{0583C2E6-BD8A-434E-AE0F-A056D5E1C768}" destId="{306441C1-0DFA-447C-9DD1-D5B2D3CC70E1}" srcOrd="0" destOrd="1" presId="urn:microsoft.com/office/officeart/2005/8/layout/chevron2"/>
    <dgm:cxn modelId="{61158D75-9957-4385-BE43-51C7D269C024}" type="presOf" srcId="{D9C56BDE-78B5-4136-80E2-AA64E4F80CD9}" destId="{306441C1-0DFA-447C-9DD1-D5B2D3CC70E1}" srcOrd="0" destOrd="2" presId="urn:microsoft.com/office/officeart/2005/8/layout/chevron2"/>
    <dgm:cxn modelId="{A9A3DC8B-3B11-4EF7-9559-E4D7E1EC8144}" type="presOf" srcId="{42CFA5AE-9387-499B-9A7E-207665C11DDD}" destId="{ABB1A74B-CDE6-4B8D-9900-01D40D4664E3}" srcOrd="0" destOrd="3" presId="urn:microsoft.com/office/officeart/2005/8/layout/chevron2"/>
    <dgm:cxn modelId="{29394A8F-BDEF-49DA-8CA0-7B84AD512DE9}" srcId="{9DDEAAAE-3BA4-4EB8-9D6D-F36D0F38F9E6}" destId="{B9B07B59-2DA7-4C2F-91C0-73494546B636}" srcOrd="1" destOrd="0" parTransId="{F53314E0-8C3E-43BD-ADA3-F30408CDA16F}" sibTransId="{09F70B09-0475-4F58-A15C-1A4751FD5D15}"/>
    <dgm:cxn modelId="{EC374F93-2B70-478F-994A-92317FB56025}" type="presOf" srcId="{C4AEBE26-4F8C-4F14-B3E2-FC62176F4013}" destId="{306441C1-0DFA-447C-9DD1-D5B2D3CC70E1}" srcOrd="0" destOrd="0" presId="urn:microsoft.com/office/officeart/2005/8/layout/chevron2"/>
    <dgm:cxn modelId="{2884199A-104C-4CE3-AD13-B8F5CA326090}" srcId="{1D8332C3-8D77-448B-B65C-61041897D08D}" destId="{0583C2E6-BD8A-434E-AE0F-A056D5E1C768}" srcOrd="1" destOrd="0" parTransId="{D06251F8-B5E9-42EC-85AC-9266CFC341D7}" sibTransId="{9CB4F7A0-4620-462E-9ECC-B8DEB39A1944}"/>
    <dgm:cxn modelId="{D14C089C-2566-40E9-88D4-BFEAFA067C3A}" type="presOf" srcId="{1B328186-8063-4961-B630-D31F04DA0441}" destId="{EBBF9E4B-1F6C-42C1-8B50-C36CA79FAA8B}" srcOrd="0" destOrd="0" presId="urn:microsoft.com/office/officeart/2005/8/layout/chevron2"/>
    <dgm:cxn modelId="{63DEA29F-9352-4DF9-9084-8AD6CEA3AB2D}" srcId="{77F059E2-9F57-4BA2-9F93-E9BCBC12DCB5}" destId="{F626D1E9-F83E-422A-8530-AE8B07DDAC0B}" srcOrd="0" destOrd="0" parTransId="{B965B022-E569-43AB-9F18-2812483CC776}" sibTransId="{4545DD03-045E-40C0-96DE-083960CB01AB}"/>
    <dgm:cxn modelId="{72B263A2-CBB7-4A44-B4C7-98BEEFAC1B7D}" type="presOf" srcId="{77F059E2-9F57-4BA2-9F93-E9BCBC12DCB5}" destId="{71472338-1506-426D-B1C3-99D04446FD5F}" srcOrd="0" destOrd="0" presId="urn:microsoft.com/office/officeart/2005/8/layout/chevron2"/>
    <dgm:cxn modelId="{D4CDA1AA-86A1-494D-8F80-E160CA5E1CF8}" type="presOf" srcId="{F626D1E9-F83E-422A-8530-AE8B07DDAC0B}" destId="{52F1C461-8990-44EF-B33D-413F3D70BCD7}" srcOrd="0" destOrd="0" presId="urn:microsoft.com/office/officeart/2005/8/layout/chevron2"/>
    <dgm:cxn modelId="{FFDC4AAC-3B06-4AC8-8B37-CA770EAE4AF5}" srcId="{1B328186-8063-4961-B630-D31F04DA0441}" destId="{9DDEAAAE-3BA4-4EB8-9D6D-F36D0F38F9E6}" srcOrd="0" destOrd="0" parTransId="{5123D30A-524B-4142-BAC8-8D358EF31FC6}" sibTransId="{6768BEB6-FF1B-4829-BC6B-E9ACF1C35863}"/>
    <dgm:cxn modelId="{AD1F7AAF-2CA2-4D50-A240-AA71A510FB12}" srcId="{9DDEAAAE-3BA4-4EB8-9D6D-F36D0F38F9E6}" destId="{42CFA5AE-9387-499B-9A7E-207665C11DDD}" srcOrd="3" destOrd="0" parTransId="{E6AE148D-98C5-434C-8A18-7EDED9678848}" sibTransId="{A0C59C41-F037-4331-8AD4-C7DAC986710B}"/>
    <dgm:cxn modelId="{DCFE1FBB-2A80-48D0-9914-9E28C76256FE}" srcId="{77F059E2-9F57-4BA2-9F93-E9BCBC12DCB5}" destId="{A507D667-0CAE-42DA-8F67-E04F4776283E}" srcOrd="1" destOrd="0" parTransId="{FEA467AF-A1D5-49EE-ABAD-C0A3118DF74C}" sibTransId="{B7C1E37C-D639-41AC-B905-DD54B6A32D72}"/>
    <dgm:cxn modelId="{284330C2-75C9-4B7E-9F93-FF600F104B86}" type="presOf" srcId="{9DDEAAAE-3BA4-4EB8-9D6D-F36D0F38F9E6}" destId="{3AE86D2E-5EEC-4C98-AE18-CBFF624FCE93}" srcOrd="0" destOrd="0" presId="urn:microsoft.com/office/officeart/2005/8/layout/chevron2"/>
    <dgm:cxn modelId="{C6B0FCD2-FB83-4DE7-8BFC-5FB62C788BFD}" type="presOf" srcId="{89FA7C29-58B6-4E32-A73A-DAAD27063266}" destId="{52F1C461-8990-44EF-B33D-413F3D70BCD7}" srcOrd="0" destOrd="2" presId="urn:microsoft.com/office/officeart/2005/8/layout/chevron2"/>
    <dgm:cxn modelId="{EB96C9DC-6186-4AAE-A807-716CC0C5C901}" type="presOf" srcId="{A507D667-0CAE-42DA-8F67-E04F4776283E}" destId="{52F1C461-8990-44EF-B33D-413F3D70BCD7}" srcOrd="0" destOrd="1" presId="urn:microsoft.com/office/officeart/2005/8/layout/chevron2"/>
    <dgm:cxn modelId="{0772C7E6-9728-4CA9-8654-F6A52EEBB267}" type="presOf" srcId="{1D8332C3-8D77-448B-B65C-61041897D08D}" destId="{92F65AF3-6771-4C9B-94C9-A1A6AC35161E}" srcOrd="0" destOrd="0" presId="urn:microsoft.com/office/officeart/2005/8/layout/chevron2"/>
    <dgm:cxn modelId="{DBA345EB-2812-4F50-9E77-8C14B3164E2F}" srcId="{1B328186-8063-4961-B630-D31F04DA0441}" destId="{1D8332C3-8D77-448B-B65C-61041897D08D}" srcOrd="1" destOrd="0" parTransId="{F16E92BB-0F41-46C5-AC2A-06C6396B6302}" sibTransId="{AE188430-5394-4DEA-8F1D-F7BEC770F639}"/>
    <dgm:cxn modelId="{61BBF0F8-643C-44D3-8B15-0F1EB837E398}" type="presOf" srcId="{C520DF48-E2F5-458C-8C8A-D01ABAA3BC62}" destId="{ABB1A74B-CDE6-4B8D-9900-01D40D4664E3}" srcOrd="0" destOrd="0" presId="urn:microsoft.com/office/officeart/2005/8/layout/chevron2"/>
    <dgm:cxn modelId="{B91AC0FD-14BB-4AF6-A9D6-FB20A1288F55}" srcId="{1D8332C3-8D77-448B-B65C-61041897D08D}" destId="{D9C56BDE-78B5-4136-80E2-AA64E4F80CD9}" srcOrd="2" destOrd="0" parTransId="{581F7690-62C0-4885-A586-FEC2DDF1E8C5}" sibTransId="{E036958E-FD26-4698-8639-571E2CC352E0}"/>
    <dgm:cxn modelId="{7ACE16F4-4DB8-46F8-9968-2EC66C055858}" type="presParOf" srcId="{EBBF9E4B-1F6C-42C1-8B50-C36CA79FAA8B}" destId="{FDB4FF1E-31D1-427F-AF1C-8F8F34B6E532}" srcOrd="0" destOrd="0" presId="urn:microsoft.com/office/officeart/2005/8/layout/chevron2"/>
    <dgm:cxn modelId="{44B70742-7D0C-45E6-88C6-F3CA86480ABF}" type="presParOf" srcId="{FDB4FF1E-31D1-427F-AF1C-8F8F34B6E532}" destId="{3AE86D2E-5EEC-4C98-AE18-CBFF624FCE93}" srcOrd="0" destOrd="0" presId="urn:microsoft.com/office/officeart/2005/8/layout/chevron2"/>
    <dgm:cxn modelId="{68870913-FAC6-406A-B070-7BDF4738292A}" type="presParOf" srcId="{FDB4FF1E-31D1-427F-AF1C-8F8F34B6E532}" destId="{ABB1A74B-CDE6-4B8D-9900-01D40D4664E3}" srcOrd="1" destOrd="0" presId="urn:microsoft.com/office/officeart/2005/8/layout/chevron2"/>
    <dgm:cxn modelId="{CC5E898F-85F3-4C1E-AA74-8903BAC30AED}" type="presParOf" srcId="{EBBF9E4B-1F6C-42C1-8B50-C36CA79FAA8B}" destId="{088D9BEF-A189-4536-A3C4-40B0C2946C95}" srcOrd="1" destOrd="0" presId="urn:microsoft.com/office/officeart/2005/8/layout/chevron2"/>
    <dgm:cxn modelId="{76E33F1C-903B-40D1-8B50-44B96B263EC7}" type="presParOf" srcId="{EBBF9E4B-1F6C-42C1-8B50-C36CA79FAA8B}" destId="{ABA5C480-2339-4ADE-A88D-4F3A08BB4679}" srcOrd="2" destOrd="0" presId="urn:microsoft.com/office/officeart/2005/8/layout/chevron2"/>
    <dgm:cxn modelId="{0B4958A6-E192-4B10-BDA4-83384FAEB9B1}" type="presParOf" srcId="{ABA5C480-2339-4ADE-A88D-4F3A08BB4679}" destId="{92F65AF3-6771-4C9B-94C9-A1A6AC35161E}" srcOrd="0" destOrd="0" presId="urn:microsoft.com/office/officeart/2005/8/layout/chevron2"/>
    <dgm:cxn modelId="{913A1F8D-E1CB-4BCC-A138-E7C4997FEC30}" type="presParOf" srcId="{ABA5C480-2339-4ADE-A88D-4F3A08BB4679}" destId="{306441C1-0DFA-447C-9DD1-D5B2D3CC70E1}" srcOrd="1" destOrd="0" presId="urn:microsoft.com/office/officeart/2005/8/layout/chevron2"/>
    <dgm:cxn modelId="{B9AE2FC9-1D40-4244-B602-C0FB6CF3CCC8}" type="presParOf" srcId="{EBBF9E4B-1F6C-42C1-8B50-C36CA79FAA8B}" destId="{6F38971E-ED26-4CED-9B97-2E3F467B662B}" srcOrd="3" destOrd="0" presId="urn:microsoft.com/office/officeart/2005/8/layout/chevron2"/>
    <dgm:cxn modelId="{A70F4FDA-8166-4BDB-B288-9365489F122F}" type="presParOf" srcId="{EBBF9E4B-1F6C-42C1-8B50-C36CA79FAA8B}" destId="{2218BE0F-50BC-4F54-90D6-A53521CF972F}" srcOrd="4" destOrd="0" presId="urn:microsoft.com/office/officeart/2005/8/layout/chevron2"/>
    <dgm:cxn modelId="{5064BF8D-39AE-4069-B705-24AA2F674581}" type="presParOf" srcId="{2218BE0F-50BC-4F54-90D6-A53521CF972F}" destId="{71472338-1506-426D-B1C3-99D04446FD5F}" srcOrd="0" destOrd="0" presId="urn:microsoft.com/office/officeart/2005/8/layout/chevron2"/>
    <dgm:cxn modelId="{A7F1C0CE-E3F1-4664-A5A1-2FE835D356DF}" type="presParOf" srcId="{2218BE0F-50BC-4F54-90D6-A53521CF972F}" destId="{52F1C461-8990-44EF-B33D-413F3D70BC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F5B787-EF53-0E46-B9D2-B20CA60767A4}" type="doc">
      <dgm:prSet loTypeId="urn:microsoft.com/office/officeart/2005/8/layout/cycle8" loCatId="" qsTypeId="urn:microsoft.com/office/officeart/2005/8/quickstyle/simple5" qsCatId="simple" csTypeId="urn:microsoft.com/office/officeart/2005/8/colors/colorful1" csCatId="colorful" phldr="1"/>
      <dgm:spPr/>
    </dgm:pt>
    <dgm:pt modelId="{B90D071E-EE72-D248-ADEC-3A981AC815BC}">
      <dgm:prSet phldrT="[Texte]" custT="1"/>
      <dgm:spPr/>
      <dgm:t>
        <a:bodyPr/>
        <a:lstStyle/>
        <a:p>
          <a:r>
            <a:rPr lang="fr-FR" sz="1400" dirty="0" err="1"/>
            <a:t>Kognitiv</a:t>
          </a:r>
          <a:endParaRPr lang="fr-FR" sz="1300" dirty="0"/>
        </a:p>
      </dgm:t>
    </dgm:pt>
    <dgm:pt modelId="{22E61F32-105B-064C-8687-01D90B3C3BBD}" type="parTrans" cxnId="{27FF5B62-B22A-0B49-B023-1FE5ABEA5B17}">
      <dgm:prSet/>
      <dgm:spPr/>
      <dgm:t>
        <a:bodyPr/>
        <a:lstStyle/>
        <a:p>
          <a:endParaRPr lang="fr-FR"/>
        </a:p>
      </dgm:t>
    </dgm:pt>
    <dgm:pt modelId="{EE372AE9-40FE-384A-9208-99042CF5B863}" type="sibTrans" cxnId="{27FF5B62-B22A-0B49-B023-1FE5ABEA5B17}">
      <dgm:prSet/>
      <dgm:spPr/>
      <dgm:t>
        <a:bodyPr/>
        <a:lstStyle/>
        <a:p>
          <a:endParaRPr lang="fr-FR"/>
        </a:p>
      </dgm:t>
    </dgm:pt>
    <dgm:pt modelId="{E08A1227-3AF4-ED43-AF61-C51A561D39B9}">
      <dgm:prSet phldrT="[Texte]" custT="1"/>
      <dgm:spPr/>
      <dgm:t>
        <a:bodyPr/>
        <a:lstStyle/>
        <a:p>
          <a:r>
            <a:rPr lang="fr-FR" sz="1400" dirty="0" err="1"/>
            <a:t>Emotionen</a:t>
          </a:r>
          <a:endParaRPr lang="fr-FR" sz="1300" dirty="0"/>
        </a:p>
      </dgm:t>
    </dgm:pt>
    <dgm:pt modelId="{E14DFA11-C7F3-8942-B21A-2954D268CFA7}" type="parTrans" cxnId="{D5994BD0-9F8F-F44E-9D29-86C35A181121}">
      <dgm:prSet/>
      <dgm:spPr/>
      <dgm:t>
        <a:bodyPr/>
        <a:lstStyle/>
        <a:p>
          <a:endParaRPr lang="fr-FR"/>
        </a:p>
      </dgm:t>
    </dgm:pt>
    <dgm:pt modelId="{2ADB1CFB-A918-D643-8B05-661C020192EE}" type="sibTrans" cxnId="{D5994BD0-9F8F-F44E-9D29-86C35A181121}">
      <dgm:prSet/>
      <dgm:spPr/>
      <dgm:t>
        <a:bodyPr/>
        <a:lstStyle/>
        <a:p>
          <a:endParaRPr lang="fr-FR"/>
        </a:p>
      </dgm:t>
    </dgm:pt>
    <dgm:pt modelId="{D4782446-BD01-7E4E-8710-C17796B6D9D7}">
      <dgm:prSet phldrT="[Texte]" custT="1"/>
      <dgm:spPr/>
      <dgm:t>
        <a:bodyPr/>
        <a:lstStyle/>
        <a:p>
          <a:r>
            <a:rPr lang="fr-FR" sz="1400" dirty="0" err="1"/>
            <a:t>Physiologisch</a:t>
          </a:r>
          <a:endParaRPr lang="fr-FR" sz="1400" dirty="0"/>
        </a:p>
      </dgm:t>
    </dgm:pt>
    <dgm:pt modelId="{4464B2F7-D022-D243-B4B4-E350D8B878BD}" type="parTrans" cxnId="{C2DBD921-092D-EC46-B3C7-B356583E0782}">
      <dgm:prSet/>
      <dgm:spPr/>
      <dgm:t>
        <a:bodyPr/>
        <a:lstStyle/>
        <a:p>
          <a:endParaRPr lang="fr-FR"/>
        </a:p>
      </dgm:t>
    </dgm:pt>
    <dgm:pt modelId="{22C0AB08-1647-254E-ACAE-AD726D0BBC61}" type="sibTrans" cxnId="{C2DBD921-092D-EC46-B3C7-B356583E0782}">
      <dgm:prSet/>
      <dgm:spPr/>
      <dgm:t>
        <a:bodyPr/>
        <a:lstStyle/>
        <a:p>
          <a:endParaRPr lang="fr-FR"/>
        </a:p>
      </dgm:t>
    </dgm:pt>
    <dgm:pt modelId="{D176F64C-0DDD-BC4F-85E6-81D151BC92A0}">
      <dgm:prSet phldrT="[Texte]" custT="1"/>
      <dgm:spPr/>
      <dgm:t>
        <a:bodyPr/>
        <a:lstStyle/>
        <a:p>
          <a:r>
            <a:rPr lang="fr-FR" sz="1400" dirty="0" err="1"/>
            <a:t>Verhalten</a:t>
          </a:r>
          <a:endParaRPr lang="fr-FR" sz="1400" dirty="0"/>
        </a:p>
      </dgm:t>
    </dgm:pt>
    <dgm:pt modelId="{FB2420A2-FD07-664A-A6CE-259FA5062354}" type="parTrans" cxnId="{05D6178C-DDFD-6147-9C0F-720AC47A578F}">
      <dgm:prSet/>
      <dgm:spPr/>
      <dgm:t>
        <a:bodyPr/>
        <a:lstStyle/>
        <a:p>
          <a:endParaRPr lang="fr-FR"/>
        </a:p>
      </dgm:t>
    </dgm:pt>
    <dgm:pt modelId="{E0733BB4-8CAD-8144-AB81-891FAECA3483}" type="sibTrans" cxnId="{05D6178C-DDFD-6147-9C0F-720AC47A578F}">
      <dgm:prSet/>
      <dgm:spPr/>
      <dgm:t>
        <a:bodyPr/>
        <a:lstStyle/>
        <a:p>
          <a:endParaRPr lang="fr-FR"/>
        </a:p>
      </dgm:t>
    </dgm:pt>
    <dgm:pt modelId="{0F35C4F2-BFAE-1841-B21E-BA85F30C6BAB}" type="pres">
      <dgm:prSet presAssocID="{CEF5B787-EF53-0E46-B9D2-B20CA60767A4}" presName="compositeShape" presStyleCnt="0">
        <dgm:presLayoutVars>
          <dgm:chMax val="7"/>
          <dgm:dir/>
          <dgm:resizeHandles val="exact"/>
        </dgm:presLayoutVars>
      </dgm:prSet>
      <dgm:spPr/>
    </dgm:pt>
    <dgm:pt modelId="{C8820AA6-F0D4-D34C-A647-62C6D8D98DE3}" type="pres">
      <dgm:prSet presAssocID="{CEF5B787-EF53-0E46-B9D2-B20CA60767A4}" presName="wedge1" presStyleLbl="node1" presStyleIdx="0" presStyleCnt="4"/>
      <dgm:spPr/>
    </dgm:pt>
    <dgm:pt modelId="{D609769C-1B45-6D4B-A513-FB963D7CACBC}" type="pres">
      <dgm:prSet presAssocID="{CEF5B787-EF53-0E46-B9D2-B20CA60767A4}" presName="dummy1a" presStyleCnt="0"/>
      <dgm:spPr/>
    </dgm:pt>
    <dgm:pt modelId="{E9BD8346-06FF-6B47-B3D2-7E0955E08DEE}" type="pres">
      <dgm:prSet presAssocID="{CEF5B787-EF53-0E46-B9D2-B20CA60767A4}" presName="dummy1b" presStyleCnt="0"/>
      <dgm:spPr/>
    </dgm:pt>
    <dgm:pt modelId="{D2A39899-211C-5243-8BFE-588DB77F09D0}" type="pres">
      <dgm:prSet presAssocID="{CEF5B787-EF53-0E46-B9D2-B20CA60767A4}" presName="wedge1Tx" presStyleLbl="node1" presStyleIdx="0" presStyleCnt="4">
        <dgm:presLayoutVars>
          <dgm:chMax val="0"/>
          <dgm:chPref val="0"/>
          <dgm:bulletEnabled val="1"/>
        </dgm:presLayoutVars>
      </dgm:prSet>
      <dgm:spPr/>
    </dgm:pt>
    <dgm:pt modelId="{E8BBC3FF-44FF-C04D-9348-08CB3E418282}" type="pres">
      <dgm:prSet presAssocID="{CEF5B787-EF53-0E46-B9D2-B20CA60767A4}" presName="wedge2" presStyleLbl="node1" presStyleIdx="1" presStyleCnt="4"/>
      <dgm:spPr/>
    </dgm:pt>
    <dgm:pt modelId="{8AEC7672-42C6-B447-AA62-58525A2D2727}" type="pres">
      <dgm:prSet presAssocID="{CEF5B787-EF53-0E46-B9D2-B20CA60767A4}" presName="dummy2a" presStyleCnt="0"/>
      <dgm:spPr/>
    </dgm:pt>
    <dgm:pt modelId="{C287A61D-91AD-5F4A-AB20-9F039BD1279F}" type="pres">
      <dgm:prSet presAssocID="{CEF5B787-EF53-0E46-B9D2-B20CA60767A4}" presName="dummy2b" presStyleCnt="0"/>
      <dgm:spPr/>
    </dgm:pt>
    <dgm:pt modelId="{BC1D795E-06D6-2947-A2EA-EFC5BCEFCF37}" type="pres">
      <dgm:prSet presAssocID="{CEF5B787-EF53-0E46-B9D2-B20CA60767A4}" presName="wedge2Tx" presStyleLbl="node1" presStyleIdx="1" presStyleCnt="4">
        <dgm:presLayoutVars>
          <dgm:chMax val="0"/>
          <dgm:chPref val="0"/>
          <dgm:bulletEnabled val="1"/>
        </dgm:presLayoutVars>
      </dgm:prSet>
      <dgm:spPr/>
    </dgm:pt>
    <dgm:pt modelId="{B6C5DB5C-FFED-204C-9626-455DACF24419}" type="pres">
      <dgm:prSet presAssocID="{CEF5B787-EF53-0E46-B9D2-B20CA60767A4}" presName="wedge3" presStyleLbl="node1" presStyleIdx="2" presStyleCnt="4"/>
      <dgm:spPr/>
    </dgm:pt>
    <dgm:pt modelId="{F75B6D27-3437-9849-AB94-B14D48C869E8}" type="pres">
      <dgm:prSet presAssocID="{CEF5B787-EF53-0E46-B9D2-B20CA60767A4}" presName="dummy3a" presStyleCnt="0"/>
      <dgm:spPr/>
    </dgm:pt>
    <dgm:pt modelId="{67BA5D9C-902E-3749-A458-63D6E0F1420F}" type="pres">
      <dgm:prSet presAssocID="{CEF5B787-EF53-0E46-B9D2-B20CA60767A4}" presName="dummy3b" presStyleCnt="0"/>
      <dgm:spPr/>
    </dgm:pt>
    <dgm:pt modelId="{D736E2CD-41F0-3A4E-801B-597C82508D67}" type="pres">
      <dgm:prSet presAssocID="{CEF5B787-EF53-0E46-B9D2-B20CA60767A4}" presName="wedge3Tx" presStyleLbl="node1" presStyleIdx="2" presStyleCnt="4">
        <dgm:presLayoutVars>
          <dgm:chMax val="0"/>
          <dgm:chPref val="0"/>
          <dgm:bulletEnabled val="1"/>
        </dgm:presLayoutVars>
      </dgm:prSet>
      <dgm:spPr/>
    </dgm:pt>
    <dgm:pt modelId="{169F0DBE-8840-3344-BFF7-9DBF1BEA9060}" type="pres">
      <dgm:prSet presAssocID="{CEF5B787-EF53-0E46-B9D2-B20CA60767A4}" presName="wedge4" presStyleLbl="node1" presStyleIdx="3" presStyleCnt="4"/>
      <dgm:spPr/>
    </dgm:pt>
    <dgm:pt modelId="{4F96DFE1-961D-7448-998D-246537E989E8}" type="pres">
      <dgm:prSet presAssocID="{CEF5B787-EF53-0E46-B9D2-B20CA60767A4}" presName="dummy4a" presStyleCnt="0"/>
      <dgm:spPr/>
    </dgm:pt>
    <dgm:pt modelId="{AAC3A0A3-9A76-264B-8F7B-3093195D0AC6}" type="pres">
      <dgm:prSet presAssocID="{CEF5B787-EF53-0E46-B9D2-B20CA60767A4}" presName="dummy4b" presStyleCnt="0"/>
      <dgm:spPr/>
    </dgm:pt>
    <dgm:pt modelId="{EB13A978-A327-D049-8AE7-F97CADF2A5F2}" type="pres">
      <dgm:prSet presAssocID="{CEF5B787-EF53-0E46-B9D2-B20CA60767A4}" presName="wedge4Tx" presStyleLbl="node1" presStyleIdx="3" presStyleCnt="4">
        <dgm:presLayoutVars>
          <dgm:chMax val="0"/>
          <dgm:chPref val="0"/>
          <dgm:bulletEnabled val="1"/>
        </dgm:presLayoutVars>
      </dgm:prSet>
      <dgm:spPr/>
    </dgm:pt>
    <dgm:pt modelId="{E0A2F6EE-F195-194E-A661-41C87CFEA662}" type="pres">
      <dgm:prSet presAssocID="{EE372AE9-40FE-384A-9208-99042CF5B863}" presName="arrowWedge1" presStyleLbl="fgSibTrans2D1" presStyleIdx="0" presStyleCnt="4"/>
      <dgm:spPr/>
    </dgm:pt>
    <dgm:pt modelId="{81CCFB88-61C4-C645-96C9-6E612A7F51EC}" type="pres">
      <dgm:prSet presAssocID="{E0733BB4-8CAD-8144-AB81-891FAECA3483}" presName="arrowWedge2" presStyleLbl="fgSibTrans2D1" presStyleIdx="1" presStyleCnt="4"/>
      <dgm:spPr/>
    </dgm:pt>
    <dgm:pt modelId="{95215159-E2AF-C046-86DC-1130A5AB917D}" type="pres">
      <dgm:prSet presAssocID="{2ADB1CFB-A918-D643-8B05-661C020192EE}" presName="arrowWedge3" presStyleLbl="fgSibTrans2D1" presStyleIdx="2" presStyleCnt="4"/>
      <dgm:spPr/>
    </dgm:pt>
    <dgm:pt modelId="{1749D041-68A9-3649-8580-8A5589FCED53}" type="pres">
      <dgm:prSet presAssocID="{22C0AB08-1647-254E-ACAE-AD726D0BBC61}" presName="arrowWedge4" presStyleLbl="fgSibTrans2D1" presStyleIdx="3" presStyleCnt="4"/>
      <dgm:spPr/>
    </dgm:pt>
  </dgm:ptLst>
  <dgm:cxnLst>
    <dgm:cxn modelId="{AE51E70D-738D-4242-8CA9-D3B96DD045A1}" type="presOf" srcId="{D176F64C-0DDD-BC4F-85E6-81D151BC92A0}" destId="{E8BBC3FF-44FF-C04D-9348-08CB3E418282}" srcOrd="0" destOrd="0" presId="urn:microsoft.com/office/officeart/2005/8/layout/cycle8"/>
    <dgm:cxn modelId="{C2DBD921-092D-EC46-B3C7-B356583E0782}" srcId="{CEF5B787-EF53-0E46-B9D2-B20CA60767A4}" destId="{D4782446-BD01-7E4E-8710-C17796B6D9D7}" srcOrd="3" destOrd="0" parTransId="{4464B2F7-D022-D243-B4B4-E350D8B878BD}" sibTransId="{22C0AB08-1647-254E-ACAE-AD726D0BBC61}"/>
    <dgm:cxn modelId="{1737E522-5D13-F34E-A8E9-69ECD3D15D2A}" type="presOf" srcId="{D4782446-BD01-7E4E-8710-C17796B6D9D7}" destId="{EB13A978-A327-D049-8AE7-F97CADF2A5F2}" srcOrd="1" destOrd="0" presId="urn:microsoft.com/office/officeart/2005/8/layout/cycle8"/>
    <dgm:cxn modelId="{40CE802C-9586-804E-AE9D-0CCD383DACA8}" type="presOf" srcId="{E08A1227-3AF4-ED43-AF61-C51A561D39B9}" destId="{B6C5DB5C-FFED-204C-9626-455DACF24419}" srcOrd="0" destOrd="0" presId="urn:microsoft.com/office/officeart/2005/8/layout/cycle8"/>
    <dgm:cxn modelId="{FE723A46-DB8D-304D-A50A-42199D95E2EA}" type="presOf" srcId="{CEF5B787-EF53-0E46-B9D2-B20CA60767A4}" destId="{0F35C4F2-BFAE-1841-B21E-BA85F30C6BAB}" srcOrd="0" destOrd="0" presId="urn:microsoft.com/office/officeart/2005/8/layout/cycle8"/>
    <dgm:cxn modelId="{D3055857-09A4-9F4D-BB8E-36FC6640853C}" type="presOf" srcId="{E08A1227-3AF4-ED43-AF61-C51A561D39B9}" destId="{D736E2CD-41F0-3A4E-801B-597C82508D67}" srcOrd="1" destOrd="0" presId="urn:microsoft.com/office/officeart/2005/8/layout/cycle8"/>
    <dgm:cxn modelId="{C2BD0158-4B65-1447-9878-FDF978015820}" type="presOf" srcId="{B90D071E-EE72-D248-ADEC-3A981AC815BC}" destId="{C8820AA6-F0D4-D34C-A647-62C6D8D98DE3}" srcOrd="0" destOrd="0" presId="urn:microsoft.com/office/officeart/2005/8/layout/cycle8"/>
    <dgm:cxn modelId="{27FF5B62-B22A-0B49-B023-1FE5ABEA5B17}" srcId="{CEF5B787-EF53-0E46-B9D2-B20CA60767A4}" destId="{B90D071E-EE72-D248-ADEC-3A981AC815BC}" srcOrd="0" destOrd="0" parTransId="{22E61F32-105B-064C-8687-01D90B3C3BBD}" sibTransId="{EE372AE9-40FE-384A-9208-99042CF5B863}"/>
    <dgm:cxn modelId="{D11F5384-E5EC-8746-8515-DCE8D20655FA}" type="presOf" srcId="{D176F64C-0DDD-BC4F-85E6-81D151BC92A0}" destId="{BC1D795E-06D6-2947-A2EA-EFC5BCEFCF37}" srcOrd="1" destOrd="0" presId="urn:microsoft.com/office/officeart/2005/8/layout/cycle8"/>
    <dgm:cxn modelId="{05D6178C-DDFD-6147-9C0F-720AC47A578F}" srcId="{CEF5B787-EF53-0E46-B9D2-B20CA60767A4}" destId="{D176F64C-0DDD-BC4F-85E6-81D151BC92A0}" srcOrd="1" destOrd="0" parTransId="{FB2420A2-FD07-664A-A6CE-259FA5062354}" sibTransId="{E0733BB4-8CAD-8144-AB81-891FAECA3483}"/>
    <dgm:cxn modelId="{A66BE4C8-F4B8-1E42-98AB-7C33884EF6FE}" type="presOf" srcId="{D4782446-BD01-7E4E-8710-C17796B6D9D7}" destId="{169F0DBE-8840-3344-BFF7-9DBF1BEA9060}" srcOrd="0" destOrd="0" presId="urn:microsoft.com/office/officeart/2005/8/layout/cycle8"/>
    <dgm:cxn modelId="{D5994BD0-9F8F-F44E-9D29-86C35A181121}" srcId="{CEF5B787-EF53-0E46-B9D2-B20CA60767A4}" destId="{E08A1227-3AF4-ED43-AF61-C51A561D39B9}" srcOrd="2" destOrd="0" parTransId="{E14DFA11-C7F3-8942-B21A-2954D268CFA7}" sibTransId="{2ADB1CFB-A918-D643-8B05-661C020192EE}"/>
    <dgm:cxn modelId="{F88D8EEE-5A1C-F446-8131-9F4B03CA89AD}" type="presOf" srcId="{B90D071E-EE72-D248-ADEC-3A981AC815BC}" destId="{D2A39899-211C-5243-8BFE-588DB77F09D0}" srcOrd="1" destOrd="0" presId="urn:microsoft.com/office/officeart/2005/8/layout/cycle8"/>
    <dgm:cxn modelId="{DD82A656-383F-1F43-8E75-8D088C17DD5D}" type="presParOf" srcId="{0F35C4F2-BFAE-1841-B21E-BA85F30C6BAB}" destId="{C8820AA6-F0D4-D34C-A647-62C6D8D98DE3}" srcOrd="0" destOrd="0" presId="urn:microsoft.com/office/officeart/2005/8/layout/cycle8"/>
    <dgm:cxn modelId="{488CE46D-9159-2349-9FA0-5119A3FCCC05}" type="presParOf" srcId="{0F35C4F2-BFAE-1841-B21E-BA85F30C6BAB}" destId="{D609769C-1B45-6D4B-A513-FB963D7CACBC}" srcOrd="1" destOrd="0" presId="urn:microsoft.com/office/officeart/2005/8/layout/cycle8"/>
    <dgm:cxn modelId="{BBD561CD-F950-504F-A6E2-1F632FCC4C1E}" type="presParOf" srcId="{0F35C4F2-BFAE-1841-B21E-BA85F30C6BAB}" destId="{E9BD8346-06FF-6B47-B3D2-7E0955E08DEE}" srcOrd="2" destOrd="0" presId="urn:microsoft.com/office/officeart/2005/8/layout/cycle8"/>
    <dgm:cxn modelId="{8022E691-5E6D-9E47-802B-4524DFED1FED}" type="presParOf" srcId="{0F35C4F2-BFAE-1841-B21E-BA85F30C6BAB}" destId="{D2A39899-211C-5243-8BFE-588DB77F09D0}" srcOrd="3" destOrd="0" presId="urn:microsoft.com/office/officeart/2005/8/layout/cycle8"/>
    <dgm:cxn modelId="{86CF983C-ACD6-2A49-9258-B45C983AAEA7}" type="presParOf" srcId="{0F35C4F2-BFAE-1841-B21E-BA85F30C6BAB}" destId="{E8BBC3FF-44FF-C04D-9348-08CB3E418282}" srcOrd="4" destOrd="0" presId="urn:microsoft.com/office/officeart/2005/8/layout/cycle8"/>
    <dgm:cxn modelId="{A578E713-6F60-E845-9F0F-7C7A68790291}" type="presParOf" srcId="{0F35C4F2-BFAE-1841-B21E-BA85F30C6BAB}" destId="{8AEC7672-42C6-B447-AA62-58525A2D2727}" srcOrd="5" destOrd="0" presId="urn:microsoft.com/office/officeart/2005/8/layout/cycle8"/>
    <dgm:cxn modelId="{054B7D1D-8661-AF45-906A-EAB1BF7947E5}" type="presParOf" srcId="{0F35C4F2-BFAE-1841-B21E-BA85F30C6BAB}" destId="{C287A61D-91AD-5F4A-AB20-9F039BD1279F}" srcOrd="6" destOrd="0" presId="urn:microsoft.com/office/officeart/2005/8/layout/cycle8"/>
    <dgm:cxn modelId="{E9CE36D9-3D1F-484F-82C2-6C2FE999D93C}" type="presParOf" srcId="{0F35C4F2-BFAE-1841-B21E-BA85F30C6BAB}" destId="{BC1D795E-06D6-2947-A2EA-EFC5BCEFCF37}" srcOrd="7" destOrd="0" presId="urn:microsoft.com/office/officeart/2005/8/layout/cycle8"/>
    <dgm:cxn modelId="{67ADC93B-C939-3F4F-8542-F6286D4159E7}" type="presParOf" srcId="{0F35C4F2-BFAE-1841-B21E-BA85F30C6BAB}" destId="{B6C5DB5C-FFED-204C-9626-455DACF24419}" srcOrd="8" destOrd="0" presId="urn:microsoft.com/office/officeart/2005/8/layout/cycle8"/>
    <dgm:cxn modelId="{4259E0CA-0664-5C45-9C4D-FE154DFB5DE1}" type="presParOf" srcId="{0F35C4F2-BFAE-1841-B21E-BA85F30C6BAB}" destId="{F75B6D27-3437-9849-AB94-B14D48C869E8}" srcOrd="9" destOrd="0" presId="urn:microsoft.com/office/officeart/2005/8/layout/cycle8"/>
    <dgm:cxn modelId="{2E480247-700B-2848-83A2-AD3B08066337}" type="presParOf" srcId="{0F35C4F2-BFAE-1841-B21E-BA85F30C6BAB}" destId="{67BA5D9C-902E-3749-A458-63D6E0F1420F}" srcOrd="10" destOrd="0" presId="urn:microsoft.com/office/officeart/2005/8/layout/cycle8"/>
    <dgm:cxn modelId="{AD89502A-0234-BA40-A3BC-E255A37ECB93}" type="presParOf" srcId="{0F35C4F2-BFAE-1841-B21E-BA85F30C6BAB}" destId="{D736E2CD-41F0-3A4E-801B-597C82508D67}" srcOrd="11" destOrd="0" presId="urn:microsoft.com/office/officeart/2005/8/layout/cycle8"/>
    <dgm:cxn modelId="{1389001D-F7C2-B34B-B469-924E67552509}" type="presParOf" srcId="{0F35C4F2-BFAE-1841-B21E-BA85F30C6BAB}" destId="{169F0DBE-8840-3344-BFF7-9DBF1BEA9060}" srcOrd="12" destOrd="0" presId="urn:microsoft.com/office/officeart/2005/8/layout/cycle8"/>
    <dgm:cxn modelId="{FA67EC94-FEE1-124E-B869-D54104E9B16E}" type="presParOf" srcId="{0F35C4F2-BFAE-1841-B21E-BA85F30C6BAB}" destId="{4F96DFE1-961D-7448-998D-246537E989E8}" srcOrd="13" destOrd="0" presId="urn:microsoft.com/office/officeart/2005/8/layout/cycle8"/>
    <dgm:cxn modelId="{82358A13-2EC6-3748-A340-B531A4E40481}" type="presParOf" srcId="{0F35C4F2-BFAE-1841-B21E-BA85F30C6BAB}" destId="{AAC3A0A3-9A76-264B-8F7B-3093195D0AC6}" srcOrd="14" destOrd="0" presId="urn:microsoft.com/office/officeart/2005/8/layout/cycle8"/>
    <dgm:cxn modelId="{DB03B995-4017-5049-8024-99EF55867208}" type="presParOf" srcId="{0F35C4F2-BFAE-1841-B21E-BA85F30C6BAB}" destId="{EB13A978-A327-D049-8AE7-F97CADF2A5F2}" srcOrd="15" destOrd="0" presId="urn:microsoft.com/office/officeart/2005/8/layout/cycle8"/>
    <dgm:cxn modelId="{28F07906-E4F9-F04A-A6C4-9944227FDCEA}" type="presParOf" srcId="{0F35C4F2-BFAE-1841-B21E-BA85F30C6BAB}" destId="{E0A2F6EE-F195-194E-A661-41C87CFEA662}" srcOrd="16" destOrd="0" presId="urn:microsoft.com/office/officeart/2005/8/layout/cycle8"/>
    <dgm:cxn modelId="{1948918F-AFC6-7441-9361-30E9A67E7F64}" type="presParOf" srcId="{0F35C4F2-BFAE-1841-B21E-BA85F30C6BAB}" destId="{81CCFB88-61C4-C645-96C9-6E612A7F51EC}" srcOrd="17" destOrd="0" presId="urn:microsoft.com/office/officeart/2005/8/layout/cycle8"/>
    <dgm:cxn modelId="{0DCE0FF1-DEA7-4546-9EB2-7C486943C22C}" type="presParOf" srcId="{0F35C4F2-BFAE-1841-B21E-BA85F30C6BAB}" destId="{95215159-E2AF-C046-86DC-1130A5AB917D}" srcOrd="18" destOrd="0" presId="urn:microsoft.com/office/officeart/2005/8/layout/cycle8"/>
    <dgm:cxn modelId="{0A37C9BF-9026-524D-B584-EED4C9178AA1}" type="presParOf" srcId="{0F35C4F2-BFAE-1841-B21E-BA85F30C6BAB}" destId="{1749D041-68A9-3649-8580-8A5589FCED5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17D172-90F0-DF4A-8182-3A9543D6089B}"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fr-FR"/>
        </a:p>
      </dgm:t>
    </dgm:pt>
    <dgm:pt modelId="{E86EB67A-CF71-E24C-BB3C-8C7287458D03}">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CC3333"/>
        </a:solidFill>
        <a:ln>
          <a:solidFill>
            <a:schemeClr val="tx2">
              <a:lumMod val="90000"/>
              <a:lumOff val="10000"/>
            </a:schemeClr>
          </a:solidFill>
        </a:ln>
      </dgm:spPr>
      <dgm:t>
        <a:bodyPr/>
        <a:lstStyle/>
        <a:p>
          <a:r>
            <a:rPr lang="fr-CH" sz="1900" dirty="0" err="1">
              <a:solidFill>
                <a:schemeClr val="bg1"/>
              </a:solidFill>
            </a:rPr>
            <a:t>Attraktiv</a:t>
          </a:r>
          <a:r>
            <a:rPr lang="fr-FR" sz="1900" dirty="0"/>
            <a:t>?</a:t>
          </a:r>
        </a:p>
      </dgm:t>
    </dgm:pt>
    <dgm:pt modelId="{90E1B9D7-72DE-544E-A2AE-F37FE27C3119}" type="parTrans" cxnId="{F86B0752-B322-E74B-8F4D-C3B07FA253F4}">
      <dgm:prSet>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solidFill>
            <a:schemeClr val="tx2">
              <a:lumMod val="90000"/>
              <a:lumOff val="10000"/>
            </a:schemeClr>
          </a:solidFill>
        </a:ln>
      </dgm:spPr>
      <dgm:t>
        <a:bodyPr/>
        <a:lstStyle/>
        <a:p>
          <a:endParaRPr lang="fr-FR"/>
        </a:p>
      </dgm:t>
    </dgm:pt>
    <dgm:pt modelId="{A41F52F6-1AC0-8945-AC54-9C1FB6ADA345}" type="sibTrans" cxnId="{F86B0752-B322-E74B-8F4D-C3B07FA253F4}">
      <dgm:prSet/>
      <dgm:spPr/>
      <dgm:t>
        <a:bodyPr/>
        <a:lstStyle/>
        <a:p>
          <a:endParaRPr lang="fr-FR"/>
        </a:p>
      </dgm:t>
    </dgm:pt>
    <dgm:pt modelId="{B18E1F0B-DA7C-C944-B686-1D0E2959DBC0}">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CC3333"/>
        </a:solidFill>
        <a:ln>
          <a:solidFill>
            <a:schemeClr val="tx2">
              <a:lumMod val="90000"/>
              <a:lumOff val="10000"/>
            </a:schemeClr>
          </a:solidFill>
        </a:ln>
      </dgm:spPr>
      <dgm:t>
        <a:bodyPr/>
        <a:lstStyle/>
        <a:p>
          <a:r>
            <a:rPr lang="fr-CH" sz="1900" dirty="0" err="1">
              <a:solidFill>
                <a:schemeClr val="bg1"/>
              </a:solidFill>
            </a:rPr>
            <a:t>Konkret</a:t>
          </a:r>
          <a:r>
            <a:rPr lang="fr-FR" sz="1900" dirty="0"/>
            <a:t>?</a:t>
          </a:r>
        </a:p>
      </dgm:t>
    </dgm:pt>
    <dgm:pt modelId="{00DBB5C5-8363-AE48-83C7-B043755B2BCB}" type="parTrans" cxnId="{81703751-133A-8942-B096-D568A7E61095}">
      <dgm:prSet>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solidFill>
            <a:schemeClr val="tx2">
              <a:lumMod val="90000"/>
              <a:lumOff val="10000"/>
            </a:schemeClr>
          </a:solidFill>
        </a:ln>
      </dgm:spPr>
      <dgm:t>
        <a:bodyPr/>
        <a:lstStyle/>
        <a:p>
          <a:endParaRPr lang="fr-FR"/>
        </a:p>
      </dgm:t>
    </dgm:pt>
    <dgm:pt modelId="{3F8254E6-5D9F-CB47-AF8A-838EBD4074B0}" type="sibTrans" cxnId="{81703751-133A-8942-B096-D568A7E61095}">
      <dgm:prSet/>
      <dgm:spPr/>
      <dgm:t>
        <a:bodyPr/>
        <a:lstStyle/>
        <a:p>
          <a:endParaRPr lang="fr-FR"/>
        </a:p>
      </dgm:t>
    </dgm:pt>
    <dgm:pt modelId="{7E108591-4162-0045-998A-A892C3F23700}">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CC3333"/>
        </a:solidFill>
        <a:ln>
          <a:solidFill>
            <a:schemeClr val="tx2">
              <a:lumMod val="90000"/>
              <a:lumOff val="10000"/>
            </a:schemeClr>
          </a:solidFill>
        </a:ln>
      </dgm:spPr>
      <dgm:t>
        <a:bodyPr/>
        <a:lstStyle/>
        <a:p>
          <a:r>
            <a:rPr lang="fr-FR" sz="1900" dirty="0" err="1"/>
            <a:t>Erreichbar</a:t>
          </a:r>
          <a:r>
            <a:rPr lang="fr-FR" sz="1900" dirty="0"/>
            <a:t>? </a:t>
          </a:r>
        </a:p>
      </dgm:t>
    </dgm:pt>
    <dgm:pt modelId="{EB32FE7C-7A8D-C34D-BE5D-29CBFBDBBCBC}" type="parTrans" cxnId="{31423AB5-7697-BF48-B531-F928AF27B784}">
      <dgm:prSet>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solidFill>
            <a:schemeClr val="tx2">
              <a:lumMod val="90000"/>
              <a:lumOff val="10000"/>
            </a:schemeClr>
          </a:solidFill>
        </a:ln>
      </dgm:spPr>
      <dgm:t>
        <a:bodyPr/>
        <a:lstStyle/>
        <a:p>
          <a:endParaRPr lang="fr-FR"/>
        </a:p>
      </dgm:t>
    </dgm:pt>
    <dgm:pt modelId="{F0581CA1-CCDE-E845-A167-D593CDA3B62F}" type="sibTrans" cxnId="{31423AB5-7697-BF48-B531-F928AF27B784}">
      <dgm:prSet/>
      <dgm:spPr/>
      <dgm:t>
        <a:bodyPr/>
        <a:lstStyle/>
        <a:p>
          <a:endParaRPr lang="fr-FR"/>
        </a:p>
      </dgm:t>
    </dgm:pt>
    <dgm:pt modelId="{CE74A776-5AE7-5149-9D74-524DA474E2AE}">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CC3333"/>
        </a:solidFill>
        <a:ln>
          <a:solidFill>
            <a:schemeClr val="tx2">
              <a:lumMod val="90000"/>
              <a:lumOff val="10000"/>
            </a:schemeClr>
          </a:solidFill>
        </a:ln>
      </dgm:spPr>
      <dgm:t>
        <a:bodyPr/>
        <a:lstStyle/>
        <a:p>
          <a:r>
            <a:rPr lang="fr-CH" sz="1900" dirty="0">
              <a:solidFill>
                <a:schemeClr val="bg1"/>
              </a:solidFill>
            </a:rPr>
            <a:t>Von </a:t>
          </a:r>
          <a:r>
            <a:rPr lang="fr-CH" sz="1900" dirty="0" err="1">
              <a:solidFill>
                <a:schemeClr val="bg1"/>
              </a:solidFill>
            </a:rPr>
            <a:t>sich</a:t>
          </a:r>
          <a:r>
            <a:rPr lang="fr-CH" sz="1900" dirty="0">
              <a:solidFill>
                <a:schemeClr val="bg1"/>
              </a:solidFill>
            </a:rPr>
            <a:t> </a:t>
          </a:r>
          <a:r>
            <a:rPr lang="fr-CH" sz="1900" dirty="0" err="1">
              <a:solidFill>
                <a:schemeClr val="bg1"/>
              </a:solidFill>
            </a:rPr>
            <a:t>selbst</a:t>
          </a:r>
          <a:r>
            <a:rPr lang="fr-CH" sz="1900" dirty="0">
              <a:solidFill>
                <a:schemeClr val="bg1"/>
              </a:solidFill>
            </a:rPr>
            <a:t> </a:t>
          </a:r>
          <a:r>
            <a:rPr lang="fr-CH" sz="1900" dirty="0" err="1">
              <a:solidFill>
                <a:schemeClr val="bg1"/>
              </a:solidFill>
            </a:rPr>
            <a:t>abhängig</a:t>
          </a:r>
          <a:r>
            <a:rPr lang="fr-FR" sz="1900" dirty="0"/>
            <a:t>?</a:t>
          </a:r>
        </a:p>
      </dgm:t>
    </dgm:pt>
    <dgm:pt modelId="{8428267E-EB81-004D-A488-15CF658D3AA5}" type="parTrans" cxnId="{B297001B-8A41-FD42-9E5B-D736915DA37B}">
      <dgm:prSet>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solidFill>
            <a:schemeClr val="tx2">
              <a:lumMod val="90000"/>
              <a:lumOff val="10000"/>
            </a:schemeClr>
          </a:solidFill>
        </a:ln>
      </dgm:spPr>
      <dgm:t>
        <a:bodyPr/>
        <a:lstStyle/>
        <a:p>
          <a:endParaRPr lang="fr-FR"/>
        </a:p>
      </dgm:t>
    </dgm:pt>
    <dgm:pt modelId="{3B3CAE37-7DA1-5340-BB83-01D8EC30B1A6}" type="sibTrans" cxnId="{B297001B-8A41-FD42-9E5B-D736915DA37B}">
      <dgm:prSet/>
      <dgm:spPr/>
      <dgm:t>
        <a:bodyPr/>
        <a:lstStyle/>
        <a:p>
          <a:endParaRPr lang="fr-FR"/>
        </a:p>
      </dgm:t>
    </dgm:pt>
    <dgm:pt modelId="{E5165339-2C68-A046-9661-CC679E0953B5}">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CC3333"/>
        </a:solidFill>
        <a:ln>
          <a:solidFill>
            <a:schemeClr val="tx2">
              <a:lumMod val="90000"/>
              <a:lumOff val="10000"/>
            </a:schemeClr>
          </a:solidFill>
        </a:ln>
      </dgm:spPr>
      <dgm:t>
        <a:bodyPr/>
        <a:lstStyle/>
        <a:p>
          <a:r>
            <a:rPr lang="fr-CH" sz="1900" dirty="0" err="1">
              <a:solidFill>
                <a:schemeClr val="bg1"/>
              </a:solidFill>
            </a:rPr>
            <a:t>Positiv</a:t>
          </a:r>
          <a:r>
            <a:rPr lang="fr-CH" sz="1900" dirty="0">
              <a:solidFill>
                <a:schemeClr val="bg1"/>
              </a:solidFill>
            </a:rPr>
            <a:t> </a:t>
          </a:r>
          <a:r>
            <a:rPr lang="fr-CH" sz="1900" dirty="0" err="1">
              <a:solidFill>
                <a:schemeClr val="bg1"/>
              </a:solidFill>
            </a:rPr>
            <a:t>formuliert</a:t>
          </a:r>
          <a:r>
            <a:rPr lang="fr-FR" sz="1900" dirty="0"/>
            <a:t>?</a:t>
          </a:r>
        </a:p>
      </dgm:t>
    </dgm:pt>
    <dgm:pt modelId="{14662AAC-1814-1646-A68F-A3598EEAF976}" type="parTrans" cxnId="{9661C17D-7538-3C4B-B3C5-042EBBEA6CB9}">
      <dgm:prSet>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a:solidFill>
            <a:schemeClr val="tx2">
              <a:lumMod val="90000"/>
              <a:lumOff val="10000"/>
            </a:schemeClr>
          </a:solidFill>
        </a:ln>
      </dgm:spPr>
      <dgm:t>
        <a:bodyPr/>
        <a:lstStyle/>
        <a:p>
          <a:endParaRPr lang="fr-FR"/>
        </a:p>
      </dgm:t>
    </dgm:pt>
    <dgm:pt modelId="{4F3656F0-C58C-0048-8455-9D8830A05608}" type="sibTrans" cxnId="{9661C17D-7538-3C4B-B3C5-042EBBEA6CB9}">
      <dgm:prSet/>
      <dgm:spPr/>
      <dgm:t>
        <a:bodyPr/>
        <a:lstStyle/>
        <a:p>
          <a:endParaRPr lang="fr-FR"/>
        </a:p>
      </dgm:t>
    </dgm:pt>
    <dgm:pt modelId="{D4F0295F-D82A-044E-88D7-326DA92C8709}">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CC3333"/>
        </a:solidFill>
        <a:ln>
          <a:solidFill>
            <a:schemeClr val="tx2">
              <a:lumMod val="90000"/>
              <a:lumOff val="10000"/>
            </a:schemeClr>
          </a:solidFill>
        </a:ln>
      </dgm:spPr>
      <dgm:t>
        <a:bodyPr/>
        <a:lstStyle/>
        <a:p>
          <a:r>
            <a:rPr lang="fr-CH" sz="2800" b="1" dirty="0" err="1">
              <a:solidFill>
                <a:schemeClr val="bg2">
                  <a:lumMod val="95000"/>
                </a:schemeClr>
              </a:solidFill>
            </a:rPr>
            <a:t>Ziel</a:t>
          </a:r>
          <a:endParaRPr lang="fr-FR" sz="4800" dirty="0"/>
        </a:p>
      </dgm:t>
    </dgm:pt>
    <dgm:pt modelId="{BFE9F09D-2D4E-A043-A7C9-1AA3074ECB08}" type="sibTrans" cxnId="{60AF66D2-0C50-014B-82F7-4D702111D9B5}">
      <dgm:prSet/>
      <dgm:spPr/>
      <dgm:t>
        <a:bodyPr/>
        <a:lstStyle/>
        <a:p>
          <a:endParaRPr lang="fr-FR"/>
        </a:p>
      </dgm:t>
    </dgm:pt>
    <dgm:pt modelId="{C0C6B1C5-834E-7949-AE42-266153D9CC09}" type="parTrans" cxnId="{60AF66D2-0C50-014B-82F7-4D702111D9B5}">
      <dgm:prSet/>
      <dgm:spPr/>
      <dgm:t>
        <a:bodyPr/>
        <a:lstStyle/>
        <a:p>
          <a:endParaRPr lang="fr-FR"/>
        </a:p>
      </dgm:t>
    </dgm:pt>
    <dgm:pt modelId="{19D62F8B-0F31-844B-AC46-234661DE8655}" type="pres">
      <dgm:prSet presAssocID="{CF17D172-90F0-DF4A-8182-3A9543D6089B}" presName="cycle" presStyleCnt="0">
        <dgm:presLayoutVars>
          <dgm:chMax val="1"/>
          <dgm:dir/>
          <dgm:animLvl val="ctr"/>
          <dgm:resizeHandles val="exact"/>
        </dgm:presLayoutVars>
      </dgm:prSet>
      <dgm:spPr/>
    </dgm:pt>
    <dgm:pt modelId="{C7A67CFB-DDC2-9145-A298-43C99DC40CA4}" type="pres">
      <dgm:prSet presAssocID="{D4F0295F-D82A-044E-88D7-326DA92C8709}" presName="centerShape" presStyleLbl="node0" presStyleIdx="0" presStyleCnt="1"/>
      <dgm:spPr/>
    </dgm:pt>
    <dgm:pt modelId="{FAF43B37-581F-214C-BE50-906ADF24E750}" type="pres">
      <dgm:prSet presAssocID="{90E1B9D7-72DE-544E-A2AE-F37FE27C3119}" presName="parTrans" presStyleLbl="bgSibTrans2D1" presStyleIdx="0" presStyleCnt="5"/>
      <dgm:spPr/>
    </dgm:pt>
    <dgm:pt modelId="{322D6E93-B070-0F42-B1DC-8009360DDDD7}" type="pres">
      <dgm:prSet presAssocID="{E86EB67A-CF71-E24C-BB3C-8C7287458D03}" presName="node" presStyleLbl="node1" presStyleIdx="0" presStyleCnt="5" custScaleX="111116" custScaleY="99642">
        <dgm:presLayoutVars>
          <dgm:bulletEnabled val="1"/>
        </dgm:presLayoutVars>
      </dgm:prSet>
      <dgm:spPr/>
    </dgm:pt>
    <dgm:pt modelId="{DC8B11C3-6B7F-D44A-8B03-2E85F2E813D5}" type="pres">
      <dgm:prSet presAssocID="{00DBB5C5-8363-AE48-83C7-B043755B2BCB}" presName="parTrans" presStyleLbl="bgSibTrans2D1" presStyleIdx="1" presStyleCnt="5"/>
      <dgm:spPr/>
    </dgm:pt>
    <dgm:pt modelId="{CF6B588B-515E-094F-8199-1B66704F327B}" type="pres">
      <dgm:prSet presAssocID="{B18E1F0B-DA7C-C944-B686-1D0E2959DBC0}" presName="node" presStyleLbl="node1" presStyleIdx="1" presStyleCnt="5" custScaleX="111116" custScaleY="99642" custRadScaleRad="109596" custRadScaleInc="-13390">
        <dgm:presLayoutVars>
          <dgm:bulletEnabled val="1"/>
        </dgm:presLayoutVars>
      </dgm:prSet>
      <dgm:spPr/>
    </dgm:pt>
    <dgm:pt modelId="{754C61EB-C40F-B448-85EB-724B4B158D72}" type="pres">
      <dgm:prSet presAssocID="{EB32FE7C-7A8D-C34D-BE5D-29CBFBDBBCBC}" presName="parTrans" presStyleLbl="bgSibTrans2D1" presStyleIdx="2" presStyleCnt="5"/>
      <dgm:spPr/>
    </dgm:pt>
    <dgm:pt modelId="{97709CDA-93B9-ED40-AAEB-249C81CE1FAE}" type="pres">
      <dgm:prSet presAssocID="{7E108591-4162-0045-998A-A892C3F23700}" presName="node" presStyleLbl="node1" presStyleIdx="2" presStyleCnt="5" custScaleX="111116" custScaleY="99642">
        <dgm:presLayoutVars>
          <dgm:bulletEnabled val="1"/>
        </dgm:presLayoutVars>
      </dgm:prSet>
      <dgm:spPr/>
    </dgm:pt>
    <dgm:pt modelId="{EC886CD0-8FB1-814E-BE15-4C95DF5E6C45}" type="pres">
      <dgm:prSet presAssocID="{14662AAC-1814-1646-A68F-A3598EEAF976}" presName="parTrans" presStyleLbl="bgSibTrans2D1" presStyleIdx="3" presStyleCnt="5"/>
      <dgm:spPr/>
    </dgm:pt>
    <dgm:pt modelId="{65048E84-C4D0-3B44-961E-BFA480B4D740}" type="pres">
      <dgm:prSet presAssocID="{E5165339-2C68-A046-9661-CC679E0953B5}" presName="node" presStyleLbl="node1" presStyleIdx="3" presStyleCnt="5" custScaleX="111116" custScaleY="99642" custRadScaleRad="108101" custRadScaleInc="11520">
        <dgm:presLayoutVars>
          <dgm:bulletEnabled val="1"/>
        </dgm:presLayoutVars>
      </dgm:prSet>
      <dgm:spPr/>
    </dgm:pt>
    <dgm:pt modelId="{4F17BA7B-CA5C-F142-909F-F38F78D234E1}" type="pres">
      <dgm:prSet presAssocID="{8428267E-EB81-004D-A488-15CF658D3AA5}" presName="parTrans" presStyleLbl="bgSibTrans2D1" presStyleIdx="4" presStyleCnt="5"/>
      <dgm:spPr/>
    </dgm:pt>
    <dgm:pt modelId="{C4032E13-ECE9-034D-A9A8-CA36CE819808}" type="pres">
      <dgm:prSet presAssocID="{CE74A776-5AE7-5149-9D74-524DA474E2AE}" presName="node" presStyleLbl="node1" presStyleIdx="4" presStyleCnt="5" custScaleX="111116" custScaleY="99642">
        <dgm:presLayoutVars>
          <dgm:bulletEnabled val="1"/>
        </dgm:presLayoutVars>
      </dgm:prSet>
      <dgm:spPr/>
    </dgm:pt>
  </dgm:ptLst>
  <dgm:cxnLst>
    <dgm:cxn modelId="{B297001B-8A41-FD42-9E5B-D736915DA37B}" srcId="{D4F0295F-D82A-044E-88D7-326DA92C8709}" destId="{CE74A776-5AE7-5149-9D74-524DA474E2AE}" srcOrd="4" destOrd="0" parTransId="{8428267E-EB81-004D-A488-15CF658D3AA5}" sibTransId="{3B3CAE37-7DA1-5340-BB83-01D8EC30B1A6}"/>
    <dgm:cxn modelId="{B8FE302A-89DB-FE4D-B40D-3992043AA86E}" type="presOf" srcId="{E86EB67A-CF71-E24C-BB3C-8C7287458D03}" destId="{322D6E93-B070-0F42-B1DC-8009360DDDD7}" srcOrd="0" destOrd="0" presId="urn:microsoft.com/office/officeart/2005/8/layout/radial4"/>
    <dgm:cxn modelId="{AFBBCF35-3DB5-894F-B54A-8F409DBB3B68}" type="presOf" srcId="{B18E1F0B-DA7C-C944-B686-1D0E2959DBC0}" destId="{CF6B588B-515E-094F-8199-1B66704F327B}" srcOrd="0" destOrd="0" presId="urn:microsoft.com/office/officeart/2005/8/layout/radial4"/>
    <dgm:cxn modelId="{81703751-133A-8942-B096-D568A7E61095}" srcId="{D4F0295F-D82A-044E-88D7-326DA92C8709}" destId="{B18E1F0B-DA7C-C944-B686-1D0E2959DBC0}" srcOrd="1" destOrd="0" parTransId="{00DBB5C5-8363-AE48-83C7-B043755B2BCB}" sibTransId="{3F8254E6-5D9F-CB47-AF8A-838EBD4074B0}"/>
    <dgm:cxn modelId="{F86B0752-B322-E74B-8F4D-C3B07FA253F4}" srcId="{D4F0295F-D82A-044E-88D7-326DA92C8709}" destId="{E86EB67A-CF71-E24C-BB3C-8C7287458D03}" srcOrd="0" destOrd="0" parTransId="{90E1B9D7-72DE-544E-A2AE-F37FE27C3119}" sibTransId="{A41F52F6-1AC0-8945-AC54-9C1FB6ADA345}"/>
    <dgm:cxn modelId="{9661C17D-7538-3C4B-B3C5-042EBBEA6CB9}" srcId="{D4F0295F-D82A-044E-88D7-326DA92C8709}" destId="{E5165339-2C68-A046-9661-CC679E0953B5}" srcOrd="3" destOrd="0" parTransId="{14662AAC-1814-1646-A68F-A3598EEAF976}" sibTransId="{4F3656F0-C58C-0048-8455-9D8830A05608}"/>
    <dgm:cxn modelId="{17099281-1738-7B44-9DE0-50509DDF3B04}" type="presOf" srcId="{CE74A776-5AE7-5149-9D74-524DA474E2AE}" destId="{C4032E13-ECE9-034D-A9A8-CA36CE819808}" srcOrd="0" destOrd="0" presId="urn:microsoft.com/office/officeart/2005/8/layout/radial4"/>
    <dgm:cxn modelId="{EA555889-F2C9-F941-8C47-042996A4742A}" type="presOf" srcId="{EB32FE7C-7A8D-C34D-BE5D-29CBFBDBBCBC}" destId="{754C61EB-C40F-B448-85EB-724B4B158D72}" srcOrd="0" destOrd="0" presId="urn:microsoft.com/office/officeart/2005/8/layout/radial4"/>
    <dgm:cxn modelId="{70DCED89-494E-2E47-8914-A60A68ACE324}" type="presOf" srcId="{7E108591-4162-0045-998A-A892C3F23700}" destId="{97709CDA-93B9-ED40-AAEB-249C81CE1FAE}" srcOrd="0" destOrd="0" presId="urn:microsoft.com/office/officeart/2005/8/layout/radial4"/>
    <dgm:cxn modelId="{7664C19B-3BBA-F44D-96D7-30E35C9E65CD}" type="presOf" srcId="{90E1B9D7-72DE-544E-A2AE-F37FE27C3119}" destId="{FAF43B37-581F-214C-BE50-906ADF24E750}" srcOrd="0" destOrd="0" presId="urn:microsoft.com/office/officeart/2005/8/layout/radial4"/>
    <dgm:cxn modelId="{31423AB5-7697-BF48-B531-F928AF27B784}" srcId="{D4F0295F-D82A-044E-88D7-326DA92C8709}" destId="{7E108591-4162-0045-998A-A892C3F23700}" srcOrd="2" destOrd="0" parTransId="{EB32FE7C-7A8D-C34D-BE5D-29CBFBDBBCBC}" sibTransId="{F0581CA1-CCDE-E845-A167-D593CDA3B62F}"/>
    <dgm:cxn modelId="{EED669C2-274A-B749-83CF-432142A74E19}" type="presOf" srcId="{8428267E-EB81-004D-A488-15CF658D3AA5}" destId="{4F17BA7B-CA5C-F142-909F-F38F78D234E1}" srcOrd="0" destOrd="0" presId="urn:microsoft.com/office/officeart/2005/8/layout/radial4"/>
    <dgm:cxn modelId="{06BC41C9-0E15-9B4D-9EA5-260FE19451DB}" type="presOf" srcId="{E5165339-2C68-A046-9661-CC679E0953B5}" destId="{65048E84-C4D0-3B44-961E-BFA480B4D740}" srcOrd="0" destOrd="0" presId="urn:microsoft.com/office/officeart/2005/8/layout/radial4"/>
    <dgm:cxn modelId="{7E2A47CB-8655-B140-BA4F-63C6CA9B74BB}" type="presOf" srcId="{00DBB5C5-8363-AE48-83C7-B043755B2BCB}" destId="{DC8B11C3-6B7F-D44A-8B03-2E85F2E813D5}" srcOrd="0" destOrd="0" presId="urn:microsoft.com/office/officeart/2005/8/layout/radial4"/>
    <dgm:cxn modelId="{60AF66D2-0C50-014B-82F7-4D702111D9B5}" srcId="{CF17D172-90F0-DF4A-8182-3A9543D6089B}" destId="{D4F0295F-D82A-044E-88D7-326DA92C8709}" srcOrd="0" destOrd="0" parTransId="{C0C6B1C5-834E-7949-AE42-266153D9CC09}" sibTransId="{BFE9F09D-2D4E-A043-A7C9-1AA3074ECB08}"/>
    <dgm:cxn modelId="{2F72E4ED-85E9-1545-9F09-999E58BD3B59}" type="presOf" srcId="{D4F0295F-D82A-044E-88D7-326DA92C8709}" destId="{C7A67CFB-DDC2-9145-A298-43C99DC40CA4}" srcOrd="0" destOrd="0" presId="urn:microsoft.com/office/officeart/2005/8/layout/radial4"/>
    <dgm:cxn modelId="{A30B75F0-C4A7-F943-808B-377A807512A2}" type="presOf" srcId="{CF17D172-90F0-DF4A-8182-3A9543D6089B}" destId="{19D62F8B-0F31-844B-AC46-234661DE8655}" srcOrd="0" destOrd="0" presId="urn:microsoft.com/office/officeart/2005/8/layout/radial4"/>
    <dgm:cxn modelId="{0E207BFA-8913-EC4D-AD00-DF7AC088616D}" type="presOf" srcId="{14662AAC-1814-1646-A68F-A3598EEAF976}" destId="{EC886CD0-8FB1-814E-BE15-4C95DF5E6C45}" srcOrd="0" destOrd="0" presId="urn:microsoft.com/office/officeart/2005/8/layout/radial4"/>
    <dgm:cxn modelId="{11F3A652-BCBF-7B4C-AD08-AC87F9B7A3C1}" type="presParOf" srcId="{19D62F8B-0F31-844B-AC46-234661DE8655}" destId="{C7A67CFB-DDC2-9145-A298-43C99DC40CA4}" srcOrd="0" destOrd="0" presId="urn:microsoft.com/office/officeart/2005/8/layout/radial4"/>
    <dgm:cxn modelId="{53B8E50C-6694-D148-917D-F152A238E5C8}" type="presParOf" srcId="{19D62F8B-0F31-844B-AC46-234661DE8655}" destId="{FAF43B37-581F-214C-BE50-906ADF24E750}" srcOrd="1" destOrd="0" presId="urn:microsoft.com/office/officeart/2005/8/layout/radial4"/>
    <dgm:cxn modelId="{EB353006-58CF-2844-9C54-BFDC8D3367E5}" type="presParOf" srcId="{19D62F8B-0F31-844B-AC46-234661DE8655}" destId="{322D6E93-B070-0F42-B1DC-8009360DDDD7}" srcOrd="2" destOrd="0" presId="urn:microsoft.com/office/officeart/2005/8/layout/radial4"/>
    <dgm:cxn modelId="{88B5B524-D4A0-0D41-AD8F-2A419CDEFA47}" type="presParOf" srcId="{19D62F8B-0F31-844B-AC46-234661DE8655}" destId="{DC8B11C3-6B7F-D44A-8B03-2E85F2E813D5}" srcOrd="3" destOrd="0" presId="urn:microsoft.com/office/officeart/2005/8/layout/radial4"/>
    <dgm:cxn modelId="{DC7E9E07-D1DA-DD43-BEC2-D6C2E3E206FD}" type="presParOf" srcId="{19D62F8B-0F31-844B-AC46-234661DE8655}" destId="{CF6B588B-515E-094F-8199-1B66704F327B}" srcOrd="4" destOrd="0" presId="urn:microsoft.com/office/officeart/2005/8/layout/radial4"/>
    <dgm:cxn modelId="{F1919B0A-E8A2-1B4F-9742-BDCD5156C532}" type="presParOf" srcId="{19D62F8B-0F31-844B-AC46-234661DE8655}" destId="{754C61EB-C40F-B448-85EB-724B4B158D72}" srcOrd="5" destOrd="0" presId="urn:microsoft.com/office/officeart/2005/8/layout/radial4"/>
    <dgm:cxn modelId="{04E33C21-A444-5548-ADE7-87B80F769048}" type="presParOf" srcId="{19D62F8B-0F31-844B-AC46-234661DE8655}" destId="{97709CDA-93B9-ED40-AAEB-249C81CE1FAE}" srcOrd="6" destOrd="0" presId="urn:microsoft.com/office/officeart/2005/8/layout/radial4"/>
    <dgm:cxn modelId="{9D50E775-041A-6249-8349-7EFB510FFF82}" type="presParOf" srcId="{19D62F8B-0F31-844B-AC46-234661DE8655}" destId="{EC886CD0-8FB1-814E-BE15-4C95DF5E6C45}" srcOrd="7" destOrd="0" presId="urn:microsoft.com/office/officeart/2005/8/layout/radial4"/>
    <dgm:cxn modelId="{69C866C8-64BA-8447-B453-DDAF543A9757}" type="presParOf" srcId="{19D62F8B-0F31-844B-AC46-234661DE8655}" destId="{65048E84-C4D0-3B44-961E-BFA480B4D740}" srcOrd="8" destOrd="0" presId="urn:microsoft.com/office/officeart/2005/8/layout/radial4"/>
    <dgm:cxn modelId="{5E8E50D5-17DA-DA46-A9C3-DC53C81BAC78}" type="presParOf" srcId="{19D62F8B-0F31-844B-AC46-234661DE8655}" destId="{4F17BA7B-CA5C-F142-909F-F38F78D234E1}" srcOrd="9" destOrd="0" presId="urn:microsoft.com/office/officeart/2005/8/layout/radial4"/>
    <dgm:cxn modelId="{0C723063-77FC-EC45-998E-7B1D677873A8}" type="presParOf" srcId="{19D62F8B-0F31-844B-AC46-234661DE8655}" destId="{C4032E13-ECE9-034D-A9A8-CA36CE819808}"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20AA6-F0D4-D34C-A647-62C6D8D98DE3}">
      <dsp:nvSpPr>
        <dsp:cNvPr id="0" name=""/>
        <dsp:cNvSpPr/>
      </dsp:nvSpPr>
      <dsp:spPr>
        <a:xfrm>
          <a:off x="1416835" y="280981"/>
          <a:ext cx="3810996" cy="3810996"/>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err="1"/>
            <a:t>Kognitiv</a:t>
          </a:r>
          <a:endParaRPr lang="fr-FR" sz="1300" kern="1200" dirty="0"/>
        </a:p>
      </dsp:txBody>
      <dsp:txXfrm>
        <a:off x="3439840" y="1070856"/>
        <a:ext cx="1406439" cy="1043487"/>
      </dsp:txXfrm>
    </dsp:sp>
    <dsp:sp modelId="{E8BBC3FF-44FF-C04D-9348-08CB3E418282}">
      <dsp:nvSpPr>
        <dsp:cNvPr id="0" name=""/>
        <dsp:cNvSpPr/>
      </dsp:nvSpPr>
      <dsp:spPr>
        <a:xfrm>
          <a:off x="1416835" y="408922"/>
          <a:ext cx="3810996" cy="3810996"/>
        </a:xfrm>
        <a:prstGeom prst="pie">
          <a:avLst>
            <a:gd name="adj1" fmla="val 0"/>
            <a:gd name="adj2" fmla="val 54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err="1"/>
            <a:t>Verhalten</a:t>
          </a:r>
          <a:endParaRPr lang="fr-FR" sz="1400" kern="1200" dirty="0"/>
        </a:p>
      </dsp:txBody>
      <dsp:txXfrm>
        <a:off x="3439840" y="2386557"/>
        <a:ext cx="1406439" cy="1043487"/>
      </dsp:txXfrm>
    </dsp:sp>
    <dsp:sp modelId="{B6C5DB5C-FFED-204C-9626-455DACF24419}">
      <dsp:nvSpPr>
        <dsp:cNvPr id="0" name=""/>
        <dsp:cNvSpPr/>
      </dsp:nvSpPr>
      <dsp:spPr>
        <a:xfrm>
          <a:off x="1288895" y="408922"/>
          <a:ext cx="3810996" cy="3810996"/>
        </a:xfrm>
        <a:prstGeom prst="pie">
          <a:avLst>
            <a:gd name="adj1" fmla="val 5400000"/>
            <a:gd name="adj2" fmla="val 10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err="1"/>
            <a:t>Emotionen</a:t>
          </a:r>
          <a:endParaRPr lang="fr-FR" sz="1300" kern="1200" dirty="0"/>
        </a:p>
      </dsp:txBody>
      <dsp:txXfrm>
        <a:off x="1670448" y="2386557"/>
        <a:ext cx="1406439" cy="1043487"/>
      </dsp:txXfrm>
    </dsp:sp>
    <dsp:sp modelId="{169F0DBE-8840-3344-BFF7-9DBF1BEA9060}">
      <dsp:nvSpPr>
        <dsp:cNvPr id="0" name=""/>
        <dsp:cNvSpPr/>
      </dsp:nvSpPr>
      <dsp:spPr>
        <a:xfrm>
          <a:off x="1288895" y="280981"/>
          <a:ext cx="3810996" cy="3810996"/>
        </a:xfrm>
        <a:prstGeom prst="pie">
          <a:avLst>
            <a:gd name="adj1" fmla="val 108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err="1"/>
            <a:t>Physiologisch</a:t>
          </a:r>
          <a:endParaRPr lang="fr-FR" sz="1400" kern="1200" dirty="0"/>
        </a:p>
      </dsp:txBody>
      <dsp:txXfrm>
        <a:off x="1670448" y="1070856"/>
        <a:ext cx="1406439" cy="1043487"/>
      </dsp:txXfrm>
    </dsp:sp>
    <dsp:sp modelId="{E0A2F6EE-F195-194E-A661-41C87CFEA662}">
      <dsp:nvSpPr>
        <dsp:cNvPr id="0" name=""/>
        <dsp:cNvSpPr/>
      </dsp:nvSpPr>
      <dsp:spPr>
        <a:xfrm>
          <a:off x="1180917" y="45062"/>
          <a:ext cx="4282834" cy="4282834"/>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CCFB88-61C4-C645-96C9-6E612A7F51EC}">
      <dsp:nvSpPr>
        <dsp:cNvPr id="0" name=""/>
        <dsp:cNvSpPr/>
      </dsp:nvSpPr>
      <dsp:spPr>
        <a:xfrm>
          <a:off x="1180917" y="173003"/>
          <a:ext cx="4282834" cy="4282834"/>
        </a:xfrm>
        <a:prstGeom prst="circularArrow">
          <a:avLst>
            <a:gd name="adj1" fmla="val 5085"/>
            <a:gd name="adj2" fmla="val 327528"/>
            <a:gd name="adj3" fmla="val 5072472"/>
            <a:gd name="adj4" fmla="val 0"/>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5215159-E2AF-C046-86DC-1130A5AB917D}">
      <dsp:nvSpPr>
        <dsp:cNvPr id="0" name=""/>
        <dsp:cNvSpPr/>
      </dsp:nvSpPr>
      <dsp:spPr>
        <a:xfrm>
          <a:off x="1052976" y="173003"/>
          <a:ext cx="4282834" cy="4282834"/>
        </a:xfrm>
        <a:prstGeom prst="circularArrow">
          <a:avLst>
            <a:gd name="adj1" fmla="val 5085"/>
            <a:gd name="adj2" fmla="val 327528"/>
            <a:gd name="adj3" fmla="val 10472472"/>
            <a:gd name="adj4" fmla="val 54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749D041-68A9-3649-8580-8A5589FCED53}">
      <dsp:nvSpPr>
        <dsp:cNvPr id="0" name=""/>
        <dsp:cNvSpPr/>
      </dsp:nvSpPr>
      <dsp:spPr>
        <a:xfrm>
          <a:off x="1052976" y="45062"/>
          <a:ext cx="4282834" cy="4282834"/>
        </a:xfrm>
        <a:prstGeom prst="circularArrow">
          <a:avLst>
            <a:gd name="adj1" fmla="val 5085"/>
            <a:gd name="adj2" fmla="val 327528"/>
            <a:gd name="adj3" fmla="val 15872472"/>
            <a:gd name="adj4" fmla="val 10800000"/>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86D2E-5EEC-4C98-AE18-CBFF624FCE93}">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Warnreaktion</a:t>
          </a:r>
          <a:endParaRPr lang="en-US" sz="1300" kern="1200" dirty="0"/>
        </a:p>
      </dsp:txBody>
      <dsp:txXfrm rot="-5400000">
        <a:off x="1" y="520688"/>
        <a:ext cx="1039018" cy="445294"/>
      </dsp:txXfrm>
    </dsp:sp>
    <dsp:sp modelId="{ABB1A74B-CDE6-4B8D-9900-01D40D4664E3}">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err="1"/>
            <a:t>Reaktion</a:t>
          </a:r>
          <a:r>
            <a:rPr lang="en-US" sz="1200" kern="1200" dirty="0"/>
            <a:t> </a:t>
          </a:r>
          <a:r>
            <a:rPr lang="en-US" sz="1200" kern="1200" dirty="0" err="1"/>
            <a:t>bei</a:t>
          </a:r>
          <a:r>
            <a:rPr lang="en-US" sz="1200" kern="1200" dirty="0"/>
            <a:t> </a:t>
          </a:r>
          <a:r>
            <a:rPr lang="en-US" sz="1200" kern="1200" dirty="0" err="1"/>
            <a:t>Wahrnehmung</a:t>
          </a:r>
          <a:r>
            <a:rPr lang="en-US" sz="1200" kern="1200" dirty="0"/>
            <a:t> </a:t>
          </a:r>
          <a:r>
            <a:rPr lang="en-US" sz="1200" kern="1200" dirty="0" err="1"/>
            <a:t>eines</a:t>
          </a:r>
          <a:r>
            <a:rPr lang="en-US" sz="1200" kern="1200" dirty="0"/>
            <a:t> Stressors</a:t>
          </a:r>
        </a:p>
        <a:p>
          <a:pPr marL="114300" lvl="1" indent="-114300" algn="l" defTabSz="533400">
            <a:lnSpc>
              <a:spcPct val="90000"/>
            </a:lnSpc>
            <a:spcBef>
              <a:spcPct val="0"/>
            </a:spcBef>
            <a:spcAft>
              <a:spcPct val="15000"/>
            </a:spcAft>
            <a:buChar char="•"/>
          </a:pPr>
          <a:r>
            <a:rPr lang="en-US" sz="1200" kern="1200" dirty="0" err="1"/>
            <a:t>Mobilisierung</a:t>
          </a:r>
          <a:r>
            <a:rPr lang="en-US" sz="1200" kern="1200" dirty="0"/>
            <a:t> des </a:t>
          </a:r>
          <a:r>
            <a:rPr lang="en-US" sz="1200" kern="1200" dirty="0" err="1"/>
            <a:t>Körpers</a:t>
          </a:r>
          <a:r>
            <a:rPr lang="en-US" sz="1200" kern="1200" dirty="0"/>
            <a:t> </a:t>
          </a:r>
          <a:r>
            <a:rPr lang="en-US" sz="1200" kern="1200" dirty="0" err="1"/>
            <a:t>zur</a:t>
          </a:r>
          <a:r>
            <a:rPr lang="en-US" sz="1200" kern="1200" dirty="0"/>
            <a:t> </a:t>
          </a:r>
          <a:r>
            <a:rPr lang="en-US" sz="1200" kern="1200" dirty="0" err="1"/>
            <a:t>Anpassung</a:t>
          </a:r>
          <a:r>
            <a:rPr lang="en-US" sz="1200" kern="1200" dirty="0"/>
            <a:t> an Stressor</a:t>
          </a:r>
        </a:p>
        <a:p>
          <a:pPr marL="114300" lvl="1" indent="-114300" algn="l" defTabSz="533400">
            <a:lnSpc>
              <a:spcPct val="90000"/>
            </a:lnSpc>
            <a:spcBef>
              <a:spcPct val="0"/>
            </a:spcBef>
            <a:spcAft>
              <a:spcPct val="15000"/>
            </a:spcAft>
            <a:buChar char="•"/>
          </a:pPr>
          <a:r>
            <a:rPr lang="en-US" sz="1200" kern="1200" dirty="0" err="1"/>
            <a:t>Endokrines</a:t>
          </a:r>
          <a:r>
            <a:rPr lang="en-US" sz="1200" kern="1200" dirty="0"/>
            <a:t> und </a:t>
          </a:r>
          <a:r>
            <a:rPr lang="en-US" sz="1200" kern="1200" dirty="0" err="1"/>
            <a:t>Nervensystem</a:t>
          </a:r>
          <a:r>
            <a:rPr lang="en-US" sz="1200" kern="1200" dirty="0"/>
            <a:t> </a:t>
          </a:r>
          <a:r>
            <a:rPr lang="en-US" sz="1200" kern="1200" dirty="0" err="1"/>
            <a:t>werden</a:t>
          </a:r>
          <a:r>
            <a:rPr lang="en-US" sz="1200" kern="1200" dirty="0"/>
            <a:t> </a:t>
          </a:r>
          <a:r>
            <a:rPr lang="en-US" sz="1200" kern="1200" dirty="0" err="1"/>
            <a:t>aktiviert</a:t>
          </a:r>
          <a:endParaRPr lang="en-US" sz="1200" kern="1200" dirty="0"/>
        </a:p>
        <a:p>
          <a:pPr marL="114300" lvl="1" indent="-114300" algn="l" defTabSz="533400">
            <a:lnSpc>
              <a:spcPct val="90000"/>
            </a:lnSpc>
            <a:spcBef>
              <a:spcPct val="0"/>
            </a:spcBef>
            <a:spcAft>
              <a:spcPct val="15000"/>
            </a:spcAft>
            <a:buChar char="•"/>
          </a:pPr>
          <a:r>
            <a:rPr lang="en-US" sz="1200" kern="1200" dirty="0" err="1"/>
            <a:t>Ausschüttung</a:t>
          </a:r>
          <a:r>
            <a:rPr lang="en-US" sz="1200" kern="1200" dirty="0"/>
            <a:t> von </a:t>
          </a:r>
          <a:r>
            <a:rPr lang="en-US" sz="1200" kern="1200" dirty="0" err="1"/>
            <a:t>Kortisol</a:t>
          </a:r>
          <a:r>
            <a:rPr lang="en-US" sz="1200" kern="1200" dirty="0"/>
            <a:t>, Adrenalin und Noradrenalin</a:t>
          </a:r>
        </a:p>
      </dsp:txBody>
      <dsp:txXfrm rot="-5400000">
        <a:off x="1039018" y="48278"/>
        <a:ext cx="5009883" cy="870607"/>
      </dsp:txXfrm>
    </dsp:sp>
    <dsp:sp modelId="{92F65AF3-6771-4C9B-94C9-A1A6AC35161E}">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Widerstand</a:t>
          </a:r>
          <a:endParaRPr lang="en-US" sz="1300" kern="1200" dirty="0"/>
        </a:p>
      </dsp:txBody>
      <dsp:txXfrm rot="-5400000">
        <a:off x="1" y="1809352"/>
        <a:ext cx="1039018" cy="445294"/>
      </dsp:txXfrm>
    </dsp:sp>
    <dsp:sp modelId="{306441C1-0DFA-447C-9DD1-D5B2D3CC70E1}">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Die </a:t>
          </a:r>
          <a:r>
            <a:rPr lang="en-US" sz="1200" kern="1200" dirty="0" err="1"/>
            <a:t>Stressreaktion</a:t>
          </a:r>
          <a:r>
            <a:rPr lang="en-US" sz="1200" kern="1200" dirty="0"/>
            <a:t> </a:t>
          </a:r>
          <a:r>
            <a:rPr lang="en-US" sz="1200" kern="1200" dirty="0" err="1"/>
            <a:t>wird</a:t>
          </a:r>
          <a:r>
            <a:rPr lang="en-US" sz="1200" kern="1200" dirty="0"/>
            <a:t> </a:t>
          </a:r>
          <a:r>
            <a:rPr lang="en-US" sz="1200" kern="1200" dirty="0" err="1"/>
            <a:t>weiterhin</a:t>
          </a:r>
          <a:r>
            <a:rPr lang="en-US" sz="1200" kern="1200" dirty="0"/>
            <a:t> </a:t>
          </a:r>
          <a:r>
            <a:rPr lang="en-US" sz="1200" kern="1200" dirty="0" err="1"/>
            <a:t>aufrechtgehalten</a:t>
          </a:r>
          <a:r>
            <a:rPr lang="en-US" sz="1200" kern="1200" dirty="0"/>
            <a:t>, um dem Stressor </a:t>
          </a:r>
          <a:r>
            <a:rPr lang="en-US" sz="1200" kern="1200" dirty="0" err="1"/>
            <a:t>entgegenzuwirken</a:t>
          </a:r>
          <a:endParaRPr lang="en-US" sz="1200" kern="1200" dirty="0"/>
        </a:p>
        <a:p>
          <a:pPr marL="114300" lvl="1" indent="-114300" algn="l" defTabSz="533400">
            <a:lnSpc>
              <a:spcPct val="90000"/>
            </a:lnSpc>
            <a:spcBef>
              <a:spcPct val="0"/>
            </a:spcBef>
            <a:spcAft>
              <a:spcPct val="15000"/>
            </a:spcAft>
            <a:buChar char="•"/>
          </a:pPr>
          <a:r>
            <a:rPr lang="en-US" sz="1200" kern="1200" dirty="0"/>
            <a:t>Die </a:t>
          </a:r>
          <a:r>
            <a:rPr lang="en-US" sz="1200" kern="1200" dirty="0" err="1"/>
            <a:t>Stressreaktion</a:t>
          </a:r>
          <a:r>
            <a:rPr lang="en-US" sz="1200" kern="1200" dirty="0"/>
            <a:t> </a:t>
          </a:r>
          <a:r>
            <a:rPr lang="en-US" sz="1200" kern="1200" dirty="0" err="1"/>
            <a:t>wirkt</a:t>
          </a:r>
          <a:r>
            <a:rPr lang="en-US" sz="1200" kern="1200" dirty="0"/>
            <a:t> </a:t>
          </a:r>
          <a:r>
            <a:rPr lang="en-US" sz="1200" kern="1200" dirty="0" err="1"/>
            <a:t>aber</a:t>
          </a:r>
          <a:r>
            <a:rPr lang="en-US" sz="1200" kern="1200" dirty="0"/>
            <a:t> </a:t>
          </a:r>
          <a:r>
            <a:rPr lang="en-US" sz="1200" kern="1200" dirty="0" err="1"/>
            <a:t>nicht</a:t>
          </a:r>
          <a:r>
            <a:rPr lang="en-US" sz="1200" kern="1200" dirty="0"/>
            <a:t> </a:t>
          </a:r>
          <a:r>
            <a:rPr lang="en-US" sz="1200" kern="1200" dirty="0" err="1"/>
            <a:t>mehr</a:t>
          </a:r>
          <a:r>
            <a:rPr lang="en-US" sz="1200" kern="1200" dirty="0"/>
            <a:t> so stark</a:t>
          </a:r>
        </a:p>
        <a:p>
          <a:pPr marL="114300" lvl="1" indent="-114300" algn="l" defTabSz="533400">
            <a:lnSpc>
              <a:spcPct val="90000"/>
            </a:lnSpc>
            <a:spcBef>
              <a:spcPct val="0"/>
            </a:spcBef>
            <a:spcAft>
              <a:spcPct val="15000"/>
            </a:spcAft>
            <a:buChar char="•"/>
          </a:pPr>
          <a:r>
            <a:rPr lang="en-US" sz="1200" kern="1200" dirty="0" err="1"/>
            <a:t>Versuch</a:t>
          </a:r>
          <a:r>
            <a:rPr lang="en-US" sz="1200" kern="1200" dirty="0"/>
            <a:t> des </a:t>
          </a:r>
          <a:r>
            <a:rPr lang="en-US" sz="1200" kern="1200" dirty="0" err="1"/>
            <a:t>Körpers</a:t>
          </a:r>
          <a:r>
            <a:rPr lang="en-US" sz="1200" kern="1200" dirty="0"/>
            <a:t> die </a:t>
          </a:r>
          <a:r>
            <a:rPr lang="en-US" sz="1200" kern="1200" dirty="0" err="1"/>
            <a:t>Energie</a:t>
          </a:r>
          <a:r>
            <a:rPr lang="en-US" sz="1200" kern="1200" dirty="0"/>
            <a:t> </a:t>
          </a:r>
          <a:r>
            <a:rPr lang="en-US" sz="1200" kern="1200" dirty="0" err="1"/>
            <a:t>wieder</a:t>
          </a:r>
          <a:r>
            <a:rPr lang="en-US" sz="1200" kern="1200" dirty="0"/>
            <a:t> </a:t>
          </a:r>
          <a:r>
            <a:rPr lang="en-US" sz="1200" kern="1200" dirty="0" err="1"/>
            <a:t>aufzubauen</a:t>
          </a:r>
          <a:r>
            <a:rPr lang="en-US" sz="1200" kern="1200" dirty="0"/>
            <a:t> und </a:t>
          </a:r>
          <a:r>
            <a:rPr lang="en-US" sz="1200" kern="1200" dirty="0" err="1"/>
            <a:t>Abnützungen</a:t>
          </a:r>
          <a:r>
            <a:rPr lang="en-US" sz="1200" kern="1200" dirty="0"/>
            <a:t> </a:t>
          </a:r>
          <a:r>
            <a:rPr lang="en-US" sz="1200" kern="1200" dirty="0" err="1"/>
            <a:t>zu</a:t>
          </a:r>
          <a:r>
            <a:rPr lang="en-US" sz="1200" kern="1200" dirty="0"/>
            <a:t> </a:t>
          </a:r>
          <a:r>
            <a:rPr lang="en-US" sz="1200" kern="1200" dirty="0" err="1"/>
            <a:t>reparieren</a:t>
          </a:r>
          <a:endParaRPr lang="en-US" sz="1200" kern="1200" dirty="0"/>
        </a:p>
      </dsp:txBody>
      <dsp:txXfrm rot="-5400000">
        <a:off x="1039018" y="1336942"/>
        <a:ext cx="5009883" cy="870607"/>
      </dsp:txXfrm>
    </dsp:sp>
    <dsp:sp modelId="{71472338-1506-426D-B1C3-99D04446FD5F}">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Erschöpfung</a:t>
          </a:r>
          <a:endParaRPr lang="en-US" sz="1300" kern="1200" dirty="0"/>
        </a:p>
      </dsp:txBody>
      <dsp:txXfrm rot="-5400000">
        <a:off x="1" y="3098016"/>
        <a:ext cx="1039018" cy="445294"/>
      </dsp:txXfrm>
    </dsp:sp>
    <dsp:sp modelId="{52F1C461-8990-44EF-B33D-413F3D70BCD7}">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err="1"/>
            <a:t>Erschöpfung</a:t>
          </a:r>
          <a:r>
            <a:rPr lang="en-US" sz="1200" kern="1200" dirty="0"/>
            <a:t> der </a:t>
          </a:r>
          <a:r>
            <a:rPr lang="en-US" sz="1200" kern="1200" dirty="0" err="1"/>
            <a:t>individuellen</a:t>
          </a:r>
          <a:r>
            <a:rPr lang="en-US" sz="1200" kern="1200" dirty="0"/>
            <a:t> </a:t>
          </a:r>
          <a:r>
            <a:rPr lang="en-US" sz="1200" kern="1200" dirty="0" err="1"/>
            <a:t>Ressourcen</a:t>
          </a:r>
          <a:endParaRPr lang="en-US" sz="1200" kern="1200" dirty="0"/>
        </a:p>
        <a:p>
          <a:pPr marL="114300" lvl="1" indent="-114300" algn="l" defTabSz="533400">
            <a:lnSpc>
              <a:spcPct val="90000"/>
            </a:lnSpc>
            <a:spcBef>
              <a:spcPct val="0"/>
            </a:spcBef>
            <a:spcAft>
              <a:spcPct val="15000"/>
            </a:spcAft>
            <a:buChar char="•"/>
          </a:pPr>
          <a:r>
            <a:rPr lang="en-US" sz="1200" kern="1200" dirty="0" err="1"/>
            <a:t>Wenn</a:t>
          </a:r>
          <a:r>
            <a:rPr lang="en-US" sz="1200" kern="1200" dirty="0"/>
            <a:t> der Stress </a:t>
          </a:r>
          <a:r>
            <a:rPr lang="en-US" sz="1200" kern="1200" dirty="0" err="1"/>
            <a:t>weiterhin</a:t>
          </a:r>
          <a:r>
            <a:rPr lang="en-US" sz="1200" kern="1200" dirty="0"/>
            <a:t> </a:t>
          </a:r>
          <a:r>
            <a:rPr lang="en-US" sz="1200" kern="1200" dirty="0" err="1"/>
            <a:t>anhält</a:t>
          </a:r>
          <a:r>
            <a:rPr lang="en-US" sz="1200" kern="1200" dirty="0"/>
            <a:t>, </a:t>
          </a:r>
          <a:r>
            <a:rPr lang="en-US" sz="1200" kern="1200" dirty="0" err="1"/>
            <a:t>können</a:t>
          </a:r>
          <a:r>
            <a:rPr lang="en-US" sz="1200" kern="1200" dirty="0"/>
            <a:t> </a:t>
          </a:r>
          <a:r>
            <a:rPr lang="en-US" sz="1200" kern="1200" dirty="0" err="1"/>
            <a:t>sich</a:t>
          </a:r>
          <a:r>
            <a:rPr lang="en-US" sz="1200" kern="1200" dirty="0"/>
            <a:t> </a:t>
          </a:r>
          <a:r>
            <a:rPr lang="en-US" sz="1200" kern="1200" dirty="0" err="1"/>
            <a:t>entsprechende</a:t>
          </a:r>
          <a:r>
            <a:rPr lang="en-US" sz="1200" kern="1200" dirty="0"/>
            <a:t> </a:t>
          </a:r>
          <a:r>
            <a:rPr lang="en-US" sz="1200" kern="1200" dirty="0" err="1"/>
            <a:t>Erkrankungen</a:t>
          </a:r>
          <a:r>
            <a:rPr lang="en-US" sz="1200" kern="1200" dirty="0"/>
            <a:t> </a:t>
          </a:r>
          <a:r>
            <a:rPr lang="en-US" sz="1200" kern="1200" dirty="0" err="1"/>
            <a:t>entwickeln</a:t>
          </a:r>
          <a:endParaRPr lang="en-US" sz="1200" kern="1200" dirty="0"/>
        </a:p>
        <a:p>
          <a:pPr marL="114300" lvl="1" indent="-114300" algn="l" defTabSz="533400">
            <a:lnSpc>
              <a:spcPct val="90000"/>
            </a:lnSpc>
            <a:spcBef>
              <a:spcPct val="0"/>
            </a:spcBef>
            <a:spcAft>
              <a:spcPct val="15000"/>
            </a:spcAft>
            <a:buChar char="•"/>
          </a:pPr>
          <a:r>
            <a:rPr lang="en-US" sz="1200" kern="1200" dirty="0" err="1"/>
            <a:t>Anfälligkeit</a:t>
          </a:r>
          <a:r>
            <a:rPr lang="en-US" sz="1200" kern="1200" dirty="0"/>
            <a:t> des </a:t>
          </a:r>
          <a:r>
            <a:rPr lang="en-US" sz="1200" kern="1200" dirty="0" err="1"/>
            <a:t>Immunsystems</a:t>
          </a:r>
          <a:endParaRPr lang="en-US" sz="1200" kern="1200" dirty="0"/>
        </a:p>
      </dsp:txBody>
      <dsp:txXfrm rot="-5400000">
        <a:off x="1039018" y="2625605"/>
        <a:ext cx="5009883" cy="870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20AA6-F0D4-D34C-A647-62C6D8D98DE3}">
      <dsp:nvSpPr>
        <dsp:cNvPr id="0" name=""/>
        <dsp:cNvSpPr/>
      </dsp:nvSpPr>
      <dsp:spPr>
        <a:xfrm>
          <a:off x="1416835" y="280981"/>
          <a:ext cx="3810996" cy="3810996"/>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err="1"/>
            <a:t>Kognitiv</a:t>
          </a:r>
          <a:endParaRPr lang="fr-FR" sz="1300" kern="1200" dirty="0"/>
        </a:p>
      </dsp:txBody>
      <dsp:txXfrm>
        <a:off x="3439840" y="1070856"/>
        <a:ext cx="1406439" cy="1043487"/>
      </dsp:txXfrm>
    </dsp:sp>
    <dsp:sp modelId="{E8BBC3FF-44FF-C04D-9348-08CB3E418282}">
      <dsp:nvSpPr>
        <dsp:cNvPr id="0" name=""/>
        <dsp:cNvSpPr/>
      </dsp:nvSpPr>
      <dsp:spPr>
        <a:xfrm>
          <a:off x="1416835" y="408922"/>
          <a:ext cx="3810996" cy="3810996"/>
        </a:xfrm>
        <a:prstGeom prst="pie">
          <a:avLst>
            <a:gd name="adj1" fmla="val 0"/>
            <a:gd name="adj2" fmla="val 54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err="1"/>
            <a:t>Verhalten</a:t>
          </a:r>
          <a:endParaRPr lang="fr-FR" sz="1400" kern="1200" dirty="0"/>
        </a:p>
      </dsp:txBody>
      <dsp:txXfrm>
        <a:off x="3439840" y="2386557"/>
        <a:ext cx="1406439" cy="1043487"/>
      </dsp:txXfrm>
    </dsp:sp>
    <dsp:sp modelId="{B6C5DB5C-FFED-204C-9626-455DACF24419}">
      <dsp:nvSpPr>
        <dsp:cNvPr id="0" name=""/>
        <dsp:cNvSpPr/>
      </dsp:nvSpPr>
      <dsp:spPr>
        <a:xfrm>
          <a:off x="1288895" y="408922"/>
          <a:ext cx="3810996" cy="3810996"/>
        </a:xfrm>
        <a:prstGeom prst="pie">
          <a:avLst>
            <a:gd name="adj1" fmla="val 5400000"/>
            <a:gd name="adj2" fmla="val 10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err="1"/>
            <a:t>Emotionen</a:t>
          </a:r>
          <a:endParaRPr lang="fr-FR" sz="1300" kern="1200" dirty="0"/>
        </a:p>
      </dsp:txBody>
      <dsp:txXfrm>
        <a:off x="1670448" y="2386557"/>
        <a:ext cx="1406439" cy="1043487"/>
      </dsp:txXfrm>
    </dsp:sp>
    <dsp:sp modelId="{169F0DBE-8840-3344-BFF7-9DBF1BEA9060}">
      <dsp:nvSpPr>
        <dsp:cNvPr id="0" name=""/>
        <dsp:cNvSpPr/>
      </dsp:nvSpPr>
      <dsp:spPr>
        <a:xfrm>
          <a:off x="1288895" y="280981"/>
          <a:ext cx="3810996" cy="3810996"/>
        </a:xfrm>
        <a:prstGeom prst="pie">
          <a:avLst>
            <a:gd name="adj1" fmla="val 108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err="1"/>
            <a:t>Physiologisch</a:t>
          </a:r>
          <a:endParaRPr lang="fr-FR" sz="1400" kern="1200" dirty="0"/>
        </a:p>
      </dsp:txBody>
      <dsp:txXfrm>
        <a:off x="1670448" y="1070856"/>
        <a:ext cx="1406439" cy="1043487"/>
      </dsp:txXfrm>
    </dsp:sp>
    <dsp:sp modelId="{E0A2F6EE-F195-194E-A661-41C87CFEA662}">
      <dsp:nvSpPr>
        <dsp:cNvPr id="0" name=""/>
        <dsp:cNvSpPr/>
      </dsp:nvSpPr>
      <dsp:spPr>
        <a:xfrm>
          <a:off x="1180917" y="45062"/>
          <a:ext cx="4282834" cy="4282834"/>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CCFB88-61C4-C645-96C9-6E612A7F51EC}">
      <dsp:nvSpPr>
        <dsp:cNvPr id="0" name=""/>
        <dsp:cNvSpPr/>
      </dsp:nvSpPr>
      <dsp:spPr>
        <a:xfrm>
          <a:off x="1180917" y="173003"/>
          <a:ext cx="4282834" cy="4282834"/>
        </a:xfrm>
        <a:prstGeom prst="circularArrow">
          <a:avLst>
            <a:gd name="adj1" fmla="val 5085"/>
            <a:gd name="adj2" fmla="val 327528"/>
            <a:gd name="adj3" fmla="val 5072472"/>
            <a:gd name="adj4" fmla="val 0"/>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5215159-E2AF-C046-86DC-1130A5AB917D}">
      <dsp:nvSpPr>
        <dsp:cNvPr id="0" name=""/>
        <dsp:cNvSpPr/>
      </dsp:nvSpPr>
      <dsp:spPr>
        <a:xfrm>
          <a:off x="1052976" y="173003"/>
          <a:ext cx="4282834" cy="4282834"/>
        </a:xfrm>
        <a:prstGeom prst="circularArrow">
          <a:avLst>
            <a:gd name="adj1" fmla="val 5085"/>
            <a:gd name="adj2" fmla="val 327528"/>
            <a:gd name="adj3" fmla="val 10472472"/>
            <a:gd name="adj4" fmla="val 5400000"/>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749D041-68A9-3649-8580-8A5589FCED53}">
      <dsp:nvSpPr>
        <dsp:cNvPr id="0" name=""/>
        <dsp:cNvSpPr/>
      </dsp:nvSpPr>
      <dsp:spPr>
        <a:xfrm>
          <a:off x="1052976" y="45062"/>
          <a:ext cx="4282834" cy="4282834"/>
        </a:xfrm>
        <a:prstGeom prst="circularArrow">
          <a:avLst>
            <a:gd name="adj1" fmla="val 5085"/>
            <a:gd name="adj2" fmla="val 327528"/>
            <a:gd name="adj3" fmla="val 15872472"/>
            <a:gd name="adj4" fmla="val 10800000"/>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67CFB-DDC2-9145-A298-43C99DC40CA4}">
      <dsp:nvSpPr>
        <dsp:cNvPr id="0" name=""/>
        <dsp:cNvSpPr/>
      </dsp:nvSpPr>
      <dsp:spPr>
        <a:xfrm>
          <a:off x="2205934" y="2244906"/>
          <a:ext cx="1528791" cy="1528791"/>
        </a:xfrm>
        <a:prstGeom prst="ellipse">
          <a:avLst/>
        </a:prstGeom>
        <a:solidFill>
          <a:srgbClr val="CC3333"/>
        </a:solidFill>
        <a:ln w="25400" cap="flat" cmpd="sng" algn="ctr">
          <a:solidFill>
            <a:schemeClr val="tx2">
              <a:lumMod val="90000"/>
              <a:lumOff val="1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CH" sz="2800" b="1" kern="1200" dirty="0" err="1">
              <a:solidFill>
                <a:schemeClr val="bg2">
                  <a:lumMod val="95000"/>
                </a:schemeClr>
              </a:solidFill>
            </a:rPr>
            <a:t>Ziel</a:t>
          </a:r>
          <a:endParaRPr lang="fr-FR" sz="4800" kern="1200" dirty="0"/>
        </a:p>
      </dsp:txBody>
      <dsp:txXfrm>
        <a:off x="2429820" y="2468792"/>
        <a:ext cx="1081019" cy="1081019"/>
      </dsp:txXfrm>
    </dsp:sp>
    <dsp:sp modelId="{FAF43B37-581F-214C-BE50-906ADF24E750}">
      <dsp:nvSpPr>
        <dsp:cNvPr id="0" name=""/>
        <dsp:cNvSpPr/>
      </dsp:nvSpPr>
      <dsp:spPr>
        <a:xfrm rot="10800000">
          <a:off x="726630" y="2791449"/>
          <a:ext cx="1397941" cy="435705"/>
        </a:xfrm>
        <a:prstGeom prst="leftArrow">
          <a:avLst>
            <a:gd name="adj1" fmla="val 60000"/>
            <a:gd name="adj2" fmla="val 50000"/>
          </a:avLst>
        </a:prstGeom>
        <a:solidFill>
          <a:schemeClr val="bg1">
            <a:lumMod val="75000"/>
          </a:schemeClr>
        </a:solidFill>
        <a:ln w="25400" cap="flat" cmpd="sng" algn="ctr">
          <a:solidFill>
            <a:schemeClr val="tx2">
              <a:lumMod val="90000"/>
              <a:lumOff val="1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322D6E93-B070-0F42-B1DC-8009360DDDD7}">
      <dsp:nvSpPr>
        <dsp:cNvPr id="0" name=""/>
        <dsp:cNvSpPr/>
      </dsp:nvSpPr>
      <dsp:spPr>
        <a:xfrm>
          <a:off x="-80266" y="2430441"/>
          <a:ext cx="1613795" cy="1157722"/>
        </a:xfrm>
        <a:prstGeom prst="roundRect">
          <a:avLst>
            <a:gd name="adj" fmla="val 10000"/>
          </a:avLst>
        </a:prstGeom>
        <a:solidFill>
          <a:srgbClr val="CC3333"/>
        </a:solidFill>
        <a:ln w="25400" cap="flat" cmpd="sng" algn="ctr">
          <a:solidFill>
            <a:schemeClr val="tx2">
              <a:lumMod val="90000"/>
              <a:lumOff val="1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CH" sz="1900" kern="1200" dirty="0" err="1">
              <a:solidFill>
                <a:schemeClr val="bg1"/>
              </a:solidFill>
            </a:rPr>
            <a:t>Attraktiv</a:t>
          </a:r>
          <a:r>
            <a:rPr lang="fr-FR" sz="1900" kern="1200" dirty="0"/>
            <a:t>?</a:t>
          </a:r>
        </a:p>
      </dsp:txBody>
      <dsp:txXfrm>
        <a:off x="-46357" y="2464350"/>
        <a:ext cx="1545977" cy="1089904"/>
      </dsp:txXfrm>
    </dsp:sp>
    <dsp:sp modelId="{DC8B11C3-6B7F-D44A-8B03-2E85F2E813D5}">
      <dsp:nvSpPr>
        <dsp:cNvPr id="0" name=""/>
        <dsp:cNvSpPr/>
      </dsp:nvSpPr>
      <dsp:spPr>
        <a:xfrm rot="13210776">
          <a:off x="902641" y="1721536"/>
          <a:ext cx="1601405" cy="435705"/>
        </a:xfrm>
        <a:prstGeom prst="leftArrow">
          <a:avLst>
            <a:gd name="adj1" fmla="val 60000"/>
            <a:gd name="adj2" fmla="val 50000"/>
          </a:avLst>
        </a:prstGeom>
        <a:solidFill>
          <a:schemeClr val="bg1">
            <a:lumMod val="75000"/>
          </a:schemeClr>
        </a:solidFill>
        <a:ln w="25400" cap="flat" cmpd="sng" algn="ctr">
          <a:solidFill>
            <a:schemeClr val="tx2">
              <a:lumMod val="90000"/>
              <a:lumOff val="1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CF6B588B-515E-094F-8199-1B66704F327B}">
      <dsp:nvSpPr>
        <dsp:cNvPr id="0" name=""/>
        <dsp:cNvSpPr/>
      </dsp:nvSpPr>
      <dsp:spPr>
        <a:xfrm>
          <a:off x="284689" y="843926"/>
          <a:ext cx="1613795" cy="1157722"/>
        </a:xfrm>
        <a:prstGeom prst="roundRect">
          <a:avLst>
            <a:gd name="adj" fmla="val 10000"/>
          </a:avLst>
        </a:prstGeom>
        <a:solidFill>
          <a:srgbClr val="CC3333"/>
        </a:solidFill>
        <a:ln w="25400" cap="flat" cmpd="sng" algn="ctr">
          <a:solidFill>
            <a:schemeClr val="tx2">
              <a:lumMod val="90000"/>
              <a:lumOff val="1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CH" sz="1900" kern="1200" dirty="0" err="1">
              <a:solidFill>
                <a:schemeClr val="bg1"/>
              </a:solidFill>
            </a:rPr>
            <a:t>Konkret</a:t>
          </a:r>
          <a:r>
            <a:rPr lang="fr-FR" sz="1900" kern="1200" dirty="0"/>
            <a:t>?</a:t>
          </a:r>
        </a:p>
      </dsp:txBody>
      <dsp:txXfrm>
        <a:off x="318598" y="877835"/>
        <a:ext cx="1545977" cy="1089904"/>
      </dsp:txXfrm>
    </dsp:sp>
    <dsp:sp modelId="{754C61EB-C40F-B448-85EB-724B4B158D72}">
      <dsp:nvSpPr>
        <dsp:cNvPr id="0" name=""/>
        <dsp:cNvSpPr/>
      </dsp:nvSpPr>
      <dsp:spPr>
        <a:xfrm rot="16200000">
          <a:off x="2271359" y="1246721"/>
          <a:ext cx="1397941" cy="435705"/>
        </a:xfrm>
        <a:prstGeom prst="leftArrow">
          <a:avLst>
            <a:gd name="adj1" fmla="val 60000"/>
            <a:gd name="adj2" fmla="val 50000"/>
          </a:avLst>
        </a:prstGeom>
        <a:solidFill>
          <a:schemeClr val="bg1">
            <a:lumMod val="75000"/>
          </a:schemeClr>
        </a:solidFill>
        <a:ln w="25400" cap="flat" cmpd="sng" algn="ctr">
          <a:solidFill>
            <a:schemeClr val="tx2">
              <a:lumMod val="90000"/>
              <a:lumOff val="1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97709CDA-93B9-ED40-AAEB-249C81CE1FAE}">
      <dsp:nvSpPr>
        <dsp:cNvPr id="0" name=""/>
        <dsp:cNvSpPr/>
      </dsp:nvSpPr>
      <dsp:spPr>
        <a:xfrm>
          <a:off x="2163432" y="186741"/>
          <a:ext cx="1613795" cy="1157722"/>
        </a:xfrm>
        <a:prstGeom prst="roundRect">
          <a:avLst>
            <a:gd name="adj" fmla="val 10000"/>
          </a:avLst>
        </a:prstGeom>
        <a:solidFill>
          <a:srgbClr val="CC3333"/>
        </a:solidFill>
        <a:ln w="25400" cap="flat" cmpd="sng" algn="ctr">
          <a:solidFill>
            <a:schemeClr val="tx2">
              <a:lumMod val="90000"/>
              <a:lumOff val="1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err="1"/>
            <a:t>Erreichbar</a:t>
          </a:r>
          <a:r>
            <a:rPr lang="fr-FR" sz="1900" kern="1200" dirty="0"/>
            <a:t>? </a:t>
          </a:r>
        </a:p>
      </dsp:txBody>
      <dsp:txXfrm>
        <a:off x="2197341" y="220650"/>
        <a:ext cx="1545977" cy="1089904"/>
      </dsp:txXfrm>
    </dsp:sp>
    <dsp:sp modelId="{EC886CD0-8FB1-814E-BE15-4C95DF5E6C45}">
      <dsp:nvSpPr>
        <dsp:cNvPr id="0" name=""/>
        <dsp:cNvSpPr/>
      </dsp:nvSpPr>
      <dsp:spPr>
        <a:xfrm rot="19148832">
          <a:off x="3426420" y="1718298"/>
          <a:ext cx="1569706" cy="435705"/>
        </a:xfrm>
        <a:prstGeom prst="leftArrow">
          <a:avLst>
            <a:gd name="adj1" fmla="val 60000"/>
            <a:gd name="adj2" fmla="val 50000"/>
          </a:avLst>
        </a:prstGeom>
        <a:solidFill>
          <a:schemeClr val="bg1">
            <a:lumMod val="75000"/>
          </a:schemeClr>
        </a:solidFill>
        <a:ln w="25400" cap="flat" cmpd="sng" algn="ctr">
          <a:solidFill>
            <a:schemeClr val="tx2">
              <a:lumMod val="90000"/>
              <a:lumOff val="1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65048E84-C4D0-3B44-961E-BFA480B4D740}">
      <dsp:nvSpPr>
        <dsp:cNvPr id="0" name=""/>
        <dsp:cNvSpPr/>
      </dsp:nvSpPr>
      <dsp:spPr>
        <a:xfrm>
          <a:off x="3998033" y="843903"/>
          <a:ext cx="1613795" cy="1157722"/>
        </a:xfrm>
        <a:prstGeom prst="roundRect">
          <a:avLst>
            <a:gd name="adj" fmla="val 10000"/>
          </a:avLst>
        </a:prstGeom>
        <a:solidFill>
          <a:srgbClr val="CC3333"/>
        </a:solidFill>
        <a:ln w="25400" cap="flat" cmpd="sng" algn="ctr">
          <a:solidFill>
            <a:schemeClr val="tx2">
              <a:lumMod val="90000"/>
              <a:lumOff val="1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CH" sz="1900" kern="1200" dirty="0" err="1">
              <a:solidFill>
                <a:schemeClr val="bg1"/>
              </a:solidFill>
            </a:rPr>
            <a:t>Positiv</a:t>
          </a:r>
          <a:r>
            <a:rPr lang="fr-CH" sz="1900" kern="1200" dirty="0">
              <a:solidFill>
                <a:schemeClr val="bg1"/>
              </a:solidFill>
            </a:rPr>
            <a:t> </a:t>
          </a:r>
          <a:r>
            <a:rPr lang="fr-CH" sz="1900" kern="1200" dirty="0" err="1">
              <a:solidFill>
                <a:schemeClr val="bg1"/>
              </a:solidFill>
            </a:rPr>
            <a:t>formuliert</a:t>
          </a:r>
          <a:r>
            <a:rPr lang="fr-FR" sz="1900" kern="1200" dirty="0"/>
            <a:t>?</a:t>
          </a:r>
        </a:p>
      </dsp:txBody>
      <dsp:txXfrm>
        <a:off x="4031942" y="877812"/>
        <a:ext cx="1545977" cy="1089904"/>
      </dsp:txXfrm>
    </dsp:sp>
    <dsp:sp modelId="{4F17BA7B-CA5C-F142-909F-F38F78D234E1}">
      <dsp:nvSpPr>
        <dsp:cNvPr id="0" name=""/>
        <dsp:cNvSpPr/>
      </dsp:nvSpPr>
      <dsp:spPr>
        <a:xfrm>
          <a:off x="3816087" y="2791449"/>
          <a:ext cx="1397941" cy="435705"/>
        </a:xfrm>
        <a:prstGeom prst="leftArrow">
          <a:avLst>
            <a:gd name="adj1" fmla="val 60000"/>
            <a:gd name="adj2" fmla="val 50000"/>
          </a:avLst>
        </a:prstGeom>
        <a:solidFill>
          <a:schemeClr val="bg1">
            <a:lumMod val="75000"/>
          </a:schemeClr>
        </a:solidFill>
        <a:ln w="25400" cap="flat" cmpd="sng" algn="ctr">
          <a:solidFill>
            <a:schemeClr val="tx2">
              <a:lumMod val="90000"/>
              <a:lumOff val="1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C4032E13-ECE9-034D-A9A8-CA36CE819808}">
      <dsp:nvSpPr>
        <dsp:cNvPr id="0" name=""/>
        <dsp:cNvSpPr/>
      </dsp:nvSpPr>
      <dsp:spPr>
        <a:xfrm>
          <a:off x="4407131" y="2430441"/>
          <a:ext cx="1613795" cy="1157722"/>
        </a:xfrm>
        <a:prstGeom prst="roundRect">
          <a:avLst>
            <a:gd name="adj" fmla="val 10000"/>
          </a:avLst>
        </a:prstGeom>
        <a:solidFill>
          <a:srgbClr val="CC3333"/>
        </a:solidFill>
        <a:ln w="25400" cap="flat" cmpd="sng" algn="ctr">
          <a:solidFill>
            <a:schemeClr val="tx2">
              <a:lumMod val="90000"/>
              <a:lumOff val="1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CH" sz="1900" kern="1200" dirty="0">
              <a:solidFill>
                <a:schemeClr val="bg1"/>
              </a:solidFill>
            </a:rPr>
            <a:t>Von </a:t>
          </a:r>
          <a:r>
            <a:rPr lang="fr-CH" sz="1900" kern="1200" dirty="0" err="1">
              <a:solidFill>
                <a:schemeClr val="bg1"/>
              </a:solidFill>
            </a:rPr>
            <a:t>sich</a:t>
          </a:r>
          <a:r>
            <a:rPr lang="fr-CH" sz="1900" kern="1200" dirty="0">
              <a:solidFill>
                <a:schemeClr val="bg1"/>
              </a:solidFill>
            </a:rPr>
            <a:t> </a:t>
          </a:r>
          <a:r>
            <a:rPr lang="fr-CH" sz="1900" kern="1200" dirty="0" err="1">
              <a:solidFill>
                <a:schemeClr val="bg1"/>
              </a:solidFill>
            </a:rPr>
            <a:t>selbst</a:t>
          </a:r>
          <a:r>
            <a:rPr lang="fr-CH" sz="1900" kern="1200" dirty="0">
              <a:solidFill>
                <a:schemeClr val="bg1"/>
              </a:solidFill>
            </a:rPr>
            <a:t> </a:t>
          </a:r>
          <a:r>
            <a:rPr lang="fr-CH" sz="1900" kern="1200" dirty="0" err="1">
              <a:solidFill>
                <a:schemeClr val="bg1"/>
              </a:solidFill>
            </a:rPr>
            <a:t>abhängig</a:t>
          </a:r>
          <a:r>
            <a:rPr lang="fr-FR" sz="1900" kern="1200" dirty="0"/>
            <a:t>?</a:t>
          </a:r>
        </a:p>
      </dsp:txBody>
      <dsp:txXfrm>
        <a:off x="4441040" y="2464350"/>
        <a:ext cx="1545977" cy="108990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7AC1A-AE76-4681-95BC-4CE7CA1EE5BF}" type="datetimeFigureOut">
              <a:rPr lang="de-CH" smtClean="0"/>
              <a:pPr/>
              <a:t>12.09.19</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167BC3-E335-4665-8934-A2481CBD462D}" type="slidenum">
              <a:rPr lang="de-CH" smtClean="0"/>
              <a:pPr/>
              <a:t>‹N°›</a:t>
            </a:fld>
            <a:endParaRPr lang="de-CH"/>
          </a:p>
        </p:txBody>
      </p:sp>
    </p:spTree>
    <p:extLst>
      <p:ext uri="{BB962C8B-B14F-4D97-AF65-F5344CB8AC3E}">
        <p14:creationId xmlns:p14="http://schemas.microsoft.com/office/powerpoint/2010/main" val="60930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1</a:t>
            </a:fld>
            <a:endParaRPr lang="de-CH"/>
          </a:p>
        </p:txBody>
      </p:sp>
    </p:spTree>
    <p:extLst>
      <p:ext uri="{BB962C8B-B14F-4D97-AF65-F5344CB8AC3E}">
        <p14:creationId xmlns:p14="http://schemas.microsoft.com/office/powerpoint/2010/main" val="1042327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i="1" dirty="0"/>
              <a:t>Traduction du contenu de l’image/ </a:t>
            </a:r>
            <a:r>
              <a:rPr lang="fr-CH" i="1" dirty="0" err="1"/>
              <a:t>Übersetzung</a:t>
            </a:r>
            <a:r>
              <a:rPr lang="fr-CH" i="1" dirty="0"/>
              <a:t> des </a:t>
            </a:r>
            <a:r>
              <a:rPr lang="fr-CH" i="1" dirty="0" err="1"/>
              <a:t>Inhalts</a:t>
            </a:r>
            <a:r>
              <a:rPr lang="fr-CH" i="1" dirty="0"/>
              <a:t> des </a:t>
            </a:r>
            <a:r>
              <a:rPr lang="fr-CH" i="1" dirty="0" err="1"/>
              <a:t>Bildes</a:t>
            </a:r>
            <a:r>
              <a:rPr lang="fr-CH" dirty="0"/>
              <a:t>:</a:t>
            </a:r>
          </a:p>
          <a:p>
            <a:endParaRPr lang="fr-CH" dirty="0"/>
          </a:p>
          <a:p>
            <a:r>
              <a:rPr lang="fr-CH" dirty="0"/>
              <a:t>3 </a:t>
            </a:r>
            <a:r>
              <a:rPr lang="fr-CH" dirty="0" err="1"/>
              <a:t>Phasen</a:t>
            </a:r>
            <a:r>
              <a:rPr lang="fr-CH" dirty="0"/>
              <a:t> der </a:t>
            </a:r>
            <a:r>
              <a:rPr lang="fr-CH" dirty="0" err="1"/>
              <a:t>Stressreaktion</a:t>
            </a:r>
            <a:endParaRPr lang="fr-CH" dirty="0"/>
          </a:p>
          <a:p>
            <a:endParaRPr lang="fr-CH" dirty="0"/>
          </a:p>
          <a:p>
            <a:r>
              <a:rPr lang="fr-CH" dirty="0" err="1"/>
              <a:t>Alarm</a:t>
            </a:r>
            <a:r>
              <a:rPr lang="fr-CH" dirty="0"/>
              <a:t>: </a:t>
            </a:r>
          </a:p>
          <a:p>
            <a:pPr marL="171450" indent="-171450">
              <a:buFontTx/>
              <a:buChar char="-"/>
            </a:pPr>
            <a:r>
              <a:rPr lang="fr-CH" dirty="0" err="1"/>
              <a:t>Reaktion</a:t>
            </a:r>
            <a:r>
              <a:rPr lang="fr-CH" dirty="0"/>
              <a:t> </a:t>
            </a:r>
            <a:r>
              <a:rPr lang="fr-CH" dirty="0" err="1"/>
              <a:t>bei</a:t>
            </a:r>
            <a:r>
              <a:rPr lang="fr-CH" dirty="0"/>
              <a:t> der </a:t>
            </a:r>
            <a:r>
              <a:rPr lang="fr-CH" dirty="0" err="1"/>
              <a:t>unmittelbaren</a:t>
            </a:r>
            <a:r>
              <a:rPr lang="fr-CH" dirty="0"/>
              <a:t> </a:t>
            </a:r>
            <a:r>
              <a:rPr lang="fr-CH" dirty="0" err="1"/>
              <a:t>Wahrnehmung</a:t>
            </a:r>
            <a:r>
              <a:rPr lang="fr-CH" dirty="0"/>
              <a:t> </a:t>
            </a:r>
            <a:r>
              <a:rPr lang="fr-CH" dirty="0" err="1"/>
              <a:t>eines</a:t>
            </a:r>
            <a:r>
              <a:rPr lang="fr-CH" dirty="0"/>
              <a:t> </a:t>
            </a:r>
            <a:r>
              <a:rPr lang="fr-CH" dirty="0" err="1"/>
              <a:t>Stressors</a:t>
            </a:r>
            <a:endParaRPr lang="fr-CH" dirty="0"/>
          </a:p>
          <a:p>
            <a:pPr marL="171450" indent="-171450">
              <a:buFontTx/>
              <a:buChar char="-"/>
            </a:pPr>
            <a:r>
              <a:rPr lang="fr-CH" dirty="0" err="1"/>
              <a:t>Einsatz</a:t>
            </a:r>
            <a:r>
              <a:rPr lang="fr-CH" dirty="0"/>
              <a:t> des </a:t>
            </a:r>
            <a:r>
              <a:rPr lang="fr-CH" dirty="0" err="1"/>
              <a:t>Körpers</a:t>
            </a:r>
            <a:r>
              <a:rPr lang="fr-CH" dirty="0"/>
              <a:t>, </a:t>
            </a:r>
            <a:r>
              <a:rPr lang="fr-CH" dirty="0" err="1"/>
              <a:t>um</a:t>
            </a:r>
            <a:r>
              <a:rPr lang="fr-CH" dirty="0"/>
              <a:t> </a:t>
            </a:r>
            <a:r>
              <a:rPr lang="fr-CH" dirty="0" err="1"/>
              <a:t>sich</a:t>
            </a:r>
            <a:r>
              <a:rPr lang="fr-CH" dirty="0"/>
              <a:t> </a:t>
            </a:r>
            <a:r>
              <a:rPr lang="fr-CH" dirty="0" err="1"/>
              <a:t>anzupassen</a:t>
            </a:r>
            <a:endParaRPr lang="fr-CH" dirty="0"/>
          </a:p>
          <a:p>
            <a:pPr marL="171450" indent="-171450">
              <a:buFontTx/>
              <a:buChar char="-"/>
            </a:pPr>
            <a:r>
              <a:rPr lang="fr-CH" dirty="0" err="1"/>
              <a:t>Auswirkung</a:t>
            </a:r>
            <a:r>
              <a:rPr lang="fr-CH" dirty="0"/>
              <a:t> </a:t>
            </a:r>
            <a:r>
              <a:rPr lang="fr-CH" dirty="0" err="1"/>
              <a:t>auf</a:t>
            </a:r>
            <a:r>
              <a:rPr lang="fr-CH" dirty="0"/>
              <a:t> </a:t>
            </a:r>
            <a:r>
              <a:rPr lang="fr-CH" dirty="0" err="1"/>
              <a:t>das</a:t>
            </a:r>
            <a:r>
              <a:rPr lang="fr-CH" dirty="0"/>
              <a:t> </a:t>
            </a:r>
            <a:r>
              <a:rPr lang="fr-CH" dirty="0" err="1"/>
              <a:t>Nervensystem</a:t>
            </a:r>
            <a:r>
              <a:rPr lang="fr-CH" dirty="0"/>
              <a:t> </a:t>
            </a:r>
            <a:r>
              <a:rPr lang="fr-CH" dirty="0" err="1"/>
              <a:t>und</a:t>
            </a:r>
            <a:r>
              <a:rPr lang="fr-CH" dirty="0"/>
              <a:t> </a:t>
            </a:r>
            <a:r>
              <a:rPr lang="fr-CH" dirty="0" err="1"/>
              <a:t>das</a:t>
            </a:r>
            <a:r>
              <a:rPr lang="fr-CH" dirty="0"/>
              <a:t> </a:t>
            </a:r>
            <a:r>
              <a:rPr lang="fr-CH" dirty="0" err="1"/>
              <a:t>Endokrinsystem</a:t>
            </a:r>
            <a:r>
              <a:rPr lang="fr-CH" dirty="0"/>
              <a:t> (Hormone)</a:t>
            </a:r>
          </a:p>
          <a:p>
            <a:pPr marL="171450" indent="-171450">
              <a:buFontTx/>
              <a:buChar char="-"/>
            </a:pPr>
            <a:r>
              <a:rPr lang="fr-CH" dirty="0" err="1"/>
              <a:t>Kortisol</a:t>
            </a:r>
            <a:r>
              <a:rPr lang="fr-CH" dirty="0"/>
              <a:t>-, </a:t>
            </a:r>
            <a:r>
              <a:rPr lang="fr-CH" dirty="0" err="1"/>
              <a:t>Adrenalin</a:t>
            </a:r>
            <a:r>
              <a:rPr lang="fr-CH" dirty="0"/>
              <a:t>- </a:t>
            </a:r>
            <a:r>
              <a:rPr lang="fr-CH" dirty="0" err="1"/>
              <a:t>und</a:t>
            </a:r>
            <a:r>
              <a:rPr lang="fr-CH" dirty="0"/>
              <a:t> </a:t>
            </a:r>
            <a:r>
              <a:rPr lang="fr-CH" dirty="0" err="1"/>
              <a:t>Noradrenalinausschüttung</a:t>
            </a:r>
            <a:endParaRPr lang="fr-CH" dirty="0"/>
          </a:p>
          <a:p>
            <a:pPr marL="171450" indent="-171450">
              <a:buFontTx/>
              <a:buChar char="-"/>
            </a:pPr>
            <a:endParaRPr lang="fr-CH" dirty="0"/>
          </a:p>
          <a:p>
            <a:pPr marL="171450" indent="-171450">
              <a:buFont typeface="Wingdings" panose="05000000000000000000" pitchFamily="2" charset="2"/>
              <a:buChar char="à"/>
            </a:pPr>
            <a:r>
              <a:rPr lang="fr-CH" dirty="0" err="1">
                <a:sym typeface="Wingdings" panose="05000000000000000000" pitchFamily="2" charset="2"/>
              </a:rPr>
              <a:t>Widerstand</a:t>
            </a:r>
            <a:r>
              <a:rPr lang="fr-CH" dirty="0">
                <a:sym typeface="Wingdings" panose="05000000000000000000" pitchFamily="2" charset="2"/>
              </a:rPr>
              <a:t>:</a:t>
            </a:r>
          </a:p>
          <a:p>
            <a:pPr marL="171450" indent="-171450">
              <a:buFontTx/>
              <a:buChar char="-"/>
            </a:pPr>
            <a:r>
              <a:rPr lang="fr-CH" dirty="0">
                <a:sym typeface="Wingdings" panose="05000000000000000000" pitchFamily="2" charset="2"/>
              </a:rPr>
              <a:t>Die </a:t>
            </a:r>
            <a:r>
              <a:rPr lang="fr-CH" dirty="0" err="1">
                <a:sym typeface="Wingdings" panose="05000000000000000000" pitchFamily="2" charset="2"/>
              </a:rPr>
              <a:t>Alarmantworten</a:t>
            </a:r>
            <a:r>
              <a:rPr lang="fr-CH" dirty="0">
                <a:sym typeface="Wingdings" panose="05000000000000000000" pitchFamily="2" charset="2"/>
              </a:rPr>
              <a:t> </a:t>
            </a:r>
            <a:r>
              <a:rPr lang="fr-CH" dirty="0" err="1">
                <a:sym typeface="Wingdings" panose="05000000000000000000" pitchFamily="2" charset="2"/>
              </a:rPr>
              <a:t>bleiben</a:t>
            </a:r>
            <a:r>
              <a:rPr lang="fr-CH" dirty="0">
                <a:sym typeface="Wingdings" panose="05000000000000000000" pitchFamily="2" charset="2"/>
              </a:rPr>
              <a:t> </a:t>
            </a:r>
            <a:r>
              <a:rPr lang="fr-CH" dirty="0" err="1">
                <a:sym typeface="Wingdings" panose="05000000000000000000" pitchFamily="2" charset="2"/>
              </a:rPr>
              <a:t>auf</a:t>
            </a:r>
            <a:r>
              <a:rPr lang="fr-CH" dirty="0">
                <a:sym typeface="Wingdings" panose="05000000000000000000" pitchFamily="2" charset="2"/>
              </a:rPr>
              <a:t> </a:t>
            </a:r>
            <a:r>
              <a:rPr lang="fr-CH" dirty="0" err="1">
                <a:sym typeface="Wingdings" panose="05000000000000000000" pitchFamily="2" charset="2"/>
              </a:rPr>
              <a:t>einem</a:t>
            </a:r>
            <a:r>
              <a:rPr lang="fr-CH" dirty="0">
                <a:sym typeface="Wingdings" panose="05000000000000000000" pitchFamily="2" charset="2"/>
              </a:rPr>
              <a:t> </a:t>
            </a:r>
            <a:r>
              <a:rPr lang="fr-CH" dirty="0" err="1">
                <a:sym typeface="Wingdings" panose="05000000000000000000" pitchFamily="2" charset="2"/>
              </a:rPr>
              <a:t>hohen</a:t>
            </a:r>
            <a:r>
              <a:rPr lang="fr-CH" dirty="0">
                <a:sym typeface="Wingdings" panose="05000000000000000000" pitchFamily="2" charset="2"/>
              </a:rPr>
              <a:t> Niveau, </a:t>
            </a:r>
            <a:r>
              <a:rPr lang="fr-CH" dirty="0" err="1">
                <a:sym typeface="Wingdings" panose="05000000000000000000" pitchFamily="2" charset="2"/>
              </a:rPr>
              <a:t>um</a:t>
            </a:r>
            <a:r>
              <a:rPr lang="fr-CH" dirty="0">
                <a:sym typeface="Wingdings" panose="05000000000000000000" pitchFamily="2" charset="2"/>
              </a:rPr>
              <a:t> </a:t>
            </a:r>
            <a:r>
              <a:rPr lang="fr-CH" dirty="0" err="1">
                <a:sym typeface="Wingdings" panose="05000000000000000000" pitchFamily="2" charset="2"/>
              </a:rPr>
              <a:t>dem</a:t>
            </a:r>
            <a:r>
              <a:rPr lang="fr-CH" dirty="0">
                <a:sym typeface="Wingdings" panose="05000000000000000000" pitchFamily="2" charset="2"/>
              </a:rPr>
              <a:t> </a:t>
            </a:r>
            <a:r>
              <a:rPr lang="fr-CH" dirty="0" err="1">
                <a:sym typeface="Wingdings" panose="05000000000000000000" pitchFamily="2" charset="2"/>
              </a:rPr>
              <a:t>kontinuierlichen</a:t>
            </a:r>
            <a:r>
              <a:rPr lang="fr-CH" dirty="0">
                <a:sym typeface="Wingdings" panose="05000000000000000000" pitchFamily="2" charset="2"/>
              </a:rPr>
              <a:t> </a:t>
            </a:r>
            <a:r>
              <a:rPr lang="fr-CH" dirty="0" err="1">
                <a:sym typeface="Wingdings" panose="05000000000000000000" pitchFamily="2" charset="2"/>
              </a:rPr>
              <a:t>Stressor</a:t>
            </a:r>
            <a:r>
              <a:rPr lang="fr-CH" dirty="0">
                <a:sym typeface="Wingdings" panose="05000000000000000000" pitchFamily="2" charset="2"/>
              </a:rPr>
              <a:t> </a:t>
            </a:r>
            <a:r>
              <a:rPr lang="fr-CH" dirty="0" err="1">
                <a:sym typeface="Wingdings" panose="05000000000000000000" pitchFamily="2" charset="2"/>
              </a:rPr>
              <a:t>zu</a:t>
            </a:r>
            <a:r>
              <a:rPr lang="fr-CH" dirty="0">
                <a:sym typeface="Wingdings" panose="05000000000000000000" pitchFamily="2" charset="2"/>
              </a:rPr>
              <a:t> </a:t>
            </a:r>
            <a:r>
              <a:rPr lang="fr-CH" dirty="0" err="1">
                <a:sym typeface="Wingdings" panose="05000000000000000000" pitchFamily="2" charset="2"/>
              </a:rPr>
              <a:t>widerstehen</a:t>
            </a:r>
            <a:endParaRPr lang="fr-CH" dirty="0">
              <a:sym typeface="Wingdings" panose="05000000000000000000" pitchFamily="2" charset="2"/>
            </a:endParaRPr>
          </a:p>
          <a:p>
            <a:pPr marL="171450" indent="-171450">
              <a:buFontTx/>
              <a:buChar char="-"/>
            </a:pPr>
            <a:r>
              <a:rPr lang="fr-CH" dirty="0" err="1">
                <a:sym typeface="Wingdings" panose="05000000000000000000" pitchFamily="2" charset="2"/>
              </a:rPr>
              <a:t>Nicht</a:t>
            </a:r>
            <a:r>
              <a:rPr lang="fr-CH" dirty="0">
                <a:sym typeface="Wingdings" panose="05000000000000000000" pitchFamily="2" charset="2"/>
              </a:rPr>
              <a:t> </a:t>
            </a:r>
            <a:r>
              <a:rPr lang="fr-CH" dirty="0" err="1">
                <a:sym typeface="Wingdings" panose="05000000000000000000" pitchFamily="2" charset="2"/>
              </a:rPr>
              <a:t>so</a:t>
            </a:r>
            <a:r>
              <a:rPr lang="fr-CH" dirty="0">
                <a:sym typeface="Wingdings" panose="05000000000000000000" pitchFamily="2" charset="2"/>
              </a:rPr>
              <a:t> </a:t>
            </a:r>
            <a:r>
              <a:rPr lang="fr-CH" dirty="0" err="1">
                <a:sym typeface="Wingdings" panose="05000000000000000000" pitchFamily="2" charset="2"/>
              </a:rPr>
              <a:t>hoch</a:t>
            </a:r>
            <a:r>
              <a:rPr lang="fr-CH" dirty="0">
                <a:sym typeface="Wingdings" panose="05000000000000000000" pitchFamily="2" charset="2"/>
              </a:rPr>
              <a:t>, </a:t>
            </a:r>
            <a:r>
              <a:rPr lang="fr-CH" dirty="0" err="1">
                <a:sym typeface="Wingdings" panose="05000000000000000000" pitchFamily="2" charset="2"/>
              </a:rPr>
              <a:t>wie</a:t>
            </a:r>
            <a:r>
              <a:rPr lang="fr-CH" dirty="0">
                <a:sym typeface="Wingdings" panose="05000000000000000000" pitchFamily="2" charset="2"/>
              </a:rPr>
              <a:t> </a:t>
            </a:r>
            <a:r>
              <a:rPr lang="fr-CH" dirty="0" err="1">
                <a:sym typeface="Wingdings" panose="05000000000000000000" pitchFamily="2" charset="2"/>
              </a:rPr>
              <a:t>bei</a:t>
            </a:r>
            <a:r>
              <a:rPr lang="fr-CH" dirty="0">
                <a:sym typeface="Wingdings" panose="05000000000000000000" pitchFamily="2" charset="2"/>
              </a:rPr>
              <a:t> der </a:t>
            </a:r>
            <a:r>
              <a:rPr lang="fr-CH" dirty="0" err="1">
                <a:sym typeface="Wingdings" panose="05000000000000000000" pitchFamily="2" charset="2"/>
              </a:rPr>
              <a:t>Alarmreaktion</a:t>
            </a:r>
            <a:endParaRPr lang="fr-CH" dirty="0">
              <a:sym typeface="Wingdings" panose="05000000000000000000" pitchFamily="2" charset="2"/>
            </a:endParaRPr>
          </a:p>
          <a:p>
            <a:pPr marL="171450" indent="-171450">
              <a:buFontTx/>
              <a:buChar char="-"/>
            </a:pPr>
            <a:r>
              <a:rPr lang="fr-CH" dirty="0" err="1">
                <a:sym typeface="Wingdings" panose="05000000000000000000" pitchFamily="2" charset="2"/>
              </a:rPr>
              <a:t>Versuch</a:t>
            </a:r>
            <a:r>
              <a:rPr lang="fr-CH" dirty="0">
                <a:sym typeface="Wingdings" panose="05000000000000000000" pitchFamily="2" charset="2"/>
              </a:rPr>
              <a:t> des </a:t>
            </a:r>
            <a:r>
              <a:rPr lang="fr-CH" dirty="0" err="1">
                <a:sym typeface="Wingdings" panose="05000000000000000000" pitchFamily="2" charset="2"/>
              </a:rPr>
              <a:t>Körpers</a:t>
            </a:r>
            <a:r>
              <a:rPr lang="fr-CH" dirty="0">
                <a:sym typeface="Wingdings" panose="05000000000000000000" pitchFamily="2" charset="2"/>
              </a:rPr>
              <a:t>, die </a:t>
            </a:r>
            <a:r>
              <a:rPr lang="fr-CH" dirty="0" err="1">
                <a:sym typeface="Wingdings" panose="05000000000000000000" pitchFamily="2" charset="2"/>
              </a:rPr>
              <a:t>verlorene</a:t>
            </a:r>
            <a:r>
              <a:rPr lang="fr-CH" dirty="0">
                <a:sym typeface="Wingdings" panose="05000000000000000000" pitchFamily="2" charset="2"/>
              </a:rPr>
              <a:t> Energie </a:t>
            </a:r>
            <a:r>
              <a:rPr lang="fr-CH" dirty="0" err="1">
                <a:sym typeface="Wingdings" panose="05000000000000000000" pitchFamily="2" charset="2"/>
              </a:rPr>
              <a:t>wieder</a:t>
            </a:r>
            <a:r>
              <a:rPr lang="fr-CH" dirty="0">
                <a:sym typeface="Wingdings" panose="05000000000000000000" pitchFamily="2" charset="2"/>
              </a:rPr>
              <a:t> </a:t>
            </a:r>
            <a:r>
              <a:rPr lang="fr-CH" dirty="0" err="1">
                <a:sym typeface="Wingdings" panose="05000000000000000000" pitchFamily="2" charset="2"/>
              </a:rPr>
              <a:t>zu</a:t>
            </a:r>
            <a:r>
              <a:rPr lang="fr-CH" dirty="0">
                <a:sym typeface="Wingdings" panose="05000000000000000000" pitchFamily="2" charset="2"/>
              </a:rPr>
              <a:t> </a:t>
            </a:r>
            <a:r>
              <a:rPr lang="fr-CH" dirty="0" err="1">
                <a:sym typeface="Wingdings" panose="05000000000000000000" pitchFamily="2" charset="2"/>
              </a:rPr>
              <a:t>erwerben</a:t>
            </a:r>
            <a:r>
              <a:rPr lang="fr-CH" dirty="0">
                <a:sym typeface="Wingdings" panose="05000000000000000000" pitchFamily="2" charset="2"/>
              </a:rPr>
              <a:t> </a:t>
            </a:r>
            <a:r>
              <a:rPr lang="fr-CH" dirty="0" err="1">
                <a:sym typeface="Wingdings" panose="05000000000000000000" pitchFamily="2" charset="2"/>
              </a:rPr>
              <a:t>und</a:t>
            </a:r>
            <a:r>
              <a:rPr lang="fr-CH" dirty="0">
                <a:sym typeface="Wingdings" panose="05000000000000000000" pitchFamily="2" charset="2"/>
              </a:rPr>
              <a:t> die </a:t>
            </a:r>
            <a:r>
              <a:rPr lang="fr-CH" dirty="0" err="1">
                <a:sym typeface="Wingdings" panose="05000000000000000000" pitchFamily="2" charset="2"/>
              </a:rPr>
              <a:t>Schäden</a:t>
            </a:r>
            <a:r>
              <a:rPr lang="fr-CH" dirty="0">
                <a:sym typeface="Wingdings" panose="05000000000000000000" pitchFamily="2" charset="2"/>
              </a:rPr>
              <a:t> </a:t>
            </a:r>
            <a:r>
              <a:rPr lang="fr-CH" dirty="0" err="1">
                <a:sym typeface="Wingdings" panose="05000000000000000000" pitchFamily="2" charset="2"/>
              </a:rPr>
              <a:t>zu</a:t>
            </a:r>
            <a:r>
              <a:rPr lang="fr-CH" dirty="0">
                <a:sym typeface="Wingdings" panose="05000000000000000000" pitchFamily="2" charset="2"/>
              </a:rPr>
              <a:t> </a:t>
            </a:r>
            <a:r>
              <a:rPr lang="fr-CH" dirty="0" err="1">
                <a:sym typeface="Wingdings" panose="05000000000000000000" pitchFamily="2" charset="2"/>
              </a:rPr>
              <a:t>reparieren</a:t>
            </a:r>
            <a:endParaRPr lang="fr-CH" dirty="0">
              <a:sym typeface="Wingdings" panose="05000000000000000000" pitchFamily="2" charset="2"/>
            </a:endParaRPr>
          </a:p>
          <a:p>
            <a:pPr marL="171450" indent="-171450">
              <a:buFontTx/>
              <a:buChar char="-"/>
            </a:pPr>
            <a:endParaRPr lang="fr-CH" dirty="0">
              <a:sym typeface="Wingdings" panose="05000000000000000000" pitchFamily="2" charset="2"/>
            </a:endParaRPr>
          </a:p>
          <a:p>
            <a:pPr marL="171450" indent="-171450">
              <a:buFont typeface="Wingdings" panose="05000000000000000000" pitchFamily="2" charset="2"/>
              <a:buChar char="à"/>
            </a:pPr>
            <a:r>
              <a:rPr lang="fr-CH" dirty="0" err="1">
                <a:sym typeface="Wingdings" panose="05000000000000000000" pitchFamily="2" charset="2"/>
              </a:rPr>
              <a:t>Erschöpfung</a:t>
            </a:r>
            <a:endParaRPr lang="fr-CH" dirty="0">
              <a:sym typeface="Wingdings" panose="05000000000000000000" pitchFamily="2" charset="2"/>
            </a:endParaRPr>
          </a:p>
          <a:p>
            <a:pPr marL="171450" indent="-171450">
              <a:buFontTx/>
              <a:buChar char="-"/>
            </a:pPr>
            <a:r>
              <a:rPr lang="fr-CH" dirty="0" err="1">
                <a:sym typeface="Wingdings" panose="05000000000000000000" pitchFamily="2" charset="2"/>
              </a:rPr>
              <a:t>Erschöpfung</a:t>
            </a:r>
            <a:r>
              <a:rPr lang="fr-CH" dirty="0">
                <a:sym typeface="Wingdings" panose="05000000000000000000" pitchFamily="2" charset="2"/>
              </a:rPr>
              <a:t> der </a:t>
            </a:r>
            <a:r>
              <a:rPr lang="fr-CH" dirty="0" err="1">
                <a:sym typeface="Wingdings" panose="05000000000000000000" pitchFamily="2" charset="2"/>
              </a:rPr>
              <a:t>individuellen</a:t>
            </a:r>
            <a:r>
              <a:rPr lang="fr-CH" dirty="0">
                <a:sym typeface="Wingdings" panose="05000000000000000000" pitchFamily="2" charset="2"/>
              </a:rPr>
              <a:t> </a:t>
            </a:r>
            <a:r>
              <a:rPr lang="fr-CH" dirty="0" err="1">
                <a:sym typeface="Wingdings" panose="05000000000000000000" pitchFamily="2" charset="2"/>
              </a:rPr>
              <a:t>Ressourcen</a:t>
            </a:r>
            <a:endParaRPr lang="fr-CH" dirty="0">
              <a:sym typeface="Wingdings" panose="05000000000000000000" pitchFamily="2" charset="2"/>
            </a:endParaRPr>
          </a:p>
          <a:p>
            <a:pPr marL="171450" indent="-171450">
              <a:buFontTx/>
              <a:buChar char="-"/>
            </a:pPr>
            <a:r>
              <a:rPr lang="fr-CH" dirty="0" err="1">
                <a:sym typeface="Wingdings" panose="05000000000000000000" pitchFamily="2" charset="2"/>
              </a:rPr>
              <a:t>Wenn</a:t>
            </a:r>
            <a:r>
              <a:rPr lang="fr-CH" dirty="0">
                <a:sym typeface="Wingdings" panose="05000000000000000000" pitchFamily="2" charset="2"/>
              </a:rPr>
              <a:t> die Quelle des Stress </a:t>
            </a:r>
            <a:r>
              <a:rPr lang="fr-CH" dirty="0" err="1">
                <a:sym typeface="Wingdings" panose="05000000000000000000" pitchFamily="2" charset="2"/>
              </a:rPr>
              <a:t>anhält</a:t>
            </a:r>
            <a:r>
              <a:rPr lang="fr-CH" dirty="0">
                <a:sym typeface="Wingdings" panose="05000000000000000000" pitchFamily="2" charset="2"/>
              </a:rPr>
              <a:t>, </a:t>
            </a:r>
            <a:r>
              <a:rPr lang="fr-CH" dirty="0" err="1">
                <a:sym typeface="Wingdings" panose="05000000000000000000" pitchFamily="2" charset="2"/>
              </a:rPr>
              <a:t>mögliche</a:t>
            </a:r>
            <a:r>
              <a:rPr lang="fr-CH" dirty="0">
                <a:sym typeface="Wingdings" panose="05000000000000000000" pitchFamily="2" charset="2"/>
              </a:rPr>
              <a:t> </a:t>
            </a:r>
            <a:r>
              <a:rPr lang="fr-CH" dirty="0" err="1">
                <a:sym typeface="Wingdings" panose="05000000000000000000" pitchFamily="2" charset="2"/>
              </a:rPr>
              <a:t>Entwicklung</a:t>
            </a:r>
            <a:r>
              <a:rPr lang="fr-CH" dirty="0">
                <a:sym typeface="Wingdings" panose="05000000000000000000" pitchFamily="2" charset="2"/>
              </a:rPr>
              <a:t> von </a:t>
            </a:r>
            <a:r>
              <a:rPr lang="fr-CH" dirty="0" err="1">
                <a:sym typeface="Wingdings" panose="05000000000000000000" pitchFamily="2" charset="2"/>
              </a:rPr>
              <a:t>Krankheiten</a:t>
            </a:r>
            <a:endParaRPr lang="fr-CH" dirty="0">
              <a:sym typeface="Wingdings" panose="05000000000000000000" pitchFamily="2" charset="2"/>
            </a:endParaRPr>
          </a:p>
          <a:p>
            <a:pPr marL="171450" indent="-171450">
              <a:buFontTx/>
              <a:buChar char="-"/>
            </a:pPr>
            <a:r>
              <a:rPr lang="fr-CH" dirty="0" err="1">
                <a:sym typeface="Wingdings" panose="05000000000000000000" pitchFamily="2" charset="2"/>
              </a:rPr>
              <a:t>Erhöhte</a:t>
            </a:r>
            <a:r>
              <a:rPr lang="fr-CH" dirty="0">
                <a:sym typeface="Wingdings" panose="05000000000000000000" pitchFamily="2" charset="2"/>
              </a:rPr>
              <a:t> </a:t>
            </a:r>
            <a:r>
              <a:rPr lang="fr-CH" dirty="0" err="1">
                <a:sym typeface="Wingdings" panose="05000000000000000000" pitchFamily="2" charset="2"/>
              </a:rPr>
              <a:t>Vulnerabilität</a:t>
            </a:r>
            <a:r>
              <a:rPr lang="fr-CH" dirty="0">
                <a:sym typeface="Wingdings" panose="05000000000000000000" pitchFamily="2" charset="2"/>
              </a:rPr>
              <a:t> der </a:t>
            </a:r>
            <a:r>
              <a:rPr lang="fr-CH" dirty="0" err="1">
                <a:sym typeface="Wingdings" panose="05000000000000000000" pitchFamily="2" charset="2"/>
              </a:rPr>
              <a:t>Immunabwehrkräfte</a:t>
            </a:r>
            <a:endParaRPr lang="fr-CH" dirty="0">
              <a:sym typeface="Wingdings" panose="05000000000000000000" pitchFamily="2" charset="2"/>
            </a:endParaRPr>
          </a:p>
          <a:p>
            <a:pPr marL="171450" indent="-171450">
              <a:buFontTx/>
              <a:buChar char="-"/>
            </a:pPr>
            <a:endParaRPr lang="fr-CH"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14</a:t>
            </a:fld>
            <a:endParaRPr lang="de-CH"/>
          </a:p>
        </p:txBody>
      </p:sp>
    </p:spTree>
    <p:extLst>
      <p:ext uri="{BB962C8B-B14F-4D97-AF65-F5344CB8AC3E}">
        <p14:creationId xmlns:p14="http://schemas.microsoft.com/office/powerpoint/2010/main" val="285182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Was </a:t>
            </a:r>
            <a:r>
              <a:rPr lang="fr-FR" dirty="0" err="1"/>
              <a:t>können</a:t>
            </a:r>
            <a:r>
              <a:rPr lang="fr-FR" dirty="0"/>
              <a:t> </a:t>
            </a:r>
            <a:r>
              <a:rPr lang="fr-FR" dirty="0" err="1"/>
              <a:t>wir</a:t>
            </a:r>
            <a:r>
              <a:rPr lang="fr-FR" dirty="0"/>
              <a:t> </a:t>
            </a:r>
            <a:r>
              <a:rPr lang="fr-FR" dirty="0" err="1"/>
              <a:t>tun</a:t>
            </a:r>
            <a:r>
              <a:rPr lang="fr-FR" dirty="0"/>
              <a:t>? </a:t>
            </a:r>
            <a:r>
              <a:rPr lang="fr-FR" dirty="0" err="1"/>
              <a:t>Und</a:t>
            </a:r>
            <a:r>
              <a:rPr lang="fr-FR" dirty="0"/>
              <a:t> </a:t>
            </a:r>
            <a:r>
              <a:rPr lang="fr-FR" dirty="0" err="1"/>
              <a:t>wann</a:t>
            </a:r>
            <a:r>
              <a:rPr lang="fr-FR" dirty="0"/>
              <a:t>?</a:t>
            </a:r>
          </a:p>
          <a:p>
            <a:pPr marL="171450" indent="-171450">
              <a:buFontTx/>
              <a:buChar char="-"/>
            </a:pPr>
            <a:r>
              <a:rPr lang="fr-FR" dirty="0" err="1"/>
              <a:t>Wir</a:t>
            </a:r>
            <a:r>
              <a:rPr lang="fr-FR" dirty="0"/>
              <a:t> </a:t>
            </a:r>
            <a:r>
              <a:rPr lang="fr-FR" dirty="0" err="1"/>
              <a:t>können</a:t>
            </a:r>
            <a:r>
              <a:rPr lang="fr-FR" dirty="0"/>
              <a:t> </a:t>
            </a:r>
            <a:r>
              <a:rPr lang="fr-FR" dirty="0" err="1"/>
              <a:t>dem</a:t>
            </a:r>
            <a:r>
              <a:rPr lang="fr-FR" dirty="0"/>
              <a:t> Stress </a:t>
            </a:r>
            <a:r>
              <a:rPr lang="fr-FR" dirty="0" err="1"/>
              <a:t>vorbeugen</a:t>
            </a:r>
            <a:r>
              <a:rPr lang="fr-FR" dirty="0"/>
              <a:t>: </a:t>
            </a:r>
            <a:r>
              <a:rPr lang="fr-FR" dirty="0" err="1"/>
              <a:t>indem</a:t>
            </a:r>
            <a:r>
              <a:rPr lang="fr-FR" dirty="0"/>
              <a:t> </a:t>
            </a:r>
            <a:r>
              <a:rPr lang="fr-FR" dirty="0" err="1"/>
              <a:t>wir</a:t>
            </a:r>
            <a:r>
              <a:rPr lang="fr-FR" dirty="0"/>
              <a:t> die </a:t>
            </a:r>
            <a:r>
              <a:rPr lang="fr-FR" dirty="0" err="1"/>
              <a:t>Sachen</a:t>
            </a:r>
            <a:r>
              <a:rPr lang="fr-FR" dirty="0"/>
              <a:t> </a:t>
            </a:r>
            <a:r>
              <a:rPr lang="fr-FR" dirty="0" err="1"/>
              <a:t>vorhersehen</a:t>
            </a:r>
            <a:r>
              <a:rPr lang="fr-FR" dirty="0"/>
              <a:t> </a:t>
            </a:r>
            <a:r>
              <a:rPr lang="fr-FR" dirty="0" err="1"/>
              <a:t>und</a:t>
            </a:r>
            <a:r>
              <a:rPr lang="fr-FR" dirty="0"/>
              <a:t> </a:t>
            </a:r>
            <a:r>
              <a:rPr lang="fr-FR" dirty="0" err="1"/>
              <a:t>planifizieren</a:t>
            </a:r>
            <a:r>
              <a:rPr lang="fr-FR" dirty="0"/>
              <a:t>, </a:t>
            </a:r>
            <a:r>
              <a:rPr lang="fr-FR" dirty="0" err="1"/>
              <a:t>indem</a:t>
            </a:r>
            <a:r>
              <a:rPr lang="fr-FR" dirty="0"/>
              <a:t> </a:t>
            </a:r>
            <a:r>
              <a:rPr lang="fr-FR" dirty="0" err="1"/>
              <a:t>wir</a:t>
            </a:r>
            <a:r>
              <a:rPr lang="fr-FR" dirty="0"/>
              <a:t> </a:t>
            </a:r>
            <a:r>
              <a:rPr lang="fr-FR" dirty="0" err="1"/>
              <a:t>Prioritäten</a:t>
            </a:r>
            <a:r>
              <a:rPr lang="fr-FR" dirty="0"/>
              <a:t> </a:t>
            </a:r>
            <a:r>
              <a:rPr lang="fr-FR" dirty="0" err="1"/>
              <a:t>setzen</a:t>
            </a:r>
            <a:r>
              <a:rPr lang="fr-FR" dirty="0"/>
              <a:t>, </a:t>
            </a:r>
            <a:r>
              <a:rPr lang="fr-FR" dirty="0" err="1"/>
              <a:t>und</a:t>
            </a:r>
            <a:r>
              <a:rPr lang="fr-FR" dirty="0"/>
              <a:t> …., </a:t>
            </a:r>
            <a:r>
              <a:rPr lang="fr-FR" dirty="0" err="1"/>
              <a:t>indem</a:t>
            </a:r>
            <a:r>
              <a:rPr lang="fr-FR" dirty="0"/>
              <a:t> </a:t>
            </a:r>
            <a:r>
              <a:rPr lang="fr-FR" dirty="0" err="1"/>
              <a:t>wir</a:t>
            </a:r>
            <a:r>
              <a:rPr lang="fr-FR" dirty="0"/>
              <a:t> </a:t>
            </a:r>
            <a:r>
              <a:rPr lang="fr-FR" dirty="0" err="1"/>
              <a:t>etwas</a:t>
            </a:r>
            <a:r>
              <a:rPr lang="fr-FR" dirty="0"/>
              <a:t> </a:t>
            </a:r>
            <a:r>
              <a:rPr lang="fr-FR" dirty="0" err="1"/>
              <a:t>tun</a:t>
            </a:r>
            <a:r>
              <a:rPr lang="fr-FR" dirty="0"/>
              <a:t>, </a:t>
            </a:r>
            <a:r>
              <a:rPr lang="fr-FR" dirty="0" err="1"/>
              <a:t>um</a:t>
            </a:r>
            <a:r>
              <a:rPr lang="fr-FR" dirty="0"/>
              <a:t> die Balance </a:t>
            </a:r>
            <a:r>
              <a:rPr lang="fr-FR" dirty="0" err="1"/>
              <a:t>auf</a:t>
            </a:r>
            <a:r>
              <a:rPr lang="fr-FR" dirty="0"/>
              <a:t> der Seite der </a:t>
            </a:r>
            <a:r>
              <a:rPr lang="fr-FR" dirty="0" err="1"/>
              <a:t>Ressourcen</a:t>
            </a:r>
            <a:r>
              <a:rPr lang="fr-FR" dirty="0"/>
              <a:t> </a:t>
            </a:r>
            <a:r>
              <a:rPr lang="fr-FR" dirty="0" err="1"/>
              <a:t>auszugleichen</a:t>
            </a:r>
            <a:r>
              <a:rPr lang="fr-FR" dirty="0"/>
              <a:t>, </a:t>
            </a:r>
            <a:r>
              <a:rPr lang="fr-FR" dirty="0" err="1"/>
              <a:t>und</a:t>
            </a:r>
            <a:r>
              <a:rPr lang="fr-FR" dirty="0"/>
              <a:t> die </a:t>
            </a:r>
            <a:r>
              <a:rPr lang="fr-FR" dirty="0" err="1"/>
              <a:t>Anforderungen</a:t>
            </a:r>
            <a:r>
              <a:rPr lang="fr-FR" dirty="0"/>
              <a:t> </a:t>
            </a:r>
            <a:r>
              <a:rPr lang="fr-FR" dirty="0" err="1"/>
              <a:t>zu</a:t>
            </a:r>
            <a:r>
              <a:rPr lang="fr-FR" dirty="0"/>
              <a:t> </a:t>
            </a:r>
            <a:r>
              <a:rPr lang="fr-FR" dirty="0" err="1"/>
              <a:t>kompensieren</a:t>
            </a:r>
            <a:r>
              <a:rPr lang="fr-FR" dirty="0"/>
              <a:t> (</a:t>
            </a:r>
            <a:r>
              <a:rPr lang="fr-FR" dirty="0" err="1"/>
              <a:t>das</a:t>
            </a:r>
            <a:r>
              <a:rPr lang="fr-FR" dirty="0"/>
              <a:t> </a:t>
            </a:r>
            <a:r>
              <a:rPr lang="fr-FR" dirty="0" err="1"/>
              <a:t>soziale</a:t>
            </a:r>
            <a:r>
              <a:rPr lang="fr-FR" dirty="0"/>
              <a:t> </a:t>
            </a:r>
            <a:r>
              <a:rPr lang="fr-FR" dirty="0" err="1"/>
              <a:t>Netzwerk</a:t>
            </a:r>
            <a:r>
              <a:rPr lang="fr-FR" dirty="0"/>
              <a:t> </a:t>
            </a:r>
            <a:r>
              <a:rPr lang="fr-FR" dirty="0" err="1"/>
              <a:t>und</a:t>
            </a:r>
            <a:r>
              <a:rPr lang="fr-FR" dirty="0"/>
              <a:t> die </a:t>
            </a:r>
            <a:r>
              <a:rPr lang="fr-FR" dirty="0" err="1"/>
              <a:t>familiären</a:t>
            </a:r>
            <a:r>
              <a:rPr lang="fr-FR" dirty="0"/>
              <a:t> </a:t>
            </a:r>
            <a:r>
              <a:rPr lang="fr-FR" dirty="0" err="1"/>
              <a:t>Kontakte</a:t>
            </a:r>
            <a:r>
              <a:rPr lang="fr-FR" dirty="0"/>
              <a:t> </a:t>
            </a:r>
            <a:r>
              <a:rPr lang="fr-FR" dirty="0" err="1"/>
              <a:t>pflegen</a:t>
            </a:r>
            <a:r>
              <a:rPr lang="fr-FR" dirty="0"/>
              <a:t>, </a:t>
            </a:r>
            <a:r>
              <a:rPr lang="fr-FR" dirty="0" err="1"/>
              <a:t>sich</a:t>
            </a:r>
            <a:r>
              <a:rPr lang="fr-FR" dirty="0"/>
              <a:t> Zeit </a:t>
            </a:r>
            <a:r>
              <a:rPr lang="fr-FR" dirty="0" err="1"/>
              <a:t>für</a:t>
            </a:r>
            <a:r>
              <a:rPr lang="fr-FR" dirty="0"/>
              <a:t> </a:t>
            </a:r>
            <a:r>
              <a:rPr lang="fr-FR" dirty="0" err="1"/>
              <a:t>sich</a:t>
            </a:r>
            <a:r>
              <a:rPr lang="fr-FR" dirty="0"/>
              <a:t> </a:t>
            </a:r>
            <a:r>
              <a:rPr lang="fr-FR" dirty="0" err="1"/>
              <a:t>nehmen</a:t>
            </a:r>
            <a:r>
              <a:rPr lang="fr-FR" dirty="0"/>
              <a:t>, </a:t>
            </a:r>
            <a:r>
              <a:rPr lang="fr-FR" dirty="0" err="1"/>
              <a:t>Pausen</a:t>
            </a:r>
            <a:r>
              <a:rPr lang="fr-FR" dirty="0"/>
              <a:t> </a:t>
            </a:r>
            <a:r>
              <a:rPr lang="fr-FR" dirty="0" err="1"/>
              <a:t>machen</a:t>
            </a:r>
            <a:r>
              <a:rPr lang="fr-FR" dirty="0"/>
              <a:t>, </a:t>
            </a:r>
            <a:r>
              <a:rPr lang="fr-FR" dirty="0" err="1"/>
              <a:t>sich</a:t>
            </a:r>
            <a:r>
              <a:rPr lang="fr-FR" dirty="0"/>
              <a:t> </a:t>
            </a:r>
            <a:r>
              <a:rPr lang="fr-FR" dirty="0" err="1"/>
              <a:t>selbst</a:t>
            </a:r>
            <a:r>
              <a:rPr lang="fr-FR" dirty="0"/>
              <a:t> </a:t>
            </a:r>
            <a:r>
              <a:rPr lang="fr-FR" dirty="0" err="1"/>
              <a:t>und</a:t>
            </a:r>
            <a:r>
              <a:rPr lang="fr-FR" dirty="0"/>
              <a:t> seine </a:t>
            </a:r>
            <a:r>
              <a:rPr lang="fr-FR" dirty="0" err="1"/>
              <a:t>eigenen</a:t>
            </a:r>
            <a:r>
              <a:rPr lang="fr-FR" dirty="0"/>
              <a:t> </a:t>
            </a:r>
            <a:r>
              <a:rPr lang="fr-FR" dirty="0" err="1"/>
              <a:t>Grenzen</a:t>
            </a:r>
            <a:r>
              <a:rPr lang="fr-FR" dirty="0"/>
              <a:t> </a:t>
            </a:r>
            <a:r>
              <a:rPr lang="fr-FR" dirty="0" err="1"/>
              <a:t>kennen</a:t>
            </a:r>
            <a:r>
              <a:rPr lang="fr-FR" dirty="0"/>
              <a:t>, </a:t>
            </a:r>
            <a:r>
              <a:rPr lang="fr-FR" dirty="0" err="1"/>
              <a:t>proaktiv</a:t>
            </a:r>
            <a:r>
              <a:rPr lang="fr-FR" dirty="0"/>
              <a:t> sein (</a:t>
            </a:r>
            <a:r>
              <a:rPr lang="fr-FR" dirty="0" err="1"/>
              <a:t>um</a:t>
            </a:r>
            <a:r>
              <a:rPr lang="fr-FR" dirty="0"/>
              <a:t> </a:t>
            </a:r>
            <a:r>
              <a:rPr lang="fr-FR" dirty="0" err="1"/>
              <a:t>Hilfe</a:t>
            </a:r>
            <a:r>
              <a:rPr lang="fr-FR" dirty="0"/>
              <a:t> </a:t>
            </a:r>
            <a:r>
              <a:rPr lang="fr-FR" dirty="0" err="1"/>
              <a:t>bitten</a:t>
            </a:r>
            <a:r>
              <a:rPr lang="fr-FR" dirty="0"/>
              <a:t>, </a:t>
            </a:r>
            <a:r>
              <a:rPr lang="fr-FR" dirty="0" err="1"/>
              <a:t>Fragen</a:t>
            </a:r>
            <a:r>
              <a:rPr lang="fr-FR" dirty="0"/>
              <a:t> </a:t>
            </a:r>
            <a:r>
              <a:rPr lang="fr-FR" dirty="0" err="1"/>
              <a:t>stellen</a:t>
            </a:r>
            <a:r>
              <a:rPr lang="fr-FR" dirty="0"/>
              <a:t>, </a:t>
            </a:r>
            <a:r>
              <a:rPr lang="fr-FR" dirty="0" err="1"/>
              <a:t>usw</a:t>
            </a:r>
            <a:r>
              <a:rPr lang="fr-FR" dirty="0"/>
              <a:t>, </a:t>
            </a:r>
            <a:r>
              <a:rPr lang="fr-FR" dirty="0" err="1"/>
              <a:t>usw</a:t>
            </a:r>
            <a:r>
              <a:rPr lang="fr-FR" dirty="0"/>
              <a:t>).</a:t>
            </a:r>
          </a:p>
          <a:p>
            <a:pPr marL="0" indent="0">
              <a:buFontTx/>
              <a:buNone/>
            </a:pPr>
            <a:endParaRPr lang="fr-FR" dirty="0"/>
          </a:p>
          <a:p>
            <a:pPr marL="171450" indent="-171450">
              <a:buFontTx/>
              <a:buChar char="-"/>
            </a:pPr>
            <a:r>
              <a:rPr lang="fr-FR" baseline="0" dirty="0" err="1"/>
              <a:t>Wir</a:t>
            </a:r>
            <a:r>
              <a:rPr lang="fr-FR" baseline="0" dirty="0"/>
              <a:t> </a:t>
            </a:r>
            <a:r>
              <a:rPr lang="fr-FR" baseline="0" dirty="0" err="1"/>
              <a:t>können</a:t>
            </a:r>
            <a:r>
              <a:rPr lang="fr-FR" baseline="0" dirty="0"/>
              <a:t> </a:t>
            </a:r>
            <a:r>
              <a:rPr lang="fr-FR" baseline="0" dirty="0" err="1"/>
              <a:t>auch</a:t>
            </a:r>
            <a:r>
              <a:rPr lang="fr-FR" baseline="0" dirty="0"/>
              <a:t> </a:t>
            </a:r>
            <a:r>
              <a:rPr lang="fr-FR" baseline="0" dirty="0" err="1"/>
              <a:t>bei</a:t>
            </a:r>
            <a:r>
              <a:rPr lang="fr-FR" baseline="0" dirty="0"/>
              <a:t> den </a:t>
            </a:r>
            <a:r>
              <a:rPr lang="fr-FR" baseline="0" dirty="0" err="1"/>
              <a:t>persönlichen</a:t>
            </a:r>
            <a:r>
              <a:rPr lang="fr-FR" baseline="0" dirty="0"/>
              <a:t> </a:t>
            </a:r>
            <a:r>
              <a:rPr lang="fr-FR" baseline="0" dirty="0" err="1"/>
              <a:t>Verstärkern</a:t>
            </a:r>
            <a:r>
              <a:rPr lang="fr-FR" baseline="0" dirty="0"/>
              <a:t> des Stress </a:t>
            </a:r>
            <a:r>
              <a:rPr lang="fr-FR" baseline="0" dirty="0" err="1"/>
              <a:t>eingreifen</a:t>
            </a:r>
            <a:r>
              <a:rPr lang="fr-FR" baseline="0" dirty="0"/>
              <a:t>, </a:t>
            </a:r>
            <a:r>
              <a:rPr lang="fr-FR" baseline="0" dirty="0" err="1"/>
              <a:t>bei</a:t>
            </a:r>
            <a:r>
              <a:rPr lang="fr-FR" baseline="0" dirty="0"/>
              <a:t> der </a:t>
            </a:r>
            <a:r>
              <a:rPr lang="fr-FR" baseline="0" dirty="0" err="1"/>
              <a:t>Bewertung</a:t>
            </a:r>
            <a:r>
              <a:rPr lang="fr-FR" baseline="0" dirty="0"/>
              <a:t> der Situation: </a:t>
            </a:r>
            <a:r>
              <a:rPr lang="fr-FR" baseline="0" dirty="0" err="1"/>
              <a:t>relativieren</a:t>
            </a:r>
            <a:r>
              <a:rPr lang="fr-FR" baseline="0" dirty="0"/>
              <a:t>, </a:t>
            </a:r>
            <a:r>
              <a:rPr lang="fr-FR" baseline="0" dirty="0" err="1"/>
              <a:t>positiv</a:t>
            </a:r>
            <a:r>
              <a:rPr lang="fr-FR" baseline="0" dirty="0"/>
              <a:t> </a:t>
            </a:r>
            <a:r>
              <a:rPr lang="fr-FR" baseline="0" dirty="0" err="1"/>
              <a:t>denken</a:t>
            </a:r>
            <a:r>
              <a:rPr lang="fr-FR" baseline="0" dirty="0"/>
              <a:t>, die Situation </a:t>
            </a:r>
            <a:r>
              <a:rPr lang="fr-FR" baseline="0" dirty="0" err="1"/>
              <a:t>neu</a:t>
            </a:r>
            <a:r>
              <a:rPr lang="fr-FR" baseline="0" dirty="0"/>
              <a:t> </a:t>
            </a:r>
            <a:r>
              <a:rPr lang="fr-FR" baseline="0" dirty="0" err="1"/>
              <a:t>bewerten</a:t>
            </a:r>
            <a:r>
              <a:rPr lang="fr-FR" baseline="0" dirty="0"/>
              <a:t>, aber </a:t>
            </a:r>
            <a:r>
              <a:rPr lang="fr-FR" baseline="0" dirty="0" err="1"/>
              <a:t>auch</a:t>
            </a:r>
            <a:r>
              <a:rPr lang="fr-FR" baseline="0" dirty="0"/>
              <a:t> </a:t>
            </a:r>
            <a:r>
              <a:rPr lang="fr-FR" baseline="0" dirty="0" err="1"/>
              <a:t>tolerant</a:t>
            </a:r>
            <a:r>
              <a:rPr lang="fr-FR" baseline="0" dirty="0"/>
              <a:t> mit </a:t>
            </a:r>
            <a:r>
              <a:rPr lang="fr-FR" baseline="0" dirty="0" err="1"/>
              <a:t>sich</a:t>
            </a:r>
            <a:r>
              <a:rPr lang="fr-FR" baseline="0" dirty="0"/>
              <a:t> </a:t>
            </a:r>
            <a:r>
              <a:rPr lang="fr-FR" baseline="0" dirty="0" err="1"/>
              <a:t>selbst</a:t>
            </a:r>
            <a:r>
              <a:rPr lang="fr-FR" baseline="0" dirty="0"/>
              <a:t> sein, </a:t>
            </a:r>
            <a:r>
              <a:rPr lang="fr-FR" baseline="0" dirty="0" err="1"/>
              <a:t>geduldig</a:t>
            </a:r>
            <a:r>
              <a:rPr lang="fr-FR" baseline="0" dirty="0"/>
              <a:t>, </a:t>
            </a:r>
            <a:r>
              <a:rPr lang="fr-FR" baseline="0" dirty="0" err="1"/>
              <a:t>usw</a:t>
            </a:r>
            <a:r>
              <a:rPr lang="fr-FR" baseline="0" dirty="0"/>
              <a:t>…</a:t>
            </a:r>
          </a:p>
          <a:p>
            <a:pPr marL="171450" indent="-171450">
              <a:buFontTx/>
              <a:buChar char="-"/>
            </a:pPr>
            <a:endParaRPr lang="fr-FR" baseline="0" dirty="0"/>
          </a:p>
          <a:p>
            <a:pPr marL="171450" indent="-171450">
              <a:buFontTx/>
              <a:buChar char="-"/>
            </a:pPr>
            <a:r>
              <a:rPr lang="fr-FR" baseline="0" dirty="0" err="1"/>
              <a:t>Wenn</a:t>
            </a:r>
            <a:r>
              <a:rPr lang="fr-FR" baseline="0" dirty="0"/>
              <a:t> man in </a:t>
            </a:r>
            <a:r>
              <a:rPr lang="fr-FR" baseline="0" dirty="0" err="1"/>
              <a:t>einer</a:t>
            </a:r>
            <a:r>
              <a:rPr lang="fr-FR" baseline="0" dirty="0"/>
              <a:t> </a:t>
            </a:r>
            <a:r>
              <a:rPr lang="fr-FR" baseline="0" dirty="0" err="1"/>
              <a:t>stressigen</a:t>
            </a:r>
            <a:r>
              <a:rPr lang="fr-FR" baseline="0" dirty="0"/>
              <a:t> Situation </a:t>
            </a:r>
            <a:r>
              <a:rPr lang="fr-FR" baseline="0" dirty="0" err="1"/>
              <a:t>ist</a:t>
            </a:r>
            <a:r>
              <a:rPr lang="fr-FR" baseline="0" dirty="0"/>
              <a:t> (</a:t>
            </a:r>
            <a:r>
              <a:rPr lang="fr-FR" baseline="0" dirty="0" err="1"/>
              <a:t>zum</a:t>
            </a:r>
            <a:r>
              <a:rPr lang="fr-FR" baseline="0" dirty="0"/>
              <a:t> </a:t>
            </a:r>
            <a:r>
              <a:rPr lang="fr-FR" baseline="0" dirty="0" err="1"/>
              <a:t>Beispiel</a:t>
            </a:r>
            <a:r>
              <a:rPr lang="fr-FR" baseline="0" dirty="0"/>
              <a:t> </a:t>
            </a:r>
            <a:r>
              <a:rPr lang="fr-FR" baseline="0" dirty="0" err="1"/>
              <a:t>Prüfungen</a:t>
            </a:r>
            <a:r>
              <a:rPr lang="fr-FR" baseline="0" dirty="0"/>
              <a:t>, </a:t>
            </a:r>
            <a:r>
              <a:rPr lang="fr-FR" baseline="0" dirty="0" err="1"/>
              <a:t>mündliche</a:t>
            </a:r>
            <a:r>
              <a:rPr lang="fr-FR" baseline="0" dirty="0"/>
              <a:t> </a:t>
            </a:r>
            <a:r>
              <a:rPr lang="fr-FR" baseline="0" dirty="0" err="1"/>
              <a:t>Präsentationen</a:t>
            </a:r>
            <a:r>
              <a:rPr lang="fr-FR" baseline="0" dirty="0"/>
              <a:t> </a:t>
            </a:r>
            <a:r>
              <a:rPr lang="fr-FR" baseline="0" dirty="0">
                <a:sym typeface="Wingdings" panose="05000000000000000000" pitchFamily="2" charset="2"/>
              </a:rPr>
              <a:t> man </a:t>
            </a:r>
            <a:r>
              <a:rPr lang="fr-FR" baseline="0" dirty="0" err="1">
                <a:sym typeface="Wingdings" panose="05000000000000000000" pitchFamily="2" charset="2"/>
              </a:rPr>
              <a:t>schwitzt</a:t>
            </a:r>
            <a:r>
              <a:rPr lang="fr-FR" baseline="0" dirty="0">
                <a:sym typeface="Wingdings" panose="05000000000000000000" pitchFamily="2" charset="2"/>
              </a:rPr>
              <a:t>, die </a:t>
            </a:r>
            <a:r>
              <a:rPr lang="fr-FR" baseline="0" dirty="0" err="1">
                <a:sym typeface="Wingdings" panose="05000000000000000000" pitchFamily="2" charset="2"/>
              </a:rPr>
              <a:t>Stimme</a:t>
            </a:r>
            <a:r>
              <a:rPr lang="fr-FR" baseline="0" dirty="0">
                <a:sym typeface="Wingdings" panose="05000000000000000000" pitchFamily="2" charset="2"/>
              </a:rPr>
              <a:t> </a:t>
            </a:r>
            <a:r>
              <a:rPr lang="fr-FR" baseline="0" dirty="0" err="1">
                <a:sym typeface="Wingdings" panose="05000000000000000000" pitchFamily="2" charset="2"/>
              </a:rPr>
              <a:t>zittert</a:t>
            </a:r>
            <a:r>
              <a:rPr lang="fr-FR" baseline="0" dirty="0">
                <a:sym typeface="Wingdings" panose="05000000000000000000" pitchFamily="2" charset="2"/>
              </a:rPr>
              <a:t>, </a:t>
            </a:r>
            <a:r>
              <a:rPr lang="fr-FR" baseline="0" dirty="0" err="1">
                <a:sym typeface="Wingdings" panose="05000000000000000000" pitchFamily="2" charset="2"/>
              </a:rPr>
              <a:t>usw</a:t>
            </a:r>
            <a:r>
              <a:rPr lang="fr-FR" baseline="0" dirty="0">
                <a:sym typeface="Wingdings" panose="05000000000000000000" pitchFamily="2" charset="2"/>
              </a:rPr>
              <a:t>…): man </a:t>
            </a:r>
            <a:r>
              <a:rPr lang="fr-FR" baseline="0" dirty="0" err="1">
                <a:sym typeface="Wingdings" panose="05000000000000000000" pitchFamily="2" charset="2"/>
              </a:rPr>
              <a:t>kann</a:t>
            </a:r>
            <a:r>
              <a:rPr lang="fr-FR" baseline="0" dirty="0">
                <a:sym typeface="Wingdings" panose="05000000000000000000" pitchFamily="2" charset="2"/>
              </a:rPr>
              <a:t> </a:t>
            </a:r>
            <a:r>
              <a:rPr lang="fr-FR" baseline="0" dirty="0" err="1">
                <a:sym typeface="Wingdings" panose="05000000000000000000" pitchFamily="2" charset="2"/>
              </a:rPr>
              <a:t>bei</a:t>
            </a:r>
            <a:r>
              <a:rPr lang="fr-FR" baseline="0" dirty="0">
                <a:sym typeface="Wingdings" panose="05000000000000000000" pitchFamily="2" charset="2"/>
              </a:rPr>
              <a:t> der </a:t>
            </a:r>
            <a:r>
              <a:rPr lang="fr-FR" baseline="0" dirty="0" err="1">
                <a:sym typeface="Wingdings" panose="05000000000000000000" pitchFamily="2" charset="2"/>
              </a:rPr>
              <a:t>Stressreaktion</a:t>
            </a:r>
            <a:r>
              <a:rPr lang="fr-FR" baseline="0" dirty="0">
                <a:sym typeface="Wingdings" panose="05000000000000000000" pitchFamily="2" charset="2"/>
              </a:rPr>
              <a:t> </a:t>
            </a:r>
            <a:r>
              <a:rPr lang="fr-FR" baseline="0" dirty="0" err="1">
                <a:sym typeface="Wingdings" panose="05000000000000000000" pitchFamily="2" charset="2"/>
              </a:rPr>
              <a:t>eingreifen</a:t>
            </a:r>
            <a:r>
              <a:rPr lang="fr-FR" baseline="0" dirty="0">
                <a:sym typeface="Wingdings" panose="05000000000000000000" pitchFamily="2" charset="2"/>
              </a:rPr>
              <a:t>: mit </a:t>
            </a:r>
            <a:r>
              <a:rPr lang="fr-FR" baseline="0" dirty="0" err="1">
                <a:sym typeface="Wingdings" panose="05000000000000000000" pitchFamily="2" charset="2"/>
              </a:rPr>
              <a:t>Entspannungsübungen</a:t>
            </a:r>
            <a:r>
              <a:rPr lang="fr-FR" baseline="0" dirty="0">
                <a:sym typeface="Wingdings" panose="05000000000000000000" pitchFamily="2" charset="2"/>
              </a:rPr>
              <a:t>, </a:t>
            </a:r>
            <a:r>
              <a:rPr lang="fr-FR" baseline="0" dirty="0" err="1">
                <a:sym typeface="Wingdings" panose="05000000000000000000" pitchFamily="2" charset="2"/>
              </a:rPr>
              <a:t>Meditation</a:t>
            </a:r>
            <a:r>
              <a:rPr lang="fr-FR" baseline="0" dirty="0">
                <a:sym typeface="Wingdings" panose="05000000000000000000" pitchFamily="2" charset="2"/>
              </a:rPr>
              <a:t>, Sport, </a:t>
            </a:r>
            <a:r>
              <a:rPr lang="fr-FR" baseline="0" dirty="0" err="1">
                <a:sym typeface="Wingdings" panose="05000000000000000000" pitchFamily="2" charset="2"/>
              </a:rPr>
              <a:t>usw</a:t>
            </a:r>
            <a:r>
              <a:rPr lang="fr-FR" baseline="0" dirty="0">
                <a:sym typeface="Wingdings" panose="05000000000000000000" pitchFamily="2" charset="2"/>
              </a:rPr>
              <a:t>…</a:t>
            </a:r>
            <a:endParaRPr lang="fr-CH" baseline="0" dirty="0"/>
          </a:p>
          <a:p>
            <a:pPr marL="171450" indent="-171450">
              <a:buFontTx/>
              <a:buChar char="-"/>
            </a:pPr>
            <a:endParaRPr lang="fr-CH" baseline="0" dirty="0"/>
          </a:p>
          <a:p>
            <a:pPr marL="171450" indent="-171450">
              <a:buFontTx/>
              <a:buChar char="-"/>
            </a:pPr>
            <a:r>
              <a:rPr lang="fr-CH" baseline="0" dirty="0" err="1"/>
              <a:t>Techniken</a:t>
            </a:r>
            <a:r>
              <a:rPr lang="fr-CH" baseline="0" dirty="0"/>
              <a:t> in </a:t>
            </a:r>
            <a:r>
              <a:rPr lang="fr-CH" baseline="0" dirty="0" err="1"/>
              <a:t>verschiedenen</a:t>
            </a:r>
            <a:r>
              <a:rPr lang="fr-CH" baseline="0" dirty="0"/>
              <a:t> </a:t>
            </a:r>
            <a:r>
              <a:rPr lang="fr-CH" baseline="0" dirty="0" err="1"/>
              <a:t>Bereichen</a:t>
            </a:r>
            <a:r>
              <a:rPr lang="fr-CH" baseline="0" dirty="0"/>
              <a:t>: </a:t>
            </a:r>
            <a:r>
              <a:rPr lang="fr-CH" baseline="0" dirty="0" err="1"/>
              <a:t>kognitiv</a:t>
            </a:r>
            <a:r>
              <a:rPr lang="fr-CH" baseline="0" dirty="0"/>
              <a:t>, </a:t>
            </a:r>
            <a:r>
              <a:rPr lang="fr-CH" baseline="0" dirty="0" err="1"/>
              <a:t>körperlich</a:t>
            </a:r>
            <a:r>
              <a:rPr lang="fr-CH" baseline="0" dirty="0"/>
              <a:t>, </a:t>
            </a:r>
            <a:r>
              <a:rPr lang="fr-CH" baseline="0" dirty="0" err="1"/>
              <a:t>zwischenmenschlich</a:t>
            </a:r>
            <a:r>
              <a:rPr lang="fr-CH" baseline="0" dirty="0"/>
              <a:t> </a:t>
            </a:r>
            <a:r>
              <a:rPr lang="fr-CH" baseline="0" dirty="0" err="1"/>
              <a:t>und</a:t>
            </a:r>
            <a:r>
              <a:rPr lang="fr-CH" baseline="0" dirty="0"/>
              <a:t> </a:t>
            </a:r>
            <a:r>
              <a:rPr lang="fr-CH" baseline="0" dirty="0" err="1"/>
              <a:t>sozial</a:t>
            </a:r>
            <a:r>
              <a:rPr lang="fr-CH" baseline="0" dirty="0"/>
              <a:t>, </a:t>
            </a:r>
            <a:r>
              <a:rPr lang="fr-CH" baseline="0" dirty="0" err="1"/>
              <a:t>usw</a:t>
            </a:r>
            <a:r>
              <a:rPr lang="fr-CH" baseline="0" dirty="0"/>
              <a:t>… Aber es </a:t>
            </a:r>
            <a:r>
              <a:rPr lang="fr-CH" baseline="0" dirty="0" err="1"/>
              <a:t>gibt</a:t>
            </a:r>
            <a:r>
              <a:rPr lang="fr-CH" baseline="0" dirty="0"/>
              <a:t> </a:t>
            </a:r>
            <a:r>
              <a:rPr lang="fr-CH" baseline="0" dirty="0" err="1"/>
              <a:t>auch</a:t>
            </a:r>
            <a:r>
              <a:rPr lang="fr-CH" baseline="0" dirty="0"/>
              <a:t> die </a:t>
            </a:r>
            <a:r>
              <a:rPr lang="fr-CH" baseline="0" dirty="0" err="1"/>
              <a:t>Akzeptanz</a:t>
            </a:r>
            <a:r>
              <a:rPr lang="fr-CH" baseline="0" dirty="0"/>
              <a:t> der Situation: </a:t>
            </a:r>
            <a:r>
              <a:rPr lang="fr-CH" baseline="0" dirty="0" err="1"/>
              <a:t>sich</a:t>
            </a:r>
            <a:r>
              <a:rPr lang="fr-CH" baseline="0" dirty="0"/>
              <a:t> </a:t>
            </a:r>
            <a:r>
              <a:rPr lang="fr-CH" baseline="0" dirty="0" err="1"/>
              <a:t>bewusst</a:t>
            </a:r>
            <a:r>
              <a:rPr lang="fr-CH" baseline="0" dirty="0"/>
              <a:t> </a:t>
            </a:r>
            <a:r>
              <a:rPr lang="fr-CH" baseline="0" dirty="0" err="1"/>
              <a:t>werden</a:t>
            </a:r>
            <a:r>
              <a:rPr lang="fr-CH" baseline="0" dirty="0"/>
              <a:t> </a:t>
            </a:r>
            <a:r>
              <a:rPr lang="fr-CH" baseline="0" dirty="0" err="1"/>
              <a:t>und</a:t>
            </a:r>
            <a:r>
              <a:rPr lang="fr-CH" baseline="0" dirty="0"/>
              <a:t> </a:t>
            </a:r>
            <a:r>
              <a:rPr lang="fr-CH" baseline="0" dirty="0" err="1"/>
              <a:t>akzeptieren</a:t>
            </a:r>
            <a:r>
              <a:rPr lang="fr-CH" baseline="0" dirty="0"/>
              <a:t>.</a:t>
            </a:r>
          </a:p>
          <a:p>
            <a:endParaRPr lang="fr-CH"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16</a:t>
            </a:fld>
            <a:endParaRPr lang="de-CH"/>
          </a:p>
        </p:txBody>
      </p:sp>
    </p:spTree>
    <p:extLst>
      <p:ext uri="{BB962C8B-B14F-4D97-AF65-F5344CB8AC3E}">
        <p14:creationId xmlns:p14="http://schemas.microsoft.com/office/powerpoint/2010/main" val="139646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17</a:t>
            </a:fld>
            <a:endParaRPr lang="de-CH"/>
          </a:p>
        </p:txBody>
      </p:sp>
    </p:spTree>
    <p:extLst>
      <p:ext uri="{BB962C8B-B14F-4D97-AF65-F5344CB8AC3E}">
        <p14:creationId xmlns:p14="http://schemas.microsoft.com/office/powerpoint/2010/main" val="306991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a:solidFill>
                  <a:schemeClr val="tx1"/>
                </a:solidFill>
                <a:effectLst/>
                <a:latin typeface="+mn-lt"/>
                <a:ea typeface="+mn-ea"/>
                <a:cs typeface="+mn-cs"/>
              </a:rPr>
              <a:t>Wir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bitten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Blatt</a:t>
            </a:r>
            <a:r>
              <a:rPr lang="fr-FR" sz="1200" kern="1200" dirty="0">
                <a:solidFill>
                  <a:schemeClr val="tx1"/>
                </a:solidFill>
                <a:effectLst/>
                <a:latin typeface="+mn-lt"/>
                <a:ea typeface="+mn-ea"/>
                <a:cs typeface="+mn-cs"/>
              </a:rPr>
              <a:t> mit den </a:t>
            </a:r>
            <a:r>
              <a:rPr lang="fr-FR" sz="1200" kern="1200" dirty="0" err="1">
                <a:solidFill>
                  <a:schemeClr val="tx1"/>
                </a:solidFill>
                <a:effectLst/>
                <a:latin typeface="+mn-lt"/>
                <a:ea typeface="+mn-ea"/>
                <a:cs typeface="+mn-cs"/>
              </a:rPr>
              <a:t>Achsen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nehmen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müssen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nachdenken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generell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wann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effizientesten</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haben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mehr</a:t>
            </a:r>
            <a:r>
              <a:rPr lang="fr-FR" sz="1200" kern="1200" dirty="0">
                <a:solidFill>
                  <a:schemeClr val="tx1"/>
                </a:solidFill>
                <a:effectLst/>
                <a:latin typeface="+mn-lt"/>
                <a:ea typeface="+mn-ea"/>
                <a:cs typeface="+mn-cs"/>
              </a:rPr>
              <a:t> Energie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wann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haben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weniger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Zeichnen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eine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Kurve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geben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Ihren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Tagesrhythmus</a:t>
            </a:r>
            <a:r>
              <a:rPr lang="fr-FR" sz="1200" kern="1200" dirty="0">
                <a:solidFill>
                  <a:schemeClr val="tx1"/>
                </a:solidFill>
                <a:effectLst/>
                <a:latin typeface="+mn-lt"/>
                <a:ea typeface="+mn-ea"/>
                <a:cs typeface="+mn-cs"/>
              </a:rPr>
              <a:t> an.</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Aber </a:t>
            </a:r>
            <a:r>
              <a:rPr lang="fr-FR" sz="1200" kern="1200" dirty="0" err="1">
                <a:solidFill>
                  <a:schemeClr val="tx1"/>
                </a:solidFill>
                <a:effectLst/>
                <a:latin typeface="+mn-lt"/>
                <a:ea typeface="+mn-ea"/>
                <a:cs typeface="+mn-cs"/>
              </a:rPr>
              <a:t>auch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darüber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nachdenken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mag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ich</a:t>
            </a:r>
            <a:r>
              <a:rPr lang="fr-FR" sz="1200" kern="1200" dirty="0">
                <a:solidFill>
                  <a:schemeClr val="tx1"/>
                </a:solidFill>
                <a:effectLst/>
                <a:latin typeface="+mn-lt"/>
                <a:ea typeface="+mn-ea"/>
                <a:cs typeface="+mn-cs"/>
              </a:rPr>
              <a:t> es </a:t>
            </a:r>
            <a:r>
              <a:rPr lang="fr-FR" sz="1200" kern="1200" dirty="0" err="1">
                <a:solidFill>
                  <a:schemeClr val="tx1"/>
                </a:solidFill>
                <a:effectLst/>
                <a:latin typeface="+mn-lt"/>
                <a:ea typeface="+mn-ea"/>
                <a:cs typeface="+mn-cs"/>
              </a:rPr>
              <a:t>machen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möchte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Beispiel</a:t>
            </a:r>
            <a:r>
              <a:rPr lang="fr-FR" sz="1200" kern="1200" dirty="0">
                <a:solidFill>
                  <a:schemeClr val="tx1"/>
                </a:solidFill>
                <a:effectLst/>
                <a:latin typeface="+mn-lt"/>
                <a:ea typeface="+mn-ea"/>
                <a:cs typeface="+mn-cs"/>
              </a:rPr>
              <a:t>:</a:t>
            </a:r>
          </a:p>
          <a:p>
            <a:r>
              <a:rPr lang="fr-FR" sz="1200" kern="1200" dirty="0" err="1">
                <a:solidFill>
                  <a:schemeClr val="tx1"/>
                </a:solidFill>
                <a:effectLst/>
                <a:latin typeface="+mn-lt"/>
                <a:ea typeface="+mn-ea"/>
                <a:cs typeface="+mn-cs"/>
              </a:rPr>
              <a:t>Alleine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oder</a:t>
            </a:r>
            <a:r>
              <a:rPr lang="fr-FR" sz="1200" kern="1200" dirty="0">
                <a:solidFill>
                  <a:schemeClr val="tx1"/>
                </a:solidFill>
                <a:effectLst/>
                <a:latin typeface="+mn-lt"/>
                <a:ea typeface="+mn-ea"/>
                <a:cs typeface="+mn-cs"/>
              </a:rPr>
              <a:t> in </a:t>
            </a:r>
            <a:r>
              <a:rPr lang="fr-FR" sz="1200" kern="1200" dirty="0" err="1">
                <a:solidFill>
                  <a:schemeClr val="tx1"/>
                </a:solidFill>
                <a:effectLst/>
                <a:latin typeface="+mn-lt"/>
                <a:ea typeface="+mn-ea"/>
                <a:cs typeface="+mn-cs"/>
              </a:rPr>
              <a:t>einer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Gruppe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lernen</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In der </a:t>
            </a:r>
            <a:r>
              <a:rPr lang="fr-FR" sz="1200" kern="1200" dirty="0" err="1">
                <a:solidFill>
                  <a:schemeClr val="tx1"/>
                </a:solidFill>
                <a:effectLst/>
                <a:latin typeface="+mn-lt"/>
                <a:ea typeface="+mn-ea"/>
                <a:cs typeface="+mn-cs"/>
              </a:rPr>
              <a:t>Bibliothek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oder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a:t>
            </a:r>
            <a:r>
              <a:rPr lang="fr-FR" sz="1200" kern="1200" dirty="0">
                <a:solidFill>
                  <a:schemeClr val="tx1"/>
                </a:solidFill>
                <a:effectLst/>
                <a:latin typeface="+mn-lt"/>
                <a:ea typeface="+mn-ea"/>
                <a:cs typeface="+mn-cs"/>
              </a:rPr>
              <a:t> Hause </a:t>
            </a:r>
            <a:r>
              <a:rPr lang="fr-FR" sz="1200" kern="1200" dirty="0" err="1">
                <a:solidFill>
                  <a:schemeClr val="tx1"/>
                </a:solidFill>
                <a:effectLst/>
                <a:latin typeface="+mn-lt"/>
                <a:ea typeface="+mn-ea"/>
                <a:cs typeface="+mn-cs"/>
              </a:rPr>
              <a:t>lernen</a:t>
            </a:r>
            <a:r>
              <a:rPr lang="fr-FR" sz="1200" kern="1200" dirty="0">
                <a:solidFill>
                  <a:schemeClr val="tx1"/>
                </a:solidFill>
                <a:effectLst/>
                <a:latin typeface="+mn-lt"/>
                <a:ea typeface="+mn-ea"/>
                <a:cs typeface="+mn-cs"/>
              </a:rPr>
              <a:t>?</a:t>
            </a:r>
          </a:p>
          <a:p>
            <a:r>
              <a:rPr lang="fr-FR" dirty="0"/>
              <a:t>Welche </a:t>
            </a:r>
            <a:r>
              <a:rPr lang="fr-FR" dirty="0" err="1"/>
              <a:t>Vorgehensweise</a:t>
            </a:r>
            <a:r>
              <a:rPr lang="fr-FR" dirty="0"/>
              <a:t>? </a:t>
            </a:r>
            <a:r>
              <a:rPr lang="fr-FR" dirty="0" err="1"/>
              <a:t>Zusammenfassungen</a:t>
            </a:r>
            <a:r>
              <a:rPr lang="fr-FR" dirty="0"/>
              <a:t>? </a:t>
            </a:r>
            <a:r>
              <a:rPr lang="fr-FR" dirty="0" err="1"/>
              <a:t>Mind</a:t>
            </a:r>
            <a:r>
              <a:rPr lang="fr-FR" dirty="0"/>
              <a:t> Mapping? </a:t>
            </a:r>
            <a:r>
              <a:rPr lang="fr-FR" dirty="0" err="1"/>
              <a:t>Grafiken</a:t>
            </a:r>
            <a:r>
              <a:rPr lang="fr-FR" dirty="0"/>
              <a:t>? </a:t>
            </a:r>
            <a:r>
              <a:rPr lang="fr-FR" dirty="0" err="1"/>
              <a:t>Schemata</a:t>
            </a:r>
            <a:r>
              <a:rPr lang="fr-FR" dirty="0"/>
              <a:t>?</a:t>
            </a:r>
          </a:p>
          <a:p>
            <a:endParaRPr lang="fr-FR" baseline="0" dirty="0"/>
          </a:p>
          <a:p>
            <a:r>
              <a:rPr lang="fr-FR" baseline="0" dirty="0" err="1"/>
              <a:t>Effizient</a:t>
            </a:r>
            <a:r>
              <a:rPr lang="fr-FR" baseline="0" dirty="0"/>
              <a:t>: je </a:t>
            </a:r>
            <a:r>
              <a:rPr lang="fr-FR" baseline="0" dirty="0" err="1"/>
              <a:t>nach</a:t>
            </a:r>
            <a:r>
              <a:rPr lang="fr-FR" baseline="0" dirty="0"/>
              <a:t> </a:t>
            </a:r>
            <a:r>
              <a:rPr lang="fr-FR" baseline="0" dirty="0" err="1"/>
              <a:t>meinen</a:t>
            </a:r>
            <a:r>
              <a:rPr lang="fr-FR" baseline="0" dirty="0"/>
              <a:t> </a:t>
            </a:r>
            <a:r>
              <a:rPr lang="fr-FR" baseline="0" dirty="0" err="1"/>
              <a:t>Kompetenzen</a:t>
            </a:r>
            <a:r>
              <a:rPr lang="fr-FR" baseline="0" dirty="0"/>
              <a:t> </a:t>
            </a:r>
            <a:r>
              <a:rPr lang="fr-FR" baseline="0" dirty="0" err="1"/>
              <a:t>und</a:t>
            </a:r>
            <a:r>
              <a:rPr lang="fr-FR" baseline="0" dirty="0"/>
              <a:t> </a:t>
            </a:r>
            <a:r>
              <a:rPr lang="fr-FR" baseline="0" dirty="0" err="1"/>
              <a:t>Eigenschaften</a:t>
            </a:r>
            <a:r>
              <a:rPr lang="fr-FR" baseline="0" dirty="0"/>
              <a:t>… </a:t>
            </a:r>
            <a:r>
              <a:rPr lang="fr-FR" baseline="0" dirty="0" err="1"/>
              <a:t>usw</a:t>
            </a:r>
            <a:r>
              <a:rPr lang="fr-FR" baseline="0" dirty="0"/>
              <a:t>…</a:t>
            </a:r>
          </a:p>
          <a:p>
            <a:endParaRPr lang="fr-CH" baseline="0" dirty="0"/>
          </a:p>
          <a:p>
            <a:r>
              <a:rPr lang="fr-CH" baseline="0" dirty="0" err="1"/>
              <a:t>Wann</a:t>
            </a:r>
            <a:r>
              <a:rPr lang="fr-CH" baseline="0" dirty="0"/>
              <a:t> bin </a:t>
            </a:r>
            <a:r>
              <a:rPr lang="fr-CH" baseline="0" dirty="0" err="1"/>
              <a:t>ich</a:t>
            </a:r>
            <a:r>
              <a:rPr lang="fr-CH" baseline="0" dirty="0"/>
              <a:t> </a:t>
            </a:r>
            <a:r>
              <a:rPr lang="fr-CH" baseline="0" dirty="0" err="1"/>
              <a:t>am</a:t>
            </a:r>
            <a:r>
              <a:rPr lang="fr-CH" baseline="0" dirty="0"/>
              <a:t> </a:t>
            </a:r>
            <a:r>
              <a:rPr lang="fr-CH" baseline="0" dirty="0" err="1"/>
              <a:t>Höhepunkt</a:t>
            </a:r>
            <a:r>
              <a:rPr lang="fr-CH" baseline="0" dirty="0"/>
              <a:t> </a:t>
            </a:r>
            <a:r>
              <a:rPr lang="fr-CH" baseline="0" dirty="0" err="1"/>
              <a:t>meiner</a:t>
            </a:r>
            <a:r>
              <a:rPr lang="fr-CH" baseline="0" dirty="0"/>
              <a:t> </a:t>
            </a:r>
            <a:r>
              <a:rPr lang="fr-CH" baseline="0" dirty="0" err="1"/>
              <a:t>Kapazitäten</a:t>
            </a:r>
            <a:r>
              <a:rPr lang="fr-CH" baseline="0" dirty="0"/>
              <a:t>???</a:t>
            </a:r>
          </a:p>
          <a:p>
            <a:endParaRPr lang="fr-CH" baseline="0" dirty="0"/>
          </a:p>
          <a:p>
            <a:r>
              <a:rPr lang="fr-CH" baseline="0" dirty="0" err="1"/>
              <a:t>Nacht</a:t>
            </a:r>
            <a:r>
              <a:rPr lang="fr-CH" baseline="0" dirty="0"/>
              <a:t>- </a:t>
            </a:r>
            <a:r>
              <a:rPr lang="fr-CH" baseline="0" dirty="0" err="1"/>
              <a:t>oder</a:t>
            </a:r>
            <a:r>
              <a:rPr lang="fr-CH" baseline="0" dirty="0"/>
              <a:t> </a:t>
            </a:r>
            <a:r>
              <a:rPr lang="fr-CH" baseline="0" dirty="0" err="1"/>
              <a:t>Morgenmensch</a:t>
            </a:r>
            <a:r>
              <a:rPr lang="fr-CH" baseline="0" dirty="0"/>
              <a:t>?</a:t>
            </a:r>
          </a:p>
          <a:p>
            <a:r>
              <a:rPr lang="fr-CH" baseline="0" dirty="0" err="1"/>
              <a:t>Planifizieren</a:t>
            </a:r>
            <a:r>
              <a:rPr lang="fr-CH" baseline="0" dirty="0"/>
              <a:t>, </a:t>
            </a:r>
            <a:r>
              <a:rPr lang="fr-CH" baseline="0" dirty="0" err="1"/>
              <a:t>kompliziertere</a:t>
            </a:r>
            <a:r>
              <a:rPr lang="fr-CH" baseline="0" dirty="0"/>
              <a:t> </a:t>
            </a:r>
            <a:r>
              <a:rPr lang="fr-CH" baseline="0" dirty="0" err="1"/>
              <a:t>Dinge</a:t>
            </a:r>
            <a:r>
              <a:rPr lang="fr-CH" baseline="0" dirty="0"/>
              <a:t> </a:t>
            </a:r>
            <a:r>
              <a:rPr lang="fr-CH" baseline="0" dirty="0" err="1"/>
              <a:t>dann</a:t>
            </a:r>
            <a:r>
              <a:rPr lang="fr-CH" baseline="0" dirty="0"/>
              <a:t> </a:t>
            </a:r>
            <a:r>
              <a:rPr lang="fr-CH" baseline="0" dirty="0" err="1"/>
              <a:t>zu</a:t>
            </a:r>
            <a:r>
              <a:rPr lang="fr-CH" baseline="0" dirty="0"/>
              <a:t> </a:t>
            </a:r>
            <a:r>
              <a:rPr lang="fr-CH" baseline="0" dirty="0" err="1"/>
              <a:t>tun</a:t>
            </a:r>
            <a:r>
              <a:rPr lang="fr-CH" baseline="0" dirty="0"/>
              <a:t>, </a:t>
            </a:r>
            <a:r>
              <a:rPr lang="fr-CH" baseline="0" dirty="0" err="1"/>
              <a:t>wenn</a:t>
            </a:r>
            <a:r>
              <a:rPr lang="fr-CH" baseline="0" dirty="0"/>
              <a:t> man </a:t>
            </a:r>
            <a:r>
              <a:rPr lang="fr-CH" baseline="0" dirty="0" err="1"/>
              <a:t>weiss</a:t>
            </a:r>
            <a:r>
              <a:rPr lang="fr-CH" baseline="0" dirty="0"/>
              <a:t>, </a:t>
            </a:r>
            <a:r>
              <a:rPr lang="fr-CH" baseline="0" dirty="0" err="1"/>
              <a:t>dass</a:t>
            </a:r>
            <a:r>
              <a:rPr lang="fr-CH" baseline="0" dirty="0"/>
              <a:t> man </a:t>
            </a:r>
            <a:r>
              <a:rPr lang="fr-CH" baseline="0" dirty="0" err="1"/>
              <a:t>am</a:t>
            </a:r>
            <a:r>
              <a:rPr lang="fr-CH" baseline="0" dirty="0"/>
              <a:t> </a:t>
            </a:r>
            <a:r>
              <a:rPr lang="fr-CH" baseline="0" dirty="0" err="1"/>
              <a:t>effizientesten</a:t>
            </a:r>
            <a:r>
              <a:rPr lang="fr-CH" baseline="0" dirty="0"/>
              <a:t> </a:t>
            </a:r>
            <a:r>
              <a:rPr lang="fr-CH" baseline="0" dirty="0" err="1"/>
              <a:t>ist</a:t>
            </a:r>
            <a:r>
              <a:rPr lang="fr-CH" baseline="0" dirty="0"/>
              <a:t>. Die </a:t>
            </a:r>
            <a:r>
              <a:rPr lang="fr-CH" baseline="0" dirty="0" err="1"/>
              <a:t>einfachen</a:t>
            </a:r>
            <a:r>
              <a:rPr lang="fr-CH" baseline="0" dirty="0"/>
              <a:t> </a:t>
            </a:r>
            <a:r>
              <a:rPr lang="fr-CH" baseline="0" dirty="0" err="1"/>
              <a:t>Dinge</a:t>
            </a:r>
            <a:r>
              <a:rPr lang="fr-CH" baseline="0" dirty="0"/>
              <a:t> </a:t>
            </a:r>
            <a:r>
              <a:rPr lang="fr-CH" baseline="0" dirty="0" err="1"/>
              <a:t>irgendwann</a:t>
            </a:r>
            <a:r>
              <a:rPr lang="fr-CH" baseline="0" dirty="0"/>
              <a:t> anders </a:t>
            </a:r>
            <a:r>
              <a:rPr lang="fr-CH" baseline="0" dirty="0" err="1"/>
              <a:t>tun</a:t>
            </a:r>
            <a:r>
              <a:rPr lang="fr-CH" baseline="0" dirty="0"/>
              <a:t>.</a:t>
            </a:r>
          </a:p>
          <a:p>
            <a:endParaRPr lang="fr-CH" baseline="0" dirty="0"/>
          </a:p>
          <a:p>
            <a:r>
              <a:rPr lang="fr-CH" baseline="0" dirty="0" err="1"/>
              <a:t>Auswählen</a:t>
            </a:r>
            <a:r>
              <a:rPr lang="fr-CH" baseline="0" dirty="0"/>
              <a:t>, </a:t>
            </a:r>
            <a:r>
              <a:rPr lang="fr-CH" baseline="0" dirty="0" err="1"/>
              <a:t>wo</a:t>
            </a:r>
            <a:r>
              <a:rPr lang="fr-CH" baseline="0" dirty="0"/>
              <a:t> man </a:t>
            </a:r>
            <a:r>
              <a:rPr lang="fr-CH" baseline="0" dirty="0" err="1"/>
              <a:t>sich</a:t>
            </a:r>
            <a:r>
              <a:rPr lang="fr-CH" baseline="0" dirty="0"/>
              <a:t> </a:t>
            </a:r>
            <a:r>
              <a:rPr lang="fr-CH" baseline="0" dirty="0" err="1"/>
              <a:t>am</a:t>
            </a:r>
            <a:r>
              <a:rPr lang="fr-CH" baseline="0" dirty="0"/>
              <a:t> </a:t>
            </a:r>
            <a:r>
              <a:rPr lang="fr-CH" baseline="0" dirty="0" err="1"/>
              <a:t>besten</a:t>
            </a:r>
            <a:r>
              <a:rPr lang="fr-CH" baseline="0" dirty="0"/>
              <a:t> </a:t>
            </a:r>
            <a:r>
              <a:rPr lang="fr-CH" baseline="0" dirty="0" err="1"/>
              <a:t>konzentriert</a:t>
            </a:r>
            <a:r>
              <a:rPr lang="fr-CH" baseline="0" dirty="0"/>
              <a:t>.</a:t>
            </a: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18</a:t>
            </a:fld>
            <a:endParaRPr lang="de-CH"/>
          </a:p>
        </p:txBody>
      </p:sp>
    </p:spTree>
    <p:extLst>
      <p:ext uri="{BB962C8B-B14F-4D97-AF65-F5344CB8AC3E}">
        <p14:creationId xmlns:p14="http://schemas.microsoft.com/office/powerpoint/2010/main" val="3760395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19</a:t>
            </a:fld>
            <a:endParaRPr lang="de-CH"/>
          </a:p>
        </p:txBody>
      </p:sp>
    </p:spTree>
    <p:extLst>
      <p:ext uri="{BB962C8B-B14F-4D97-AF65-F5344CB8AC3E}">
        <p14:creationId xmlns:p14="http://schemas.microsoft.com/office/powerpoint/2010/main" val="3331286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20</a:t>
            </a:fld>
            <a:endParaRPr lang="de-CH"/>
          </a:p>
        </p:txBody>
      </p:sp>
    </p:spTree>
    <p:extLst>
      <p:ext uri="{BB962C8B-B14F-4D97-AF65-F5344CB8AC3E}">
        <p14:creationId xmlns:p14="http://schemas.microsoft.com/office/powerpoint/2010/main" val="4137943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21</a:t>
            </a:fld>
            <a:endParaRPr lang="de-CH"/>
          </a:p>
        </p:txBody>
      </p:sp>
    </p:spTree>
    <p:extLst>
      <p:ext uri="{BB962C8B-B14F-4D97-AF65-F5344CB8AC3E}">
        <p14:creationId xmlns:p14="http://schemas.microsoft.com/office/powerpoint/2010/main" val="1507936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22</a:t>
            </a:fld>
            <a:endParaRPr lang="de-CH"/>
          </a:p>
        </p:txBody>
      </p:sp>
    </p:spTree>
    <p:extLst>
      <p:ext uri="{BB962C8B-B14F-4D97-AF65-F5344CB8AC3E}">
        <p14:creationId xmlns:p14="http://schemas.microsoft.com/office/powerpoint/2010/main" val="3586152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23</a:t>
            </a:fld>
            <a:endParaRPr lang="de-CH"/>
          </a:p>
        </p:txBody>
      </p:sp>
    </p:spTree>
    <p:extLst>
      <p:ext uri="{BB962C8B-B14F-4D97-AF65-F5344CB8AC3E}">
        <p14:creationId xmlns:p14="http://schemas.microsoft.com/office/powerpoint/2010/main" val="1540473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Je dois améliorer ma manière d’étudier. </a:t>
            </a:r>
          </a:p>
          <a:p>
            <a:endParaRPr lang="fr-FR" baseline="0" dirty="0"/>
          </a:p>
          <a:p>
            <a:r>
              <a:rPr lang="fr-FR" baseline="0" dirty="0"/>
              <a:t>Je ne dois pas étudier par cœur. </a:t>
            </a:r>
          </a:p>
          <a:p>
            <a:endParaRPr lang="fr-FR" baseline="0" dirty="0"/>
          </a:p>
          <a:p>
            <a:r>
              <a:rPr lang="fr-FR" baseline="0" dirty="0"/>
              <a:t>Je ne dois pas échouer dans mes études. </a:t>
            </a:r>
          </a:p>
          <a:p>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24</a:t>
            </a:fld>
            <a:endParaRPr lang="de-CH"/>
          </a:p>
        </p:txBody>
      </p:sp>
    </p:spTree>
    <p:extLst>
      <p:ext uri="{BB962C8B-B14F-4D97-AF65-F5344CB8AC3E}">
        <p14:creationId xmlns:p14="http://schemas.microsoft.com/office/powerpoint/2010/main" val="236547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Auch </a:t>
            </a:r>
            <a:r>
              <a:rPr lang="fr-FR" dirty="0" err="1"/>
              <a:t>wenn</a:t>
            </a:r>
            <a:r>
              <a:rPr lang="fr-FR" dirty="0"/>
              <a:t> man </a:t>
            </a:r>
            <a:r>
              <a:rPr lang="fr-FR" dirty="0" err="1"/>
              <a:t>entscheiden</a:t>
            </a:r>
            <a:r>
              <a:rPr lang="fr-FR" dirty="0"/>
              <a:t> </a:t>
            </a:r>
            <a:r>
              <a:rPr lang="fr-FR" dirty="0" err="1"/>
              <a:t>hat</a:t>
            </a:r>
            <a:r>
              <a:rPr lang="fr-FR" dirty="0"/>
              <a:t>, </a:t>
            </a:r>
            <a:r>
              <a:rPr lang="fr-FR" dirty="0" err="1"/>
              <a:t>ein</a:t>
            </a:r>
            <a:r>
              <a:rPr lang="fr-FR" dirty="0"/>
              <a:t> Studium </a:t>
            </a:r>
            <a:r>
              <a:rPr lang="fr-FR" dirty="0" err="1"/>
              <a:t>anzufangen</a:t>
            </a:r>
            <a:r>
              <a:rPr lang="fr-FR" dirty="0"/>
              <a:t>, </a:t>
            </a:r>
            <a:r>
              <a:rPr lang="fr-FR" dirty="0" err="1"/>
              <a:t>wenn</a:t>
            </a:r>
            <a:r>
              <a:rPr lang="fr-FR" dirty="0"/>
              <a:t> man Lust </a:t>
            </a:r>
            <a:r>
              <a:rPr lang="fr-FR" dirty="0" err="1"/>
              <a:t>hat</a:t>
            </a:r>
            <a:r>
              <a:rPr lang="fr-FR" dirty="0"/>
              <a:t>, </a:t>
            </a:r>
            <a:r>
              <a:rPr lang="fr-FR" dirty="0" err="1"/>
              <a:t>zu</a:t>
            </a:r>
            <a:r>
              <a:rPr lang="fr-FR" dirty="0"/>
              <a:t> </a:t>
            </a:r>
            <a:r>
              <a:rPr lang="fr-FR" dirty="0" err="1"/>
              <a:t>lernen</a:t>
            </a:r>
            <a:r>
              <a:rPr lang="fr-FR" dirty="0"/>
              <a:t>, </a:t>
            </a:r>
            <a:r>
              <a:rPr lang="fr-FR" dirty="0" err="1"/>
              <a:t>wenn</a:t>
            </a:r>
            <a:r>
              <a:rPr lang="fr-FR" dirty="0"/>
              <a:t> man den </a:t>
            </a:r>
            <a:r>
              <a:rPr lang="fr-FR" dirty="0" err="1"/>
              <a:t>gewählten</a:t>
            </a:r>
            <a:r>
              <a:rPr lang="fr-FR" dirty="0"/>
              <a:t> </a:t>
            </a:r>
            <a:r>
              <a:rPr lang="fr-FR" dirty="0" err="1"/>
              <a:t>Beruf</a:t>
            </a:r>
            <a:r>
              <a:rPr lang="fr-FR" dirty="0"/>
              <a:t> </a:t>
            </a:r>
            <a:r>
              <a:rPr lang="fr-FR" dirty="0" err="1"/>
              <a:t>ausüben</a:t>
            </a:r>
            <a:r>
              <a:rPr lang="fr-FR" dirty="0"/>
              <a:t> </a:t>
            </a:r>
            <a:r>
              <a:rPr lang="fr-FR" dirty="0" err="1"/>
              <a:t>möchte</a:t>
            </a:r>
            <a:r>
              <a:rPr lang="fr-FR" dirty="0"/>
              <a:t>, </a:t>
            </a:r>
            <a:r>
              <a:rPr lang="fr-FR" dirty="0" err="1"/>
              <a:t>usw</a:t>
            </a:r>
            <a:r>
              <a:rPr lang="fr-FR" dirty="0"/>
              <a:t> </a:t>
            </a:r>
            <a:r>
              <a:rPr lang="fr-FR" dirty="0" err="1"/>
              <a:t>usw</a:t>
            </a:r>
            <a:r>
              <a:rPr lang="fr-FR" dirty="0"/>
              <a:t>, </a:t>
            </a:r>
            <a:r>
              <a:rPr lang="fr-FR" dirty="0" err="1"/>
              <a:t>ist</a:t>
            </a:r>
            <a:r>
              <a:rPr lang="fr-FR" dirty="0"/>
              <a:t> </a:t>
            </a:r>
            <a:r>
              <a:rPr lang="fr-FR" dirty="0" err="1"/>
              <a:t>ein</a:t>
            </a:r>
            <a:r>
              <a:rPr lang="fr-FR" dirty="0"/>
              <a:t> </a:t>
            </a:r>
            <a:r>
              <a:rPr lang="fr-FR" dirty="0" err="1"/>
              <a:t>Studienanfang</a:t>
            </a:r>
            <a:r>
              <a:rPr lang="fr-FR" dirty="0"/>
              <a:t> </a:t>
            </a:r>
            <a:r>
              <a:rPr lang="fr-FR" dirty="0" err="1"/>
              <a:t>ein</a:t>
            </a:r>
            <a:r>
              <a:rPr lang="fr-FR" dirty="0"/>
              <a:t> … «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4</a:t>
            </a:fld>
            <a:endParaRPr lang="de-CH"/>
          </a:p>
        </p:txBody>
      </p:sp>
    </p:spTree>
    <p:extLst>
      <p:ext uri="{BB962C8B-B14F-4D97-AF65-F5344CB8AC3E}">
        <p14:creationId xmlns:p14="http://schemas.microsoft.com/office/powerpoint/2010/main" val="3141050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Je dois améliorer ma manière d’étudier. </a:t>
            </a:r>
          </a:p>
          <a:p>
            <a:endParaRPr lang="fr-FR" baseline="0" dirty="0"/>
          </a:p>
          <a:p>
            <a:r>
              <a:rPr lang="fr-FR" baseline="0" dirty="0"/>
              <a:t>Je ne dois pas étudier par cœur. </a:t>
            </a:r>
          </a:p>
          <a:p>
            <a:endParaRPr lang="fr-FR" baseline="0" dirty="0"/>
          </a:p>
          <a:p>
            <a:r>
              <a:rPr lang="fr-FR" baseline="0" dirty="0"/>
              <a:t>Je ne dois pas échouer dans mes études. </a:t>
            </a:r>
          </a:p>
          <a:p>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25</a:t>
            </a:fld>
            <a:endParaRPr lang="de-CH"/>
          </a:p>
        </p:txBody>
      </p:sp>
    </p:spTree>
    <p:extLst>
      <p:ext uri="{BB962C8B-B14F-4D97-AF65-F5344CB8AC3E}">
        <p14:creationId xmlns:p14="http://schemas.microsoft.com/office/powerpoint/2010/main" val="3393464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26</a:t>
            </a:fld>
            <a:endParaRPr lang="de-CH"/>
          </a:p>
        </p:txBody>
      </p:sp>
    </p:spTree>
    <p:extLst>
      <p:ext uri="{BB962C8B-B14F-4D97-AF65-F5344CB8AC3E}">
        <p14:creationId xmlns:p14="http://schemas.microsoft.com/office/powerpoint/2010/main" val="1771947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27</a:t>
            </a:fld>
            <a:endParaRPr lang="de-CH" dirty="0"/>
          </a:p>
        </p:txBody>
      </p:sp>
    </p:spTree>
    <p:extLst>
      <p:ext uri="{BB962C8B-B14F-4D97-AF65-F5344CB8AC3E}">
        <p14:creationId xmlns:p14="http://schemas.microsoft.com/office/powerpoint/2010/main" val="388674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entury Gothic" charset="0"/>
                <a:ea typeface="Century Gothic" charset="0"/>
                <a:cs typeface="Century Gothic" charset="0"/>
              </a:rPr>
              <a:t>Prenez un moment afin de réfléchir sur certaines ressources que vous en avez à disposition. Liste quelques unes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28</a:t>
            </a:fld>
            <a:endParaRPr lang="de-CH" dirty="0"/>
          </a:p>
        </p:txBody>
      </p:sp>
    </p:spTree>
    <p:extLst>
      <p:ext uri="{BB962C8B-B14F-4D97-AF65-F5344CB8AC3E}">
        <p14:creationId xmlns:p14="http://schemas.microsoft.com/office/powerpoint/2010/main" val="3306248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0000" lnSpcReduction="20000"/>
          </a:bodyPr>
          <a:lstStyle/>
          <a:p>
            <a:pPr marL="457200" lvl="7" indent="-457200">
              <a:lnSpc>
                <a:spcPct val="100000"/>
              </a:lnSpc>
              <a:spcBef>
                <a:spcPts val="600"/>
              </a:spcBef>
              <a:buFont typeface="Arial" charset="0"/>
              <a:buChar char="•"/>
            </a:pPr>
            <a:r>
              <a:rPr lang="fr-CH" sz="2400" dirty="0">
                <a:solidFill>
                  <a:schemeClr val="tx2">
                    <a:lumMod val="90000"/>
                    <a:lumOff val="10000"/>
                  </a:schemeClr>
                </a:solidFill>
                <a:latin typeface="Century Gothic" charset="0"/>
                <a:ea typeface="Century Gothic" charset="0"/>
                <a:cs typeface="Century Gothic" charset="0"/>
                <a:sym typeface="Wingdings" pitchFamily="2" charset="2"/>
              </a:rPr>
              <a:t></a:t>
            </a:r>
            <a:r>
              <a:rPr lang="fr-CH" sz="2400" dirty="0">
                <a:latin typeface="Century Gothic" charset="0"/>
                <a:ea typeface="Century Gothic" charset="0"/>
                <a:cs typeface="Century Gothic" charset="0"/>
              </a:rPr>
              <a:t>Au contraire: nécessaire </a:t>
            </a:r>
          </a:p>
          <a:p>
            <a:pPr lvl="7">
              <a:lnSpc>
                <a:spcPct val="100000"/>
              </a:lnSpc>
              <a:buNone/>
            </a:pPr>
            <a:r>
              <a:rPr lang="fr-CH" sz="2400" dirty="0">
                <a:latin typeface="Century Gothic" charset="0"/>
                <a:ea typeface="Century Gothic" charset="0"/>
                <a:cs typeface="Century Gothic" charset="0"/>
              </a:rPr>
              <a:t>			d’être avec d’autres</a:t>
            </a:r>
          </a:p>
          <a:p>
            <a:endParaRPr lang="fr-FR" dirty="0"/>
          </a:p>
          <a:p>
            <a:endParaRPr lang="fr-FR" dirty="0"/>
          </a:p>
          <a:p>
            <a:endParaRPr lang="fr-FR" dirty="0"/>
          </a:p>
          <a:p>
            <a:r>
              <a:rPr lang="fr-FR" dirty="0"/>
              <a:t>Selon </a:t>
            </a:r>
            <a:r>
              <a:rPr lang="fr-FR" dirty="0" err="1"/>
              <a:t>Laguardia</a:t>
            </a:r>
            <a:r>
              <a:rPr lang="fr-FR" dirty="0"/>
              <a:t> et Ryan (2000, p. 284), « la théorie de l’autodétermination adopte le concept de l’</a:t>
            </a:r>
            <a:r>
              <a:rPr lang="fr-FR" dirty="0" err="1"/>
              <a:t>eudémonie</a:t>
            </a:r>
            <a:r>
              <a:rPr lang="fr-FR" dirty="0"/>
              <a:t> ou de la réalisation de soi comme critère d’existence de bien-être mais, de plus, elle définit explicitement ce qu’il faut entendre par la réalisation de soi et par quels processus elle est atteinte ». En effet, la TAD soutient que les humains ont des besoins psychologiques fondamentaux et que la satisfaction de ces besoins psychologiques fondamentaux est essentielle à leur croissance, à leur intégrité et à leur bien-être. Ainsi, quand ces besoins sont satisfaits, l’organisme connaît la vitalité (Ryan &amp; Frederick, 1997, cités par </a:t>
            </a:r>
            <a:r>
              <a:rPr lang="fr-FR" dirty="0" err="1"/>
              <a:t>Laguardia</a:t>
            </a:r>
            <a:r>
              <a:rPr lang="fr-FR" dirty="0"/>
              <a:t> &amp; Ryan, 2000), la congruence interne (Sheldon &amp; Elliot, 1999, cités par </a:t>
            </a:r>
            <a:r>
              <a:rPr lang="fr-FR" dirty="0" err="1"/>
              <a:t>Laguardia</a:t>
            </a:r>
            <a:r>
              <a:rPr lang="fr-FR" dirty="0"/>
              <a:t> &amp; Ryan, 2000) et l’intégration psychologique (</a:t>
            </a:r>
            <a:r>
              <a:rPr lang="fr-FR" dirty="0" err="1"/>
              <a:t>Deci</a:t>
            </a:r>
            <a:r>
              <a:rPr lang="fr-FR" dirty="0"/>
              <a:t> &amp; Ryan, 1991) : comme ces besoins fournissent une grande partie du sens et des intentions sous-jacents à l’activité humaine, leur satisfaction est ainsi vue comme un but « naturel » de la vie (</a:t>
            </a:r>
            <a:r>
              <a:rPr lang="fr-FR" dirty="0" err="1"/>
              <a:t>Deci</a:t>
            </a:r>
            <a:r>
              <a:rPr lang="fr-FR" dirty="0"/>
              <a:t> &amp; Ryan, 2000). </a:t>
            </a:r>
          </a:p>
          <a:p>
            <a:r>
              <a:rPr lang="fr-FR" dirty="0"/>
              <a:t>Selon </a:t>
            </a:r>
            <a:r>
              <a:rPr lang="fr-FR" dirty="0" err="1"/>
              <a:t>Laguardia</a:t>
            </a:r>
            <a:r>
              <a:rPr lang="fr-FR" dirty="0"/>
              <a:t> et Ryan (2000, p. 284), la TAD « propose une psychologie sociale du bien-être psychologique (Ryan, 1995) ». Elle explique les conditions sous lesquelles le bien-être d’un individu est facilité au lieu d’être entravé en spécifiant quels sont les besoins psychologiques fondamentaux :</a:t>
            </a:r>
          </a:p>
          <a:p>
            <a:r>
              <a:rPr lang="fr-FR" dirty="0"/>
              <a:t>définir le minimum requis pour qu’une personne soit en santé ;</a:t>
            </a:r>
          </a:p>
          <a:p>
            <a:r>
              <a:rPr lang="fr-FR" dirty="0"/>
              <a:t>prescrire ce que le milieu doit fournir pour qu’elle se développe et grandisse psychologiquement.</a:t>
            </a:r>
          </a:p>
          <a:p>
            <a:br>
              <a:rPr lang="fr-FR" dirty="0"/>
            </a:br>
            <a:endParaRPr lang="fr-FR" dirty="0"/>
          </a:p>
          <a:p>
            <a:r>
              <a:rPr lang="fr-FR" dirty="0"/>
              <a:t>Ainsi, la TAD maintient que, d’une façon innée, l’humain tend à satisfaire trois besoins psychologiques fondamentaux, à savoir le besoin d’autonomie, le besoin de compétence et le besoin de relation à autrui (</a:t>
            </a:r>
            <a:r>
              <a:rPr lang="fr-FR" dirty="0" err="1"/>
              <a:t>Deci</a:t>
            </a:r>
            <a:r>
              <a:rPr lang="fr-FR" dirty="0"/>
              <a:t> &amp; Ryan, 2000, 2008 ; </a:t>
            </a:r>
            <a:r>
              <a:rPr lang="fr-FR" dirty="0" err="1"/>
              <a:t>Laguardia</a:t>
            </a:r>
            <a:r>
              <a:rPr lang="fr-FR" dirty="0"/>
              <a:t> &amp; Ryan, 2000). </a:t>
            </a:r>
          </a:p>
          <a:p>
            <a:endParaRPr lang="fr-FR" dirty="0"/>
          </a:p>
          <a:p>
            <a:r>
              <a:rPr lang="fr-FR" dirty="0"/>
              <a:t>L’</a:t>
            </a:r>
            <a:r>
              <a:rPr lang="fr-FR" b="1" dirty="0"/>
              <a:t>autonomie</a:t>
            </a:r>
            <a:r>
              <a:rPr lang="fr-FR" dirty="0"/>
              <a:t> réfère au sentiment de se sentir à l'origine ou à la source de ses actions, de sorte qu’elle est en congruence avec elle et qu’elle l’assume entièrement (</a:t>
            </a:r>
            <a:r>
              <a:rPr lang="fr-FR" dirty="0" err="1"/>
              <a:t>deCharms</a:t>
            </a:r>
            <a:r>
              <a:rPr lang="fr-FR" dirty="0"/>
              <a:t>, 1968 ; </a:t>
            </a:r>
            <a:r>
              <a:rPr lang="fr-FR" dirty="0" err="1"/>
              <a:t>Deci</a:t>
            </a:r>
            <a:r>
              <a:rPr lang="fr-FR" dirty="0"/>
              <a:t> &amp; Ryan, 1985). Cependant, agir de façon autonome ne veut pas dire agir seul : il convient de bien distinguer l’autonomie et l’individualisme. Nous serions même tenté de dire que paradoxalement, il est presque impérativement nécessaire d’être avec d’autres pour ressentir réellement son autonomie, notamment quand il sera possible de percevoir qu’ils respectent nos choix, même s’ils ne les partagent pas.</a:t>
            </a:r>
          </a:p>
          <a:p>
            <a:endParaRPr lang="fr-FR" dirty="0"/>
          </a:p>
          <a:p>
            <a:r>
              <a:rPr lang="fr-FR" dirty="0"/>
              <a:t>La </a:t>
            </a:r>
            <a:r>
              <a:rPr lang="fr-FR" b="1" dirty="0"/>
              <a:t>compétence</a:t>
            </a:r>
            <a:r>
              <a:rPr lang="fr-FR" dirty="0"/>
              <a:t> réfère à un sentiment d’efficacité sur son environnement (</a:t>
            </a:r>
            <a:r>
              <a:rPr lang="fr-FR" dirty="0" err="1"/>
              <a:t>Deci</a:t>
            </a:r>
            <a:r>
              <a:rPr lang="fr-FR" dirty="0"/>
              <a:t>, 1975 ; White, 1959), ce qui stimule la curiosité, le goût d’explorer et de relever des défis. À elle seule, l’efficacité ne suffit pas toutefois à susciter le sentiment d’être compétent ; elle doit comprendre aussi le sentiment de la prise en charge personnelle de l’effet à produire (</a:t>
            </a:r>
            <a:r>
              <a:rPr lang="fr-FR" dirty="0" err="1"/>
              <a:t>Laguardia</a:t>
            </a:r>
            <a:r>
              <a:rPr lang="fr-FR" dirty="0"/>
              <a:t> &amp; Ryan, 2000). Là encore, il est difficile de ressentir réellement sa compétence sans quelque part sa « confirmation » par d’autres. Souvent, certaines de nos compétences sont d’abord perçues par d’autres alors que nous n’en avons même pas conscience (Le </a:t>
            </a:r>
            <a:r>
              <a:rPr lang="fr-FR" dirty="0" err="1"/>
              <a:t>Boterf</a:t>
            </a:r>
            <a:r>
              <a:rPr lang="fr-FR" dirty="0"/>
              <a:t>, 2004). Cette révélation, et donc le bien-être psychologique qui en découle, ne peut s’effectuer sans eux.</a:t>
            </a:r>
          </a:p>
          <a:p>
            <a:endParaRPr lang="fr-FR" dirty="0"/>
          </a:p>
          <a:p>
            <a:r>
              <a:rPr lang="fr-FR" dirty="0"/>
              <a:t>Le </a:t>
            </a:r>
            <a:r>
              <a:rPr lang="fr-FR" b="1" dirty="0"/>
              <a:t>besoin d’être en relation à autrui</a:t>
            </a:r>
            <a:r>
              <a:rPr lang="fr-FR" dirty="0"/>
              <a:t> implique la perception de l’affiliation et le sentiment d’être relié à des personnes qui sont importantes pour soi (Baumeister &amp; </a:t>
            </a:r>
            <a:r>
              <a:rPr lang="fr-FR" dirty="0" err="1"/>
              <a:t>Leary</a:t>
            </a:r>
            <a:r>
              <a:rPr lang="fr-FR" dirty="0"/>
              <a:t>, 1995 ; Ryan, 1993). Ressentir une attention délicate et sympathique confirme alors qu’on est quelqu’un de signifiant pour d’autres personnes et objet de sollicitude de leur part (Reis, 1994).</a:t>
            </a:r>
          </a:p>
          <a:p>
            <a:endParaRPr lang="fr-FR" dirty="0"/>
          </a:p>
          <a:p>
            <a:endParaRPr lang="fr-FR" dirty="0"/>
          </a:p>
          <a:p>
            <a:r>
              <a:rPr lang="fr-FR" dirty="0"/>
              <a:t>------</a:t>
            </a:r>
          </a:p>
          <a:p>
            <a:endParaRPr lang="fr-FR" dirty="0"/>
          </a:p>
          <a:p>
            <a:r>
              <a:rPr lang="fr-CH" sz="1200" kern="1200" dirty="0">
                <a:solidFill>
                  <a:schemeClr val="tx1"/>
                </a:solidFill>
                <a:effectLst/>
                <a:latin typeface="+mn-lt"/>
                <a:ea typeface="+mn-ea"/>
                <a:cs typeface="+mn-cs"/>
              </a:rPr>
              <a:t>La notion du besoin d’autonomie fait référence au fait d’être à l’origine</a:t>
            </a:r>
          </a:p>
          <a:p>
            <a:r>
              <a:rPr lang="fr-CH" sz="1200" kern="1200" dirty="0">
                <a:solidFill>
                  <a:schemeClr val="tx1"/>
                </a:solidFill>
                <a:effectLst/>
                <a:latin typeface="+mn-lt"/>
                <a:ea typeface="+mn-ea"/>
                <a:cs typeface="+mn-cs"/>
              </a:rPr>
              <a:t>de l’action. Quand il est autonome, l’individu fait l’expérience de son action</a:t>
            </a:r>
          </a:p>
          <a:p>
            <a:r>
              <a:rPr lang="fr-CH" sz="1200" kern="1200" dirty="0">
                <a:solidFill>
                  <a:schemeClr val="tx1"/>
                </a:solidFill>
                <a:effectLst/>
                <a:latin typeface="+mn-lt"/>
                <a:ea typeface="+mn-ea"/>
                <a:cs typeface="+mn-cs"/>
              </a:rPr>
              <a:t>comme expression de l’ego. Même quand l’action est influencée par une</a:t>
            </a:r>
          </a:p>
          <a:p>
            <a:r>
              <a:rPr lang="fr-CH" sz="1200" kern="1200" dirty="0">
                <a:solidFill>
                  <a:schemeClr val="tx1"/>
                </a:solidFill>
                <a:effectLst/>
                <a:latin typeface="+mn-lt"/>
                <a:ea typeface="+mn-ea"/>
                <a:cs typeface="+mn-cs"/>
              </a:rPr>
              <a:t>source extérieure, l’acteur consent à cette influence. L’autonomie est souvent</a:t>
            </a:r>
          </a:p>
          <a:p>
            <a:r>
              <a:rPr lang="fr-CH" sz="1200" kern="1200" dirty="0">
                <a:solidFill>
                  <a:schemeClr val="tx1"/>
                </a:solidFill>
                <a:effectLst/>
                <a:latin typeface="+mn-lt"/>
                <a:ea typeface="+mn-ea"/>
                <a:cs typeface="+mn-cs"/>
              </a:rPr>
              <a:t>confondue avec le concept d’indépendance (qui signifie ne pas compter sur</a:t>
            </a:r>
          </a:p>
          <a:p>
            <a:r>
              <a:rPr lang="fr-CH" sz="1200" kern="1200" dirty="0">
                <a:solidFill>
                  <a:schemeClr val="tx1"/>
                </a:solidFill>
                <a:effectLst/>
                <a:latin typeface="+mn-lt"/>
                <a:ea typeface="+mn-ea"/>
                <a:cs typeface="+mn-cs"/>
              </a:rPr>
              <a:t>une source ou une influence extérieure).</a:t>
            </a:r>
          </a:p>
          <a:p>
            <a:endParaRPr lang="fr-FR" dirty="0"/>
          </a:p>
          <a:p>
            <a:endParaRPr lang="fr-FR" dirty="0"/>
          </a:p>
          <a:p>
            <a:r>
              <a:rPr lang="fr-CH" sz="1200" kern="1200" dirty="0">
                <a:solidFill>
                  <a:schemeClr val="tx1"/>
                </a:solidFill>
                <a:effectLst/>
                <a:latin typeface="+mn-lt"/>
                <a:ea typeface="+mn-ea"/>
                <a:cs typeface="+mn-cs"/>
              </a:rPr>
              <a:t>La fonction d’aide à l’autonomie est relative aux pratiques des enseignant-e-s qui soutiennent le</a:t>
            </a:r>
          </a:p>
          <a:p>
            <a:r>
              <a:rPr lang="fr-CH" sz="1200" kern="1200" dirty="0">
                <a:solidFill>
                  <a:schemeClr val="tx1"/>
                </a:solidFill>
                <a:effectLst/>
                <a:latin typeface="+mn-lt"/>
                <a:ea typeface="+mn-ea"/>
                <a:cs typeface="+mn-cs"/>
              </a:rPr>
              <a:t>besoin d’autonomie des étudiant-e-s. Ce besoin peut être satisfait, au sein d’une situation formelle</a:t>
            </a:r>
          </a:p>
          <a:p>
            <a:r>
              <a:rPr lang="fr-CH" sz="1200" kern="1200" dirty="0">
                <a:solidFill>
                  <a:schemeClr val="tx1"/>
                </a:solidFill>
                <a:effectLst/>
                <a:latin typeface="+mn-lt"/>
                <a:ea typeface="+mn-ea"/>
                <a:cs typeface="+mn-cs"/>
              </a:rPr>
              <a:t>d’apprentissage, lorsque les étudiant-e-s reçoivent une marge de </a:t>
            </a:r>
            <a:r>
              <a:rPr lang="fr-CH" sz="1200" kern="1200" dirty="0" err="1">
                <a:solidFill>
                  <a:schemeClr val="tx1"/>
                </a:solidFill>
                <a:effectLst/>
                <a:latin typeface="+mn-lt"/>
                <a:ea typeface="+mn-ea"/>
                <a:cs typeface="+mn-cs"/>
              </a:rPr>
              <a:t>manoeuvre</a:t>
            </a:r>
            <a:r>
              <a:rPr lang="fr-CH" sz="1200" kern="1200" dirty="0">
                <a:solidFill>
                  <a:schemeClr val="tx1"/>
                </a:solidFill>
                <a:effectLst/>
                <a:latin typeface="+mn-lt"/>
                <a:ea typeface="+mn-ea"/>
                <a:cs typeface="+mn-cs"/>
              </a:rPr>
              <a:t> suffisante pour</a:t>
            </a:r>
          </a:p>
          <a:p>
            <a:r>
              <a:rPr lang="fr-CH" sz="1200" kern="1200" dirty="0">
                <a:solidFill>
                  <a:schemeClr val="tx1"/>
                </a:solidFill>
                <a:effectLst/>
                <a:latin typeface="+mn-lt"/>
                <a:ea typeface="+mn-ea"/>
                <a:cs typeface="+mn-cs"/>
              </a:rPr>
              <a:t>construire eux-mêmes les savoirs et une certaine liberté d’initiative au niveau de la réalisation d’une</a:t>
            </a:r>
          </a:p>
          <a:p>
            <a:r>
              <a:rPr lang="fr-CH" sz="1200" kern="1200" dirty="0">
                <a:solidFill>
                  <a:schemeClr val="tx1"/>
                </a:solidFill>
                <a:effectLst/>
                <a:latin typeface="+mn-lt"/>
                <a:ea typeface="+mn-ea"/>
                <a:cs typeface="+mn-cs"/>
              </a:rPr>
              <a:t>tâche. Les pratiques d’enseignement qui permettent le cas échéant de rencontrer ce besoin des</a:t>
            </a:r>
          </a:p>
          <a:p>
            <a:r>
              <a:rPr lang="fr-CH" sz="1200" kern="1200" dirty="0">
                <a:solidFill>
                  <a:schemeClr val="tx1"/>
                </a:solidFill>
                <a:effectLst/>
                <a:latin typeface="+mn-lt"/>
                <a:ea typeface="+mn-ea"/>
                <a:cs typeface="+mn-cs"/>
              </a:rPr>
              <a:t>étudiant-e-s résultent du fait que les enseignant-e-s se centrent sur l’</a:t>
            </a:r>
            <a:r>
              <a:rPr lang="fr-CH" sz="1200" kern="1200" dirty="0" err="1">
                <a:solidFill>
                  <a:schemeClr val="tx1"/>
                </a:solidFill>
                <a:effectLst/>
                <a:latin typeface="+mn-lt"/>
                <a:ea typeface="+mn-ea"/>
                <a:cs typeface="+mn-cs"/>
              </a:rPr>
              <a:t>étudiant-e</a:t>
            </a:r>
            <a:r>
              <a:rPr lang="fr-CH" sz="1200" kern="1200" dirty="0">
                <a:solidFill>
                  <a:schemeClr val="tx1"/>
                </a:solidFill>
                <a:effectLst/>
                <a:latin typeface="+mn-lt"/>
                <a:ea typeface="+mn-ea"/>
                <a:cs typeface="+mn-cs"/>
              </a:rPr>
              <a:t> et non pas sur le</a:t>
            </a:r>
          </a:p>
          <a:p>
            <a:r>
              <a:rPr lang="fr-CH" sz="1200" kern="1200" dirty="0">
                <a:solidFill>
                  <a:schemeClr val="tx1"/>
                </a:solidFill>
                <a:effectLst/>
                <a:latin typeface="+mn-lt"/>
                <a:ea typeface="+mn-ea"/>
                <a:cs typeface="+mn-cs"/>
              </a:rPr>
              <a:t>savoir ou sur eux-mêmes.</a:t>
            </a:r>
          </a:p>
          <a:p>
            <a:br>
              <a:rPr lang="fr-FR" dirty="0"/>
            </a:br>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29</a:t>
            </a:fld>
            <a:endParaRPr lang="de-CH"/>
          </a:p>
        </p:txBody>
      </p:sp>
    </p:spTree>
    <p:extLst>
      <p:ext uri="{BB962C8B-B14F-4D97-AF65-F5344CB8AC3E}">
        <p14:creationId xmlns:p14="http://schemas.microsoft.com/office/powerpoint/2010/main" val="492759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Material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Verfügung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gestellt</a:t>
            </a:r>
            <a:r>
              <a:rPr lang="fr-FR" sz="1200" kern="1200" dirty="0">
                <a:solidFill>
                  <a:schemeClr val="tx1"/>
                </a:solidFill>
                <a:effectLst/>
                <a:latin typeface="+mn-lt"/>
                <a:ea typeface="+mn-ea"/>
                <a:cs typeface="+mn-cs"/>
              </a:rPr>
              <a:t> von Claude </a:t>
            </a:r>
            <a:r>
              <a:rPr lang="fr-FR" sz="1200" kern="1200" dirty="0" err="1">
                <a:solidFill>
                  <a:schemeClr val="tx1"/>
                </a:solidFill>
                <a:effectLst/>
                <a:latin typeface="+mn-lt"/>
                <a:ea typeface="+mn-ea"/>
                <a:cs typeface="+mn-cs"/>
              </a:rPr>
              <a:t>Haldimann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Psychologe-Psychotherapeut</a:t>
            </a:r>
            <a:r>
              <a:rPr lang="fr-FR" sz="1200" kern="1200" dirty="0">
                <a:solidFill>
                  <a:schemeClr val="tx1"/>
                </a:solidFill>
                <a:effectLst/>
                <a:latin typeface="+mn-lt"/>
                <a:ea typeface="+mn-ea"/>
                <a:cs typeface="+mn-cs"/>
              </a:rPr>
              <a:t> FSP, Bern)</a:t>
            </a:r>
          </a:p>
          <a:p>
            <a:r>
              <a:rPr lang="fr-FR" sz="1200" kern="1200" dirty="0">
                <a:solidFill>
                  <a:schemeClr val="tx1"/>
                </a:solidFill>
                <a:effectLst/>
                <a:latin typeface="+mn-lt"/>
                <a:ea typeface="+mn-ea"/>
                <a:cs typeface="+mn-cs"/>
              </a:rPr>
              <a:t>Man </a:t>
            </a:r>
            <a:r>
              <a:rPr lang="fr-FR" sz="1200" kern="1200" dirty="0" err="1">
                <a:solidFill>
                  <a:schemeClr val="tx1"/>
                </a:solidFill>
                <a:effectLst/>
                <a:latin typeface="+mn-lt"/>
                <a:ea typeface="+mn-ea"/>
                <a:cs typeface="+mn-cs"/>
              </a:rPr>
              <a:t>unterscheidet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drei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Atmungstypen</a:t>
            </a:r>
            <a:r>
              <a:rPr lang="fr-FR" sz="1200" kern="1200" dirty="0">
                <a:solidFill>
                  <a:schemeClr val="tx1"/>
                </a:solidFill>
                <a:effectLst/>
                <a:latin typeface="+mn-lt"/>
                <a:ea typeface="+mn-ea"/>
                <a:cs typeface="+mn-cs"/>
              </a:rPr>
              <a:t>, die den </a:t>
            </a:r>
            <a:r>
              <a:rPr lang="fr-FR" sz="1200" kern="1200" dirty="0" err="1">
                <a:solidFill>
                  <a:schemeClr val="tx1"/>
                </a:solidFill>
                <a:effectLst/>
                <a:latin typeface="+mn-lt"/>
                <a:ea typeface="+mn-ea"/>
                <a:cs typeface="+mn-cs"/>
              </a:rPr>
              <a:t>Lungenlappen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Raum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geben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ihnen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erlauben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sich</a:t>
            </a:r>
            <a:r>
              <a:rPr lang="fr-FR" sz="1200" kern="1200" dirty="0">
                <a:solidFill>
                  <a:schemeClr val="tx1"/>
                </a:solidFill>
                <a:effectLst/>
                <a:latin typeface="+mn-lt"/>
                <a:ea typeface="+mn-ea"/>
                <a:cs typeface="+mn-cs"/>
              </a:rPr>
              <a:t> mit </a:t>
            </a:r>
            <a:r>
              <a:rPr lang="fr-FR" sz="1200" kern="1200" dirty="0" err="1">
                <a:solidFill>
                  <a:schemeClr val="tx1"/>
                </a:solidFill>
                <a:effectLst/>
                <a:latin typeface="+mn-lt"/>
                <a:ea typeface="+mn-ea"/>
                <a:cs typeface="+mn-cs"/>
              </a:rPr>
              <a:t>Sauerstoff</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füllen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zwar</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Die </a:t>
            </a:r>
            <a:r>
              <a:rPr lang="fr-FR" sz="1200" kern="1200" dirty="0" err="1">
                <a:solidFill>
                  <a:schemeClr val="tx1"/>
                </a:solidFill>
                <a:effectLst/>
                <a:latin typeface="+mn-lt"/>
                <a:ea typeface="+mn-ea"/>
                <a:cs typeface="+mn-cs"/>
              </a:rPr>
              <a:t>Schulteratmung</a:t>
            </a:r>
            <a:endParaRPr lang="fr-FR" sz="1200" kern="1200" dirty="0">
              <a:solidFill>
                <a:schemeClr val="tx1"/>
              </a:solidFill>
              <a:effectLst/>
              <a:latin typeface="+mn-lt"/>
              <a:ea typeface="+mn-ea"/>
              <a:cs typeface="+mn-cs"/>
            </a:endParaRPr>
          </a:p>
          <a:p>
            <a:pPr marL="171450" indent="-171450">
              <a:buFontTx/>
              <a:buChar char="-"/>
            </a:pPr>
            <a:r>
              <a:rPr lang="fr-FR" sz="1200" kern="1200" dirty="0" err="1">
                <a:solidFill>
                  <a:schemeClr val="tx1"/>
                </a:solidFill>
                <a:effectLst/>
                <a:latin typeface="+mn-lt"/>
                <a:ea typeface="+mn-ea"/>
                <a:cs typeface="+mn-cs"/>
              </a:rPr>
              <a:t>Atmen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gleichzeitig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beide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Schultern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Schulterblätter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heben</a:t>
            </a:r>
            <a:endParaRPr lang="fr-FR" sz="1200" kern="1200" dirty="0">
              <a:solidFill>
                <a:schemeClr val="tx1"/>
              </a:solidFill>
              <a:effectLst/>
              <a:latin typeface="+mn-lt"/>
              <a:ea typeface="+mn-ea"/>
              <a:cs typeface="+mn-cs"/>
            </a:endParaRPr>
          </a:p>
          <a:p>
            <a:pPr marL="171450" indent="-171450">
              <a:buFontTx/>
              <a:buChar char="-"/>
            </a:pPr>
            <a:r>
              <a:rPr lang="fr-FR" sz="1200" kern="1200" dirty="0" err="1">
                <a:solidFill>
                  <a:schemeClr val="tx1"/>
                </a:solidFill>
                <a:effectLst/>
                <a:latin typeface="+mn-lt"/>
                <a:ea typeface="+mn-ea"/>
                <a:cs typeface="+mn-cs"/>
              </a:rPr>
              <a:t>Kurze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schnelle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Atmung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bei</a:t>
            </a:r>
            <a:r>
              <a:rPr lang="fr-FR" sz="1200" kern="1200" dirty="0">
                <a:solidFill>
                  <a:schemeClr val="tx1"/>
                </a:solidFill>
                <a:effectLst/>
                <a:latin typeface="+mn-lt"/>
                <a:ea typeface="+mn-ea"/>
                <a:cs typeface="+mn-cs"/>
              </a:rPr>
              <a:t> der man </a:t>
            </a:r>
            <a:r>
              <a:rPr lang="fr-FR" sz="1200" kern="1200" dirty="0" err="1">
                <a:solidFill>
                  <a:schemeClr val="tx1"/>
                </a:solidFill>
                <a:effectLst/>
                <a:latin typeface="+mn-lt"/>
                <a:ea typeface="+mn-ea"/>
                <a:cs typeface="+mn-cs"/>
              </a:rPr>
              <a:t>bei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jedem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Atemzug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Gewicht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beider</a:t>
            </a:r>
            <a:r>
              <a:rPr lang="fr-FR" sz="1200" kern="1200" dirty="0">
                <a:solidFill>
                  <a:schemeClr val="tx1"/>
                </a:solidFill>
                <a:effectLst/>
                <a:latin typeface="+mn-lt"/>
                <a:ea typeface="+mn-ea"/>
                <a:cs typeface="+mn-cs"/>
              </a:rPr>
              <a:t> Arme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Schultern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heben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muss</a:t>
            </a:r>
            <a:endParaRPr lang="fr-FR" sz="1200" kern="1200" dirty="0">
              <a:solidFill>
                <a:schemeClr val="tx1"/>
              </a:solidFill>
              <a:effectLst/>
              <a:latin typeface="+mn-lt"/>
              <a:ea typeface="+mn-ea"/>
              <a:cs typeface="+mn-cs"/>
            </a:endParaRPr>
          </a:p>
          <a:p>
            <a:pPr marL="171450" indent="-171450">
              <a:buFontTx/>
              <a:buChar char="-"/>
            </a:pPr>
            <a:r>
              <a:rPr lang="fr-FR" sz="1200" kern="1200" dirty="0">
                <a:solidFill>
                  <a:schemeClr val="tx1"/>
                </a:solidFill>
                <a:effectLst/>
                <a:latin typeface="+mn-lt"/>
                <a:ea typeface="+mn-ea"/>
                <a:cs typeface="+mn-cs"/>
              </a:rPr>
              <a:t>Die </a:t>
            </a:r>
            <a:r>
              <a:rPr lang="fr-FR" sz="1200" kern="1200" dirty="0" err="1">
                <a:solidFill>
                  <a:schemeClr val="tx1"/>
                </a:solidFill>
                <a:effectLst/>
                <a:latin typeface="+mn-lt"/>
                <a:ea typeface="+mn-ea"/>
                <a:cs typeface="+mn-cs"/>
              </a:rPr>
              <a:t>Lunge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füllt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ungefähr</a:t>
            </a:r>
            <a:r>
              <a:rPr lang="fr-FR" sz="1200" kern="1200" dirty="0">
                <a:solidFill>
                  <a:schemeClr val="tx1"/>
                </a:solidFill>
                <a:effectLst/>
                <a:latin typeface="+mn-lt"/>
                <a:ea typeface="+mn-ea"/>
                <a:cs typeface="+mn-cs"/>
              </a:rPr>
              <a:t> 1/6.</a:t>
            </a:r>
          </a:p>
          <a:p>
            <a:pPr marL="0" indent="0">
              <a:buFontTx/>
              <a:buNone/>
            </a:pPr>
            <a:endParaRPr lang="fr-FR" sz="1200" kern="1200" dirty="0">
              <a:solidFill>
                <a:schemeClr val="tx1"/>
              </a:solidFill>
              <a:effectLst/>
              <a:latin typeface="+mn-lt"/>
              <a:ea typeface="+mn-ea"/>
              <a:cs typeface="+mn-cs"/>
            </a:endParaRPr>
          </a:p>
          <a:p>
            <a:pPr marL="0" indent="0">
              <a:buFontTx/>
              <a:buNone/>
            </a:pPr>
            <a:r>
              <a:rPr lang="fr-FR" sz="1200" kern="1200" dirty="0">
                <a:solidFill>
                  <a:schemeClr val="tx1"/>
                </a:solidFill>
                <a:effectLst/>
                <a:latin typeface="+mn-lt"/>
                <a:ea typeface="+mn-ea"/>
                <a:cs typeface="+mn-cs"/>
              </a:rPr>
              <a:t>Die </a:t>
            </a:r>
            <a:r>
              <a:rPr lang="fr-FR" sz="1200" kern="1200" dirty="0" err="1">
                <a:solidFill>
                  <a:schemeClr val="tx1"/>
                </a:solidFill>
                <a:effectLst/>
                <a:latin typeface="+mn-lt"/>
                <a:ea typeface="+mn-ea"/>
                <a:cs typeface="+mn-cs"/>
              </a:rPr>
              <a:t>Brustkorbatmung</a:t>
            </a:r>
            <a:endParaRPr lang="fr-FR" sz="1200" kern="1200" dirty="0">
              <a:solidFill>
                <a:schemeClr val="tx1"/>
              </a:solidFill>
              <a:effectLst/>
              <a:latin typeface="+mn-lt"/>
              <a:ea typeface="+mn-ea"/>
              <a:cs typeface="+mn-cs"/>
            </a:endParaRPr>
          </a:p>
          <a:p>
            <a:pPr marL="171450" indent="-171450">
              <a:buFontTx/>
              <a:buChar char="-"/>
            </a:pPr>
            <a:r>
              <a:rPr lang="fr-FR" sz="1200" kern="1200" dirty="0" err="1">
                <a:solidFill>
                  <a:schemeClr val="tx1"/>
                </a:solidFill>
                <a:effectLst/>
                <a:latin typeface="+mn-lt"/>
                <a:ea typeface="+mn-ea"/>
                <a:cs typeface="+mn-cs"/>
              </a:rPr>
              <a:t>Atmen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indem</a:t>
            </a:r>
            <a:r>
              <a:rPr lang="fr-FR" sz="1200" kern="1200" dirty="0">
                <a:solidFill>
                  <a:schemeClr val="tx1"/>
                </a:solidFill>
                <a:effectLst/>
                <a:latin typeface="+mn-lt"/>
                <a:ea typeface="+mn-ea"/>
                <a:cs typeface="+mn-cs"/>
              </a:rPr>
              <a:t> man den </a:t>
            </a:r>
            <a:r>
              <a:rPr lang="fr-FR" sz="1200" kern="1200" dirty="0" err="1">
                <a:solidFill>
                  <a:schemeClr val="tx1"/>
                </a:solidFill>
                <a:effectLst/>
                <a:latin typeface="+mn-lt"/>
                <a:ea typeface="+mn-ea"/>
                <a:cs typeface="+mn-cs"/>
              </a:rPr>
              <a:t>Brustkorb</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hebt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vergrössert</a:t>
            </a:r>
            <a:endParaRPr lang="fr-FR" sz="1200" kern="1200" dirty="0">
              <a:solidFill>
                <a:schemeClr val="tx1"/>
              </a:solidFill>
              <a:effectLst/>
              <a:latin typeface="+mn-lt"/>
              <a:ea typeface="+mn-ea"/>
              <a:cs typeface="+mn-cs"/>
            </a:endParaRPr>
          </a:p>
          <a:p>
            <a:pPr marL="171450" indent="-171450">
              <a:buFontTx/>
              <a:buChar char="-"/>
            </a:pPr>
            <a:r>
              <a:rPr lang="fr-FR" sz="1200" kern="1200" dirty="0" err="1">
                <a:solidFill>
                  <a:schemeClr val="tx1"/>
                </a:solidFill>
                <a:effectLst/>
                <a:latin typeface="+mn-lt"/>
                <a:ea typeface="+mn-ea"/>
                <a:cs typeface="+mn-cs"/>
              </a:rPr>
              <a:t>Zusammen</a:t>
            </a:r>
            <a:r>
              <a:rPr lang="fr-FR" sz="1200" kern="1200" dirty="0">
                <a:solidFill>
                  <a:schemeClr val="tx1"/>
                </a:solidFill>
                <a:effectLst/>
                <a:latin typeface="+mn-lt"/>
                <a:ea typeface="+mn-ea"/>
                <a:cs typeface="+mn-cs"/>
              </a:rPr>
              <a:t> mit der </a:t>
            </a:r>
            <a:r>
              <a:rPr lang="fr-FR" sz="1200" kern="1200" dirty="0" err="1">
                <a:solidFill>
                  <a:schemeClr val="tx1"/>
                </a:solidFill>
                <a:effectLst/>
                <a:latin typeface="+mn-lt"/>
                <a:ea typeface="+mn-ea"/>
                <a:cs typeface="+mn-cs"/>
              </a:rPr>
              <a:t>Schulteratmung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kann</a:t>
            </a:r>
            <a:r>
              <a:rPr lang="fr-FR" sz="1200" kern="1200" dirty="0">
                <a:solidFill>
                  <a:schemeClr val="tx1"/>
                </a:solidFill>
                <a:effectLst/>
                <a:latin typeface="+mn-lt"/>
                <a:ea typeface="+mn-ea"/>
                <a:cs typeface="+mn-cs"/>
              </a:rPr>
              <a:t> diese </a:t>
            </a:r>
            <a:r>
              <a:rPr lang="fr-FR" sz="1200" kern="1200" dirty="0" err="1">
                <a:solidFill>
                  <a:schemeClr val="tx1"/>
                </a:solidFill>
                <a:effectLst/>
                <a:latin typeface="+mn-lt"/>
                <a:ea typeface="+mn-ea"/>
                <a:cs typeface="+mn-cs"/>
              </a:rPr>
              <a:t>Atmung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für</a:t>
            </a:r>
            <a:r>
              <a:rPr lang="fr-FR" sz="1200" kern="1200" dirty="0">
                <a:solidFill>
                  <a:schemeClr val="tx1"/>
                </a:solidFill>
                <a:effectLst/>
                <a:latin typeface="+mn-lt"/>
                <a:ea typeface="+mn-ea"/>
                <a:cs typeface="+mn-cs"/>
              </a:rPr>
              <a:t> grosse </a:t>
            </a:r>
            <a:r>
              <a:rPr lang="fr-FR" sz="1200" kern="1200" dirty="0" err="1">
                <a:solidFill>
                  <a:schemeClr val="tx1"/>
                </a:solidFill>
                <a:effectLst/>
                <a:latin typeface="+mn-lt"/>
                <a:ea typeface="+mn-ea"/>
                <a:cs typeface="+mn-cs"/>
              </a:rPr>
              <a:t>Anstrengungen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geeignet</a:t>
            </a:r>
            <a:r>
              <a:rPr lang="fr-FR" sz="1200" kern="1200" dirty="0">
                <a:solidFill>
                  <a:schemeClr val="tx1"/>
                </a:solidFill>
                <a:effectLst/>
                <a:latin typeface="+mn-lt"/>
                <a:ea typeface="+mn-ea"/>
                <a:cs typeface="+mn-cs"/>
              </a:rPr>
              <a:t> sein, </a:t>
            </a:r>
            <a:r>
              <a:rPr lang="fr-FR" sz="1200" kern="1200" dirty="0" err="1">
                <a:solidFill>
                  <a:schemeClr val="tx1"/>
                </a:solidFill>
                <a:effectLst/>
                <a:latin typeface="+mn-lt"/>
                <a:ea typeface="+mn-ea"/>
                <a:cs typeface="+mn-cs"/>
              </a:rPr>
              <a:t>oder</a:t>
            </a:r>
            <a:r>
              <a:rPr lang="fr-FR" sz="1200" kern="1200" dirty="0">
                <a:solidFill>
                  <a:schemeClr val="tx1"/>
                </a:solidFill>
                <a:effectLst/>
                <a:latin typeface="+mn-lt"/>
                <a:ea typeface="+mn-ea"/>
                <a:cs typeface="+mn-cs"/>
              </a:rPr>
              <a:t> in </a:t>
            </a:r>
            <a:r>
              <a:rPr lang="fr-FR" sz="1200" kern="1200" dirty="0" err="1">
                <a:solidFill>
                  <a:schemeClr val="tx1"/>
                </a:solidFill>
                <a:effectLst/>
                <a:latin typeface="+mn-lt"/>
                <a:ea typeface="+mn-ea"/>
                <a:cs typeface="+mn-cs"/>
              </a:rPr>
              <a:t>Krisensituationen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weil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sie</a:t>
            </a:r>
            <a:r>
              <a:rPr lang="fr-FR" sz="1200" kern="1200" dirty="0">
                <a:solidFill>
                  <a:schemeClr val="tx1"/>
                </a:solidFill>
                <a:effectLst/>
                <a:latin typeface="+mn-lt"/>
                <a:ea typeface="+mn-ea"/>
                <a:cs typeface="+mn-cs"/>
              </a:rPr>
              <a:t> den </a:t>
            </a:r>
            <a:r>
              <a:rPr lang="fr-FR" sz="1200" kern="1200" dirty="0" err="1">
                <a:solidFill>
                  <a:schemeClr val="tx1"/>
                </a:solidFill>
                <a:effectLst/>
                <a:latin typeface="+mn-lt"/>
                <a:ea typeface="+mn-ea"/>
                <a:cs typeface="+mn-cs"/>
              </a:rPr>
              <a:t>generellen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Aktivierungszustand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verbessert</a:t>
            </a:r>
            <a:r>
              <a:rPr lang="fr-FR" sz="1200" kern="1200" dirty="0">
                <a:solidFill>
                  <a:schemeClr val="tx1"/>
                </a:solidFill>
                <a:effectLst/>
                <a:latin typeface="+mn-lt"/>
                <a:ea typeface="+mn-ea"/>
                <a:cs typeface="+mn-cs"/>
              </a:rPr>
              <a:t>.</a:t>
            </a:r>
          </a:p>
          <a:p>
            <a:pPr marL="171450" indent="-171450">
              <a:buFontTx/>
              <a:buChar char="-"/>
            </a:pPr>
            <a:r>
              <a:rPr lang="fr-FR" sz="1200" kern="1200" dirty="0" err="1">
                <a:solidFill>
                  <a:schemeClr val="tx1"/>
                </a:solidFill>
                <a:effectLst/>
                <a:latin typeface="+mn-lt"/>
                <a:ea typeface="+mn-ea"/>
                <a:cs typeface="+mn-cs"/>
              </a:rPr>
              <a:t>Ist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Alltag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inadäquat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denn</a:t>
            </a:r>
            <a:r>
              <a:rPr lang="fr-FR" sz="1200" kern="1200" dirty="0">
                <a:solidFill>
                  <a:schemeClr val="tx1"/>
                </a:solidFill>
                <a:effectLst/>
                <a:latin typeface="+mn-lt"/>
                <a:ea typeface="+mn-ea"/>
                <a:cs typeface="+mn-cs"/>
              </a:rPr>
              <a:t> die </a:t>
            </a:r>
            <a:r>
              <a:rPr lang="fr-FR" sz="1200" kern="1200" dirty="0" err="1">
                <a:solidFill>
                  <a:schemeClr val="tx1"/>
                </a:solidFill>
                <a:effectLst/>
                <a:latin typeface="+mn-lt"/>
                <a:ea typeface="+mn-ea"/>
                <a:cs typeface="+mn-cs"/>
              </a:rPr>
              <a:t>Lunge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füllt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ungefähr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einem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Drittel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braucht</a:t>
            </a:r>
            <a:r>
              <a:rPr lang="fr-FR" sz="1200" kern="1200" dirty="0">
                <a:solidFill>
                  <a:schemeClr val="tx1"/>
                </a:solidFill>
                <a:effectLst/>
                <a:latin typeface="+mn-lt"/>
                <a:ea typeface="+mn-ea"/>
                <a:cs typeface="+mn-cs"/>
              </a:rPr>
              <a:t> Kraft, </a:t>
            </a:r>
            <a:r>
              <a:rPr lang="fr-FR" sz="1200" kern="1200" dirty="0" err="1">
                <a:solidFill>
                  <a:schemeClr val="tx1"/>
                </a:solidFill>
                <a:effectLst/>
                <a:latin typeface="+mn-lt"/>
                <a:ea typeface="+mn-ea"/>
                <a:cs typeface="+mn-cs"/>
              </a:rPr>
              <a:t>um</a:t>
            </a:r>
            <a:r>
              <a:rPr lang="fr-FR" sz="1200" kern="1200" dirty="0">
                <a:solidFill>
                  <a:schemeClr val="tx1"/>
                </a:solidFill>
                <a:effectLst/>
                <a:latin typeface="+mn-lt"/>
                <a:ea typeface="+mn-ea"/>
                <a:cs typeface="+mn-cs"/>
              </a:rPr>
              <a:t> den </a:t>
            </a:r>
            <a:r>
              <a:rPr lang="fr-FR" sz="1200" kern="1200" dirty="0" err="1">
                <a:solidFill>
                  <a:schemeClr val="tx1"/>
                </a:solidFill>
                <a:effectLst/>
                <a:latin typeface="+mn-lt"/>
                <a:ea typeface="+mn-ea"/>
                <a:cs typeface="+mn-cs"/>
              </a:rPr>
              <a:t>Brustkorb</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heben</a:t>
            </a:r>
            <a:r>
              <a:rPr lang="fr-FR" sz="1200" kern="1200" dirty="0">
                <a:solidFill>
                  <a:schemeClr val="tx1"/>
                </a:solidFill>
                <a:effectLst/>
                <a:latin typeface="+mn-lt"/>
                <a:ea typeface="+mn-ea"/>
                <a:cs typeface="+mn-cs"/>
              </a:rPr>
              <a:t>.</a:t>
            </a:r>
          </a:p>
          <a:p>
            <a:pPr marL="171450" indent="-171450">
              <a:buFontTx/>
              <a:buChar char="-"/>
            </a:pPr>
            <a:endParaRPr lang="fr-FR" sz="1200" kern="1200" dirty="0">
              <a:solidFill>
                <a:schemeClr val="tx1"/>
              </a:solidFill>
              <a:effectLst/>
              <a:latin typeface="+mn-lt"/>
              <a:ea typeface="+mn-ea"/>
              <a:cs typeface="+mn-cs"/>
            </a:endParaRPr>
          </a:p>
          <a:p>
            <a:pPr marL="0" indent="0">
              <a:buFontTx/>
              <a:buNone/>
            </a:pPr>
            <a:r>
              <a:rPr lang="fr-FR" sz="1200" kern="1200" dirty="0">
                <a:solidFill>
                  <a:schemeClr val="tx1"/>
                </a:solidFill>
                <a:effectLst/>
                <a:latin typeface="+mn-lt"/>
                <a:ea typeface="+mn-ea"/>
                <a:cs typeface="+mn-cs"/>
              </a:rPr>
              <a:t>Die </a:t>
            </a:r>
            <a:r>
              <a:rPr lang="fr-FR" sz="1200" kern="1200" dirty="0" err="1">
                <a:solidFill>
                  <a:schemeClr val="tx1"/>
                </a:solidFill>
                <a:effectLst/>
                <a:latin typeface="+mn-lt"/>
                <a:ea typeface="+mn-ea"/>
                <a:cs typeface="+mn-cs"/>
              </a:rPr>
              <a:t>Atmung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durch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das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Zwerchfell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oder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Bauchatmung</a:t>
            </a:r>
            <a:endParaRPr lang="fr-FR" sz="1200" kern="1200" dirty="0">
              <a:solidFill>
                <a:schemeClr val="tx1"/>
              </a:solidFill>
              <a:effectLst/>
              <a:latin typeface="+mn-lt"/>
              <a:ea typeface="+mn-ea"/>
              <a:cs typeface="+mn-cs"/>
            </a:endParaRPr>
          </a:p>
          <a:p>
            <a:pPr marL="0" indent="0">
              <a:buFontTx/>
              <a:buNone/>
            </a:pPr>
            <a:r>
              <a:rPr lang="fr-FR" sz="1200" kern="1200" dirty="0">
                <a:solidFill>
                  <a:schemeClr val="tx1"/>
                </a:solidFill>
                <a:effectLst/>
                <a:latin typeface="+mn-lt"/>
                <a:ea typeface="+mn-ea"/>
                <a:cs typeface="+mn-cs"/>
              </a:rPr>
              <a:t>Das </a:t>
            </a:r>
            <a:r>
              <a:rPr lang="fr-FR" sz="1200" kern="1200" dirty="0" err="1">
                <a:solidFill>
                  <a:schemeClr val="tx1"/>
                </a:solidFill>
                <a:effectLst/>
                <a:latin typeface="+mn-lt"/>
                <a:ea typeface="+mn-ea"/>
                <a:cs typeface="+mn-cs"/>
              </a:rPr>
              <a:t>Zwerchfell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ist</a:t>
            </a:r>
            <a:r>
              <a:rPr lang="fr-FR" sz="1200" kern="1200" dirty="0">
                <a:solidFill>
                  <a:schemeClr val="tx1"/>
                </a:solidFill>
                <a:effectLst/>
                <a:latin typeface="+mn-lt"/>
                <a:ea typeface="+mn-ea"/>
                <a:cs typeface="+mn-cs"/>
              </a:rPr>
              <a:t> der </a:t>
            </a:r>
            <a:r>
              <a:rPr lang="fr-FR" sz="1200" kern="1200" dirty="0" err="1">
                <a:solidFill>
                  <a:schemeClr val="tx1"/>
                </a:solidFill>
                <a:effectLst/>
                <a:latin typeface="+mn-lt"/>
                <a:ea typeface="+mn-ea"/>
                <a:cs typeface="+mn-cs"/>
              </a:rPr>
              <a:t>Hauptmuskel</a:t>
            </a:r>
            <a:r>
              <a:rPr lang="fr-FR" sz="1200" kern="1200" dirty="0">
                <a:solidFill>
                  <a:schemeClr val="tx1"/>
                </a:solidFill>
                <a:effectLst/>
                <a:latin typeface="+mn-lt"/>
                <a:ea typeface="+mn-ea"/>
                <a:cs typeface="+mn-cs"/>
              </a:rPr>
              <a:t> der </a:t>
            </a:r>
            <a:r>
              <a:rPr lang="fr-FR" sz="1200" kern="1200" dirty="0" err="1">
                <a:solidFill>
                  <a:schemeClr val="tx1"/>
                </a:solidFill>
                <a:effectLst/>
                <a:latin typeface="+mn-lt"/>
                <a:ea typeface="+mn-ea"/>
                <a:cs typeface="+mn-cs"/>
              </a:rPr>
              <a:t>Bauchatmung</a:t>
            </a:r>
            <a:r>
              <a:rPr lang="fr-FR" sz="1200" kern="1200" dirty="0">
                <a:solidFill>
                  <a:schemeClr val="tx1"/>
                </a:solidFill>
                <a:effectLst/>
                <a:latin typeface="+mn-lt"/>
                <a:ea typeface="+mn-ea"/>
                <a:cs typeface="+mn-cs"/>
              </a:rPr>
              <a:t>. </a:t>
            </a:r>
          </a:p>
          <a:p>
            <a:pPr lvl="1"/>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Ermöglicht</a:t>
            </a:r>
            <a:r>
              <a:rPr lang="fr-FR" sz="1200" kern="1200" dirty="0">
                <a:solidFill>
                  <a:schemeClr val="tx1"/>
                </a:solidFill>
                <a:effectLst/>
                <a:latin typeface="+mn-lt"/>
                <a:ea typeface="+mn-ea"/>
                <a:cs typeface="+mn-cs"/>
              </a:rPr>
              <a:t> den </a:t>
            </a:r>
            <a:r>
              <a:rPr lang="fr-FR" sz="1200" kern="1200" dirty="0" err="1">
                <a:solidFill>
                  <a:schemeClr val="tx1"/>
                </a:solidFill>
                <a:effectLst/>
                <a:latin typeface="+mn-lt"/>
                <a:ea typeface="+mn-ea"/>
                <a:cs typeface="+mn-cs"/>
              </a:rPr>
              <a:t>Lungen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a:t>
            </a:r>
            <a:r>
              <a:rPr lang="fr-FR" sz="1200" kern="1200" dirty="0">
                <a:solidFill>
                  <a:schemeClr val="tx1"/>
                </a:solidFill>
                <a:effectLst/>
                <a:latin typeface="+mn-lt"/>
                <a:ea typeface="+mn-ea"/>
                <a:cs typeface="+mn-cs"/>
              </a:rPr>
              <a:t> 2/3 mit Luft </a:t>
            </a:r>
            <a:r>
              <a:rPr lang="fr-FR" sz="1200" kern="1200" dirty="0" err="1">
                <a:solidFill>
                  <a:schemeClr val="tx1"/>
                </a:solidFill>
                <a:effectLst/>
                <a:latin typeface="+mn-lt"/>
                <a:ea typeface="+mn-ea"/>
                <a:cs typeface="+mn-cs"/>
              </a:rPr>
              <a:t>zu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füllen</a:t>
            </a:r>
            <a:r>
              <a:rPr lang="fr-FR" sz="1200" kern="1200" dirty="0">
                <a:solidFill>
                  <a:schemeClr val="tx1"/>
                </a:solidFill>
                <a:effectLst/>
                <a:latin typeface="+mn-lt"/>
                <a:ea typeface="+mn-ea"/>
                <a:cs typeface="+mn-cs"/>
              </a:rPr>
              <a:t>.</a:t>
            </a:r>
          </a:p>
          <a:p>
            <a:pPr lvl="1"/>
            <a:r>
              <a:rPr lang="fr-FR" sz="1200" kern="1200" dirty="0">
                <a:solidFill>
                  <a:schemeClr val="tx1"/>
                </a:solidFill>
                <a:effectLst/>
                <a:latin typeface="+mn-lt"/>
                <a:ea typeface="+mn-ea"/>
                <a:cs typeface="+mn-cs"/>
              </a:rPr>
              <a:t>  Mit </a:t>
            </a:r>
            <a:r>
              <a:rPr lang="fr-FR" sz="1200" kern="1200" dirty="0" err="1">
                <a:solidFill>
                  <a:schemeClr val="tx1"/>
                </a:solidFill>
                <a:effectLst/>
                <a:latin typeface="+mn-lt"/>
                <a:ea typeface="+mn-ea"/>
                <a:cs typeface="+mn-cs"/>
              </a:rPr>
              <a:t>diesem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Atmungstyp</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Gegensatz</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a:t>
            </a:r>
            <a:r>
              <a:rPr lang="fr-FR" sz="1200" kern="1200" dirty="0">
                <a:solidFill>
                  <a:schemeClr val="tx1"/>
                </a:solidFill>
                <a:effectLst/>
                <a:latin typeface="+mn-lt"/>
                <a:ea typeface="+mn-ea"/>
                <a:cs typeface="+mn-cs"/>
              </a:rPr>
              <a:t> den </a:t>
            </a:r>
            <a:r>
              <a:rPr lang="fr-FR" sz="1200" kern="1200" dirty="0" err="1">
                <a:solidFill>
                  <a:schemeClr val="tx1"/>
                </a:solidFill>
                <a:effectLst/>
                <a:latin typeface="+mn-lt"/>
                <a:ea typeface="+mn-ea"/>
                <a:cs typeface="+mn-cs"/>
              </a:rPr>
              <a:t>zwei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ersten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Typen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wird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kein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Muskel</a:t>
            </a:r>
            <a:r>
              <a:rPr lang="fr-FR" sz="1200" kern="1200" dirty="0">
                <a:solidFill>
                  <a:schemeClr val="tx1"/>
                </a:solidFill>
                <a:effectLst/>
                <a:latin typeface="+mn-lt"/>
                <a:ea typeface="+mn-ea"/>
                <a:cs typeface="+mn-cs"/>
              </a:rPr>
              <a:t>, der </a:t>
            </a:r>
            <a:r>
              <a:rPr lang="fr-FR" sz="1200" kern="1200" dirty="0" err="1">
                <a:solidFill>
                  <a:schemeClr val="tx1"/>
                </a:solidFill>
                <a:effectLst/>
                <a:latin typeface="+mn-lt"/>
                <a:ea typeface="+mn-ea"/>
                <a:cs typeface="+mn-cs"/>
              </a:rPr>
              <a:t>nicht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Atmungssystem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gehört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benutzt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Demnach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muss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keine</a:t>
            </a:r>
            <a:r>
              <a:rPr lang="fr-FR" sz="1200" kern="1200" dirty="0">
                <a:solidFill>
                  <a:schemeClr val="tx1"/>
                </a:solidFill>
                <a:effectLst/>
                <a:latin typeface="+mn-lt"/>
                <a:ea typeface="+mn-ea"/>
                <a:cs typeface="+mn-cs"/>
              </a:rPr>
              <a:t> Kraft </a:t>
            </a:r>
            <a:r>
              <a:rPr lang="fr-FR" sz="1200" kern="1200" dirty="0" err="1">
                <a:solidFill>
                  <a:schemeClr val="tx1"/>
                </a:solidFill>
                <a:effectLst/>
                <a:latin typeface="+mn-lt"/>
                <a:ea typeface="+mn-ea"/>
                <a:cs typeface="+mn-cs"/>
              </a:rPr>
              <a:t>oder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zusätzliche</a:t>
            </a:r>
            <a:r>
              <a:rPr lang="fr-FR" sz="1200" kern="1200" dirty="0">
                <a:solidFill>
                  <a:schemeClr val="tx1"/>
                </a:solidFill>
                <a:effectLst/>
                <a:latin typeface="+mn-lt"/>
                <a:ea typeface="+mn-ea"/>
                <a:cs typeface="+mn-cs"/>
              </a:rPr>
              <a:t> Energie </a:t>
            </a:r>
            <a:r>
              <a:rPr lang="fr-FR" sz="1200" kern="1200" dirty="0" err="1">
                <a:solidFill>
                  <a:schemeClr val="tx1"/>
                </a:solidFill>
                <a:effectLst/>
                <a:latin typeface="+mn-lt"/>
                <a:ea typeface="+mn-ea"/>
                <a:cs typeface="+mn-cs"/>
              </a:rPr>
              <a:t>benutzt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werden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Gewichte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heben</a:t>
            </a:r>
            <a:r>
              <a:rPr lang="fr-FR" sz="1200" kern="1200" dirty="0">
                <a:solidFill>
                  <a:schemeClr val="tx1"/>
                </a:solidFill>
                <a:effectLst/>
                <a:latin typeface="+mn-lt"/>
                <a:ea typeface="+mn-ea"/>
                <a:cs typeface="+mn-cs"/>
              </a:rPr>
              <a:t>, die </a:t>
            </a:r>
            <a:r>
              <a:rPr lang="fr-FR" sz="1200" kern="1200" dirty="0" err="1">
                <a:solidFill>
                  <a:schemeClr val="tx1"/>
                </a:solidFill>
                <a:effectLst/>
                <a:latin typeface="+mn-lt"/>
                <a:ea typeface="+mn-ea"/>
                <a:cs typeface="+mn-cs"/>
              </a:rPr>
              <a:t>nicht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für</a:t>
            </a:r>
            <a:r>
              <a:rPr lang="fr-FR" sz="1200" kern="1200" dirty="0">
                <a:solidFill>
                  <a:schemeClr val="tx1"/>
                </a:solidFill>
                <a:effectLst/>
                <a:latin typeface="+mn-lt"/>
                <a:ea typeface="+mn-ea"/>
                <a:cs typeface="+mn-cs"/>
              </a:rPr>
              <a:t> die </a:t>
            </a:r>
            <a:r>
              <a:rPr lang="fr-FR" sz="1200" kern="1200" dirty="0" err="1">
                <a:solidFill>
                  <a:schemeClr val="tx1"/>
                </a:solidFill>
                <a:effectLst/>
                <a:latin typeface="+mn-lt"/>
                <a:ea typeface="+mn-ea"/>
                <a:cs typeface="+mn-cs"/>
              </a:rPr>
              <a:t>Atmung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gebraucht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werden</a:t>
            </a:r>
            <a:r>
              <a:rPr lang="fr-FR" sz="1200" kern="1200" dirty="0">
                <a:solidFill>
                  <a:schemeClr val="tx1"/>
                </a:solidFill>
                <a:effectLst/>
                <a:latin typeface="+mn-lt"/>
                <a:ea typeface="+mn-ea"/>
                <a:cs typeface="+mn-cs"/>
              </a:rPr>
              <a:t>.</a:t>
            </a:r>
          </a:p>
          <a:p>
            <a:pPr lvl="1"/>
            <a:r>
              <a:rPr lang="fr-FR" sz="1200" kern="1200" dirty="0">
                <a:solidFill>
                  <a:schemeClr val="tx1"/>
                </a:solidFill>
                <a:effectLst/>
                <a:latin typeface="+mn-lt"/>
                <a:ea typeface="+mn-ea"/>
                <a:cs typeface="+mn-cs"/>
              </a:rPr>
              <a:t>  Die </a:t>
            </a:r>
            <a:r>
              <a:rPr lang="fr-FR" sz="1200" kern="1200" dirty="0" err="1">
                <a:solidFill>
                  <a:schemeClr val="tx1"/>
                </a:solidFill>
                <a:effectLst/>
                <a:latin typeface="+mn-lt"/>
                <a:ea typeface="+mn-ea"/>
                <a:cs typeface="+mn-cs"/>
              </a:rPr>
              <a:t>Bewegungen</a:t>
            </a:r>
            <a:r>
              <a:rPr lang="fr-FR" sz="1200" kern="1200" dirty="0">
                <a:solidFill>
                  <a:schemeClr val="tx1"/>
                </a:solidFill>
                <a:effectLst/>
                <a:latin typeface="+mn-lt"/>
                <a:ea typeface="+mn-ea"/>
                <a:cs typeface="+mn-cs"/>
              </a:rPr>
              <a:t> des </a:t>
            </a:r>
            <a:r>
              <a:rPr lang="fr-FR" sz="1200" kern="1200" dirty="0" err="1">
                <a:solidFill>
                  <a:schemeClr val="tx1"/>
                </a:solidFill>
                <a:effectLst/>
                <a:latin typeface="+mn-lt"/>
                <a:ea typeface="+mn-ea"/>
                <a:cs typeface="+mn-cs"/>
              </a:rPr>
              <a:t>Zwerchfells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ermöglichen</a:t>
            </a:r>
            <a:r>
              <a:rPr lang="fr-FR" sz="1200" kern="1200" dirty="0">
                <a:solidFill>
                  <a:schemeClr val="tx1"/>
                </a:solidFill>
                <a:effectLst/>
                <a:latin typeface="+mn-lt"/>
                <a:ea typeface="+mn-ea"/>
                <a:cs typeface="+mn-cs"/>
              </a:rPr>
              <a:t> es </a:t>
            </a:r>
            <a:r>
              <a:rPr lang="fr-FR" sz="1200" kern="1200" dirty="0" err="1">
                <a:solidFill>
                  <a:schemeClr val="tx1"/>
                </a:solidFill>
                <a:effectLst/>
                <a:latin typeface="+mn-lt"/>
                <a:ea typeface="+mn-ea"/>
                <a:cs typeface="+mn-cs"/>
              </a:rPr>
              <a:t>auch</a:t>
            </a:r>
            <a:r>
              <a:rPr lang="fr-FR" sz="1200" kern="1200" dirty="0">
                <a:solidFill>
                  <a:schemeClr val="tx1"/>
                </a:solidFill>
                <a:effectLst/>
                <a:latin typeface="+mn-lt"/>
                <a:ea typeface="+mn-ea"/>
                <a:cs typeface="+mn-cs"/>
              </a:rPr>
              <a:t>, die </a:t>
            </a:r>
            <a:r>
              <a:rPr lang="fr-FR" sz="1200" kern="1200" dirty="0" err="1">
                <a:solidFill>
                  <a:schemeClr val="tx1"/>
                </a:solidFill>
                <a:effectLst/>
                <a:latin typeface="+mn-lt"/>
                <a:ea typeface="+mn-ea"/>
                <a:cs typeface="+mn-cs"/>
              </a:rPr>
              <a:t>abdominalen</a:t>
            </a:r>
            <a:r>
              <a:rPr lang="fr-FR" sz="1200" kern="1200" dirty="0">
                <a:solidFill>
                  <a:schemeClr val="tx1"/>
                </a:solidFill>
                <a:effectLst/>
                <a:latin typeface="+mn-lt"/>
                <a:ea typeface="+mn-ea"/>
                <a:cs typeface="+mn-cs"/>
              </a:rPr>
              <a:t> Organe </a:t>
            </a:r>
            <a:r>
              <a:rPr lang="fr-FR" sz="1200" kern="1200" dirty="0" err="1">
                <a:solidFill>
                  <a:schemeClr val="tx1"/>
                </a:solidFill>
                <a:effectLst/>
                <a:latin typeface="+mn-lt"/>
                <a:ea typeface="+mn-ea"/>
                <a:cs typeface="+mn-cs"/>
              </a:rPr>
              <a:t>sanft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massieren</a:t>
            </a:r>
            <a:r>
              <a:rPr lang="fr-FR" sz="1200" kern="1200" dirty="0">
                <a:solidFill>
                  <a:schemeClr val="tx1"/>
                </a:solidFill>
                <a:effectLst/>
                <a:latin typeface="+mn-lt"/>
                <a:ea typeface="+mn-ea"/>
                <a:cs typeface="+mn-cs"/>
              </a:rPr>
              <a:t>. Diese </a:t>
            </a:r>
            <a:r>
              <a:rPr lang="fr-FR" sz="1200" kern="1200" dirty="0" err="1">
                <a:solidFill>
                  <a:schemeClr val="tx1"/>
                </a:solidFill>
                <a:effectLst/>
                <a:latin typeface="+mn-lt"/>
                <a:ea typeface="+mn-ea"/>
                <a:cs typeface="+mn-cs"/>
              </a:rPr>
              <a:t>sind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demnach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besser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durchblutet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ihre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Funktion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wird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verbessert</a:t>
            </a:r>
            <a:r>
              <a:rPr lang="fr-FR" sz="1200" kern="1200" dirty="0">
                <a:solidFill>
                  <a:schemeClr val="tx1"/>
                </a:solidFill>
                <a:effectLst/>
                <a:latin typeface="+mn-lt"/>
                <a:ea typeface="+mn-ea"/>
                <a:cs typeface="+mn-cs"/>
              </a:rPr>
              <a:t>. Die </a:t>
            </a:r>
            <a:r>
              <a:rPr lang="fr-FR" sz="1200" kern="1200" dirty="0" err="1">
                <a:solidFill>
                  <a:schemeClr val="tx1"/>
                </a:solidFill>
                <a:effectLst/>
                <a:latin typeface="+mn-lt"/>
                <a:ea typeface="+mn-ea"/>
                <a:cs typeface="+mn-cs"/>
              </a:rPr>
              <a:t>Verdauung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und</a:t>
            </a:r>
            <a:r>
              <a:rPr lang="fr-FR" sz="1200" kern="1200" dirty="0">
                <a:solidFill>
                  <a:schemeClr val="tx1"/>
                </a:solidFill>
                <a:effectLst/>
                <a:latin typeface="+mn-lt"/>
                <a:ea typeface="+mn-ea"/>
                <a:cs typeface="+mn-cs"/>
              </a:rPr>
              <a:t> der </a:t>
            </a:r>
            <a:r>
              <a:rPr lang="fr-FR" sz="1200" kern="1200" dirty="0" err="1">
                <a:solidFill>
                  <a:schemeClr val="tx1"/>
                </a:solidFill>
                <a:effectLst/>
                <a:latin typeface="+mn-lt"/>
                <a:ea typeface="+mn-ea"/>
                <a:cs typeface="+mn-cs"/>
              </a:rPr>
              <a:t>Solarplexus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werden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ebenso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stimuliert</a:t>
            </a:r>
            <a:r>
              <a:rPr lang="fr-FR" sz="1200" kern="1200" dirty="0">
                <a:solidFill>
                  <a:schemeClr val="tx1"/>
                </a:solidFill>
                <a:effectLst/>
                <a:latin typeface="+mn-lt"/>
                <a:ea typeface="+mn-ea"/>
                <a:cs typeface="+mn-cs"/>
              </a:rPr>
              <a:t>.</a:t>
            </a:r>
          </a:p>
          <a:p>
            <a:pPr lvl="1"/>
            <a:endParaRPr lang="fr-FR" sz="1200" kern="1200" dirty="0">
              <a:solidFill>
                <a:schemeClr val="tx1"/>
              </a:solidFill>
              <a:effectLst/>
              <a:latin typeface="+mn-lt"/>
              <a:ea typeface="+mn-ea"/>
              <a:cs typeface="+mn-cs"/>
            </a:endParaRPr>
          </a:p>
          <a:p>
            <a:pPr lvl="1"/>
            <a:endParaRPr lang="fr-FR" sz="1200" kern="1200" dirty="0">
              <a:solidFill>
                <a:schemeClr val="tx1"/>
              </a:solidFill>
              <a:effectLst/>
              <a:latin typeface="+mn-lt"/>
              <a:ea typeface="+mn-ea"/>
              <a:cs typeface="+mn-cs"/>
            </a:endParaRPr>
          </a:p>
          <a:p>
            <a:pPr lvl="0"/>
            <a:r>
              <a:rPr lang="fr-CH" sz="1200" kern="1200" dirty="0" err="1">
                <a:solidFill>
                  <a:schemeClr val="tx1"/>
                </a:solidFill>
                <a:effectLst/>
                <a:latin typeface="+mn-lt"/>
                <a:ea typeface="+mn-ea"/>
                <a:cs typeface="+mn-cs"/>
              </a:rPr>
              <a:t>Zusammenhang</a:t>
            </a:r>
            <a:r>
              <a:rPr lang="fr-CH" sz="1200" kern="1200" dirty="0">
                <a:solidFill>
                  <a:schemeClr val="tx1"/>
                </a:solidFill>
                <a:effectLst/>
                <a:latin typeface="+mn-lt"/>
                <a:ea typeface="+mn-ea"/>
                <a:cs typeface="+mn-cs"/>
              </a:rPr>
              <a:t> </a:t>
            </a:r>
            <a:r>
              <a:rPr lang="fr-CH" sz="1200" kern="1200" dirty="0" err="1">
                <a:solidFill>
                  <a:schemeClr val="tx1"/>
                </a:solidFill>
                <a:effectLst/>
                <a:latin typeface="+mn-lt"/>
                <a:ea typeface="+mn-ea"/>
                <a:cs typeface="+mn-cs"/>
              </a:rPr>
              <a:t>Atmung</a:t>
            </a:r>
            <a:r>
              <a:rPr lang="fr-CH" sz="1200" kern="1200" dirty="0">
                <a:solidFill>
                  <a:schemeClr val="tx1"/>
                </a:solidFill>
                <a:effectLst/>
                <a:latin typeface="+mn-lt"/>
                <a:ea typeface="+mn-ea"/>
                <a:cs typeface="+mn-cs"/>
              </a:rPr>
              <a:t> – </a:t>
            </a:r>
            <a:r>
              <a:rPr lang="fr-CH" sz="1200" kern="1200" dirty="0" err="1">
                <a:solidFill>
                  <a:schemeClr val="tx1"/>
                </a:solidFill>
                <a:effectLst/>
                <a:latin typeface="+mn-lt"/>
                <a:ea typeface="+mn-ea"/>
                <a:cs typeface="+mn-cs"/>
              </a:rPr>
              <a:t>Vagusnerv</a:t>
            </a: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30</a:t>
            </a:fld>
            <a:endParaRPr lang="de-CH"/>
          </a:p>
        </p:txBody>
      </p:sp>
    </p:spTree>
    <p:extLst>
      <p:ext uri="{BB962C8B-B14F-4D97-AF65-F5344CB8AC3E}">
        <p14:creationId xmlns:p14="http://schemas.microsoft.com/office/powerpoint/2010/main" val="592047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chemeClr val="tx1"/>
                </a:solidFill>
                <a:effectLst/>
                <a:latin typeface="+mn-lt"/>
                <a:ea typeface="+mn-ea"/>
                <a:cs typeface="+mn-cs"/>
              </a:rPr>
              <a:t>Bauchatmungsübung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während</a:t>
            </a:r>
            <a:r>
              <a:rPr lang="fr-FR" sz="1200" kern="1200" dirty="0">
                <a:solidFill>
                  <a:schemeClr val="tx1"/>
                </a:solidFill>
                <a:effectLst/>
                <a:latin typeface="+mn-lt"/>
                <a:ea typeface="+mn-ea"/>
                <a:cs typeface="+mn-cs"/>
              </a:rPr>
              <a:t> der man bis 10 </a:t>
            </a:r>
            <a:r>
              <a:rPr lang="fr-FR" sz="1200" kern="1200" dirty="0" err="1">
                <a:solidFill>
                  <a:schemeClr val="tx1"/>
                </a:solidFill>
                <a:effectLst/>
                <a:latin typeface="+mn-lt"/>
                <a:ea typeface="+mn-ea"/>
                <a:cs typeface="+mn-cs"/>
              </a:rPr>
              <a:t>zählt</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31</a:t>
            </a:fld>
            <a:endParaRPr lang="de-CH"/>
          </a:p>
        </p:txBody>
      </p:sp>
    </p:spTree>
    <p:extLst>
      <p:ext uri="{BB962C8B-B14F-4D97-AF65-F5344CB8AC3E}">
        <p14:creationId xmlns:p14="http://schemas.microsoft.com/office/powerpoint/2010/main" val="809627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Abschliessende</a:t>
            </a:r>
            <a:r>
              <a:rPr lang="fr-FR" dirty="0"/>
              <a:t> </a:t>
            </a:r>
            <a:r>
              <a:rPr lang="fr-FR" dirty="0" err="1"/>
              <a:t>Botschaft</a:t>
            </a:r>
            <a:r>
              <a:rPr lang="fr-FR" dirty="0"/>
              <a:t>: </a:t>
            </a:r>
            <a:r>
              <a:rPr lang="fr-FR" dirty="0" err="1"/>
              <a:t>konkrete</a:t>
            </a:r>
            <a:r>
              <a:rPr lang="fr-FR" dirty="0"/>
              <a:t> </a:t>
            </a:r>
            <a:r>
              <a:rPr lang="fr-FR" dirty="0" err="1"/>
              <a:t>Ziele</a:t>
            </a:r>
            <a:r>
              <a:rPr lang="fr-FR" dirty="0"/>
              <a:t> </a:t>
            </a:r>
            <a:r>
              <a:rPr lang="fr-FR" dirty="0" err="1"/>
              <a:t>festlegen</a:t>
            </a:r>
            <a:r>
              <a:rPr lang="fr-FR" dirty="0"/>
              <a:t>, </a:t>
            </a:r>
            <a:r>
              <a:rPr lang="fr-FR" dirty="0" err="1"/>
              <a:t>erreichbare</a:t>
            </a:r>
            <a:r>
              <a:rPr lang="fr-FR" dirty="0"/>
              <a:t> </a:t>
            </a:r>
            <a:r>
              <a:rPr lang="fr-FR" dirty="0" err="1"/>
              <a:t>Unterziele</a:t>
            </a:r>
            <a:r>
              <a:rPr lang="fr-FR" dirty="0"/>
              <a:t>, </a:t>
            </a:r>
            <a:r>
              <a:rPr lang="fr-FR" dirty="0" err="1"/>
              <a:t>sich</a:t>
            </a:r>
            <a:r>
              <a:rPr lang="fr-FR" dirty="0"/>
              <a:t> </a:t>
            </a:r>
            <a:r>
              <a:rPr lang="fr-FR" dirty="0" err="1"/>
              <a:t>kennen</a:t>
            </a:r>
            <a:r>
              <a:rPr lang="fr-FR" dirty="0"/>
              <a:t> (</a:t>
            </a:r>
            <a:r>
              <a:rPr lang="fr-FR" dirty="0" err="1"/>
              <a:t>Lerntechniken</a:t>
            </a:r>
            <a:r>
              <a:rPr lang="fr-FR" dirty="0"/>
              <a:t>), </a:t>
            </a:r>
            <a:r>
              <a:rPr lang="fr-FR" dirty="0" err="1"/>
              <a:t>sich</a:t>
            </a:r>
            <a:r>
              <a:rPr lang="fr-FR" dirty="0"/>
              <a:t> </a:t>
            </a:r>
            <a:r>
              <a:rPr lang="fr-FR" dirty="0" err="1"/>
              <a:t>respektieren</a:t>
            </a:r>
            <a:r>
              <a:rPr lang="fr-FR" dirty="0"/>
              <a:t>, seine </a:t>
            </a:r>
            <a:r>
              <a:rPr lang="fr-FR" dirty="0" err="1"/>
              <a:t>eigenen</a:t>
            </a:r>
            <a:r>
              <a:rPr lang="fr-FR" dirty="0"/>
              <a:t> </a:t>
            </a:r>
            <a:r>
              <a:rPr lang="fr-FR" dirty="0" err="1"/>
              <a:t>Ressourcen</a:t>
            </a:r>
            <a:r>
              <a:rPr lang="fr-FR" dirty="0"/>
              <a:t> </a:t>
            </a:r>
            <a:r>
              <a:rPr lang="fr-FR" dirty="0" err="1"/>
              <a:t>benutzen</a:t>
            </a:r>
            <a:r>
              <a:rPr lang="fr-FR" dirty="0"/>
              <a:t> </a:t>
            </a:r>
            <a:r>
              <a:rPr lang="fr-FR" dirty="0" err="1"/>
              <a:t>und</a:t>
            </a:r>
            <a:r>
              <a:rPr lang="fr-FR" dirty="0"/>
              <a:t> </a:t>
            </a:r>
            <a:r>
              <a:rPr lang="fr-FR" dirty="0" err="1"/>
              <a:t>proaktiv</a:t>
            </a:r>
            <a:r>
              <a:rPr lang="fr-FR" dirty="0"/>
              <a:t> sein.</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32</a:t>
            </a:fld>
            <a:endParaRPr lang="de-CH"/>
          </a:p>
        </p:txBody>
      </p:sp>
    </p:spTree>
    <p:extLst>
      <p:ext uri="{BB962C8B-B14F-4D97-AF65-F5344CB8AC3E}">
        <p14:creationId xmlns:p14="http://schemas.microsoft.com/office/powerpoint/2010/main" val="102057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err="1"/>
              <a:t>Siehe</a:t>
            </a:r>
            <a:r>
              <a:rPr lang="fr-FR" baseline="0" dirty="0"/>
              <a:t> Buch </a:t>
            </a:r>
            <a:r>
              <a:rPr lang="fr-FR" baseline="0" dirty="0" err="1"/>
              <a:t>Perrez</a:t>
            </a:r>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5</a:t>
            </a:fld>
            <a:endParaRPr lang="de-CH"/>
          </a:p>
        </p:txBody>
      </p:sp>
    </p:spTree>
    <p:extLst>
      <p:ext uri="{BB962C8B-B14F-4D97-AF65-F5344CB8AC3E}">
        <p14:creationId xmlns:p14="http://schemas.microsoft.com/office/powerpoint/2010/main" val="211601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Siehe</a:t>
            </a:r>
            <a:r>
              <a:rPr lang="fr-FR" dirty="0"/>
              <a:t> Buch </a:t>
            </a:r>
            <a:r>
              <a:rPr lang="fr-FR" baseline="0" dirty="0" err="1"/>
              <a:t>Perrez</a:t>
            </a:r>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6</a:t>
            </a:fld>
            <a:endParaRPr lang="de-CH"/>
          </a:p>
        </p:txBody>
      </p:sp>
    </p:spTree>
    <p:extLst>
      <p:ext uri="{BB962C8B-B14F-4D97-AF65-F5344CB8AC3E}">
        <p14:creationId xmlns:p14="http://schemas.microsoft.com/office/powerpoint/2010/main" val="344260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Siehe</a:t>
            </a:r>
            <a:r>
              <a:rPr lang="fr-FR" dirty="0"/>
              <a:t> Buch </a:t>
            </a:r>
            <a:r>
              <a:rPr lang="fr-FR" baseline="0" dirty="0" err="1"/>
              <a:t>Perrez</a:t>
            </a:r>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7</a:t>
            </a:fld>
            <a:endParaRPr lang="de-CH"/>
          </a:p>
        </p:txBody>
      </p:sp>
    </p:spTree>
    <p:extLst>
      <p:ext uri="{BB962C8B-B14F-4D97-AF65-F5344CB8AC3E}">
        <p14:creationId xmlns:p14="http://schemas.microsoft.com/office/powerpoint/2010/main" val="40435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err="1"/>
              <a:t>Siehe</a:t>
            </a:r>
            <a:r>
              <a:rPr lang="fr-FR" baseline="0" dirty="0"/>
              <a:t> Buch </a:t>
            </a:r>
            <a:r>
              <a:rPr lang="fr-FR" baseline="0" dirty="0" err="1"/>
              <a:t>Perrez</a:t>
            </a:r>
            <a:endParaRPr lang="fr-FR"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8</a:t>
            </a:fld>
            <a:endParaRPr lang="de-CH"/>
          </a:p>
        </p:txBody>
      </p:sp>
    </p:spTree>
    <p:extLst>
      <p:ext uri="{BB962C8B-B14F-4D97-AF65-F5344CB8AC3E}">
        <p14:creationId xmlns:p14="http://schemas.microsoft.com/office/powerpoint/2010/main" val="181740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9</a:t>
            </a:fld>
            <a:endParaRPr lang="de-CH"/>
          </a:p>
        </p:txBody>
      </p:sp>
    </p:spTree>
    <p:extLst>
      <p:ext uri="{BB962C8B-B14F-4D97-AF65-F5344CB8AC3E}">
        <p14:creationId xmlns:p14="http://schemas.microsoft.com/office/powerpoint/2010/main" val="216618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Das Studium </a:t>
            </a:r>
            <a:r>
              <a:rPr lang="fr-FR" dirty="0" err="1"/>
              <a:t>als</a:t>
            </a:r>
            <a:r>
              <a:rPr lang="fr-FR" dirty="0"/>
              <a:t> </a:t>
            </a:r>
            <a:r>
              <a:rPr lang="fr-FR" dirty="0" err="1"/>
              <a:t>Stressquelle</a:t>
            </a:r>
            <a:r>
              <a:rPr lang="fr-FR" dirty="0"/>
              <a:t>, </a:t>
            </a:r>
            <a:r>
              <a:rPr lang="fr-FR" dirty="0" err="1"/>
              <a:t>critical</a:t>
            </a:r>
            <a:r>
              <a:rPr lang="fr-FR" dirty="0"/>
              <a:t> </a:t>
            </a:r>
            <a:r>
              <a:rPr lang="fr-FR" dirty="0" err="1"/>
              <a:t>events</a:t>
            </a:r>
            <a:r>
              <a:rPr lang="fr-FR" dirty="0"/>
              <a:t> </a:t>
            </a:r>
            <a:r>
              <a:rPr lang="fr-FR" dirty="0" err="1"/>
              <a:t>und</a:t>
            </a:r>
            <a:r>
              <a:rPr lang="fr-FR" dirty="0"/>
              <a:t> </a:t>
            </a:r>
            <a:r>
              <a:rPr lang="fr-FR" dirty="0" err="1"/>
              <a:t>daily</a:t>
            </a:r>
            <a:r>
              <a:rPr lang="fr-FR" dirty="0"/>
              <a:t> </a:t>
            </a:r>
            <a:r>
              <a:rPr lang="fr-FR" dirty="0" err="1"/>
              <a:t>hassles</a:t>
            </a:r>
            <a:r>
              <a:rPr lang="fr-FR" dirty="0"/>
              <a:t>.</a:t>
            </a:r>
            <a:endParaRPr lang="fr-CH" dirty="0"/>
          </a:p>
        </p:txBody>
      </p:sp>
      <p:sp>
        <p:nvSpPr>
          <p:cNvPr id="4" name="Espace réservé du numéro de diapositive 3"/>
          <p:cNvSpPr>
            <a:spLocks noGrp="1"/>
          </p:cNvSpPr>
          <p:nvPr>
            <p:ph type="sldNum" sz="quarter" idx="10"/>
          </p:nvPr>
        </p:nvSpPr>
        <p:spPr/>
        <p:txBody>
          <a:bodyPr/>
          <a:lstStyle/>
          <a:p>
            <a:fld id="{46167BC3-E335-4665-8934-A2481CBD462D}" type="slidenum">
              <a:rPr lang="de-CH" smtClean="0"/>
              <a:pPr/>
              <a:t>12</a:t>
            </a:fld>
            <a:endParaRPr lang="de-CH"/>
          </a:p>
        </p:txBody>
      </p:sp>
    </p:spTree>
    <p:extLst>
      <p:ext uri="{BB962C8B-B14F-4D97-AF65-F5344CB8AC3E}">
        <p14:creationId xmlns:p14="http://schemas.microsoft.com/office/powerpoint/2010/main" val="237767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5"/>
          </p:nvPr>
        </p:nvSpPr>
        <p:spPr/>
        <p:txBody>
          <a:bodyPr/>
          <a:lstStyle/>
          <a:p>
            <a:fld id="{46167BC3-E335-4665-8934-A2481CBD462D}" type="slidenum">
              <a:rPr lang="de-CH" smtClean="0"/>
              <a:pPr/>
              <a:t>13</a:t>
            </a:fld>
            <a:endParaRPr lang="de-CH"/>
          </a:p>
        </p:txBody>
      </p:sp>
    </p:spTree>
    <p:extLst>
      <p:ext uri="{BB962C8B-B14F-4D97-AF65-F5344CB8AC3E}">
        <p14:creationId xmlns:p14="http://schemas.microsoft.com/office/powerpoint/2010/main" val="2105239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6" name="Grafik 5" descr="UNF_Logo_gross.emf"/>
          <p:cNvPicPr>
            <a:picLocks noChangeAspect="1"/>
          </p:cNvPicPr>
          <p:nvPr userDrawn="1"/>
        </p:nvPicPr>
        <p:blipFill>
          <a:blip r:embed="rId2" cstate="print"/>
          <a:srcRect t="408"/>
          <a:stretch>
            <a:fillRect/>
          </a:stretch>
        </p:blipFill>
        <p:spPr>
          <a:xfrm>
            <a:off x="0" y="0"/>
            <a:ext cx="1815207" cy="1162718"/>
          </a:xfrm>
          <a:prstGeom prst="rect">
            <a:avLst/>
          </a:prstGeom>
        </p:spPr>
      </p:pic>
      <p:pic>
        <p:nvPicPr>
          <p:cNvPr id="7" name="Grafik 6" descr="UNIFR_Background_Titleslide_PPT.jpg"/>
          <p:cNvPicPr>
            <a:picLocks noChangeAspect="1"/>
          </p:cNvPicPr>
          <p:nvPr userDrawn="1"/>
        </p:nvPicPr>
        <p:blipFill>
          <a:blip r:embed="rId3" cstate="print"/>
          <a:stretch>
            <a:fillRect/>
          </a:stretch>
        </p:blipFill>
        <p:spPr>
          <a:xfrm>
            <a:off x="0" y="1106488"/>
            <a:ext cx="9144000" cy="5751512"/>
          </a:xfrm>
          <a:prstGeom prst="rect">
            <a:avLst/>
          </a:prstGeom>
        </p:spPr>
      </p:pic>
      <p:sp>
        <p:nvSpPr>
          <p:cNvPr id="8" name="Textplatzhalter 7"/>
          <p:cNvSpPr>
            <a:spLocks noGrp="1"/>
          </p:cNvSpPr>
          <p:nvPr>
            <p:ph type="body" sz="quarter" idx="13"/>
          </p:nvPr>
        </p:nvSpPr>
        <p:spPr>
          <a:xfrm>
            <a:off x="433388" y="1803400"/>
            <a:ext cx="8278811" cy="4546600"/>
          </a:xfrm>
        </p:spPr>
        <p:txBody>
          <a:bodyPr/>
          <a:lstStyle>
            <a:lvl1pPr>
              <a:spcAft>
                <a:spcPts val="2700"/>
              </a:spcAft>
              <a:defRPr/>
            </a:lvl1pPr>
            <a:lvl2pPr>
              <a:lnSpc>
                <a:spcPts val="3200"/>
              </a:lnSpc>
              <a:spcAft>
                <a:spcPts val="3200"/>
              </a:spcAft>
              <a:defRPr sz="3000" b="1" cap="all" baseline="0">
                <a:solidFill>
                  <a:srgbClr val="0083BE"/>
                </a:solidFill>
              </a:defRPr>
            </a:lvl2pPr>
            <a:lvl3pPr marL="0" indent="0">
              <a:lnSpc>
                <a:spcPts val="3200"/>
              </a:lnSpc>
              <a:spcAft>
                <a:spcPts val="3200"/>
              </a:spcAft>
              <a:buFont typeface="Arial" pitchFamily="34" charset="0"/>
              <a:buChar char="​"/>
              <a:defRPr sz="3000"/>
            </a:lvl3pPr>
            <a:lvl4pPr>
              <a:lnSpc>
                <a:spcPts val="2000"/>
              </a:lnSpc>
              <a:defRPr sz="1600">
                <a:solidFill>
                  <a:schemeClr val="tx1"/>
                </a:solidFill>
              </a:defRPr>
            </a:lvl4pPr>
            <a:lvl5pPr>
              <a:lnSpc>
                <a:spcPts val="2000"/>
              </a:lnSpc>
              <a:defRPr sz="1600" b="0">
                <a:solidFill>
                  <a:schemeClr val="tx1"/>
                </a:solidFill>
              </a:defRPr>
            </a:lvl5pPr>
            <a:lvl6pPr>
              <a:defRPr/>
            </a:lvl6pPr>
            <a:lvl7pPr>
              <a:defRPr/>
            </a:lvl7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fr-FR"/>
              <a:t>Cliquez et modifiez le titre</a:t>
            </a:r>
            <a:endParaRPr lang="de-CH" dirty="0"/>
          </a:p>
        </p:txBody>
      </p:sp>
      <p:sp>
        <p:nvSpPr>
          <p:cNvPr id="3" name="Inhaltsplatzhalter 2"/>
          <p:cNvSpPr>
            <a:spLocks noGrp="1"/>
          </p:cNvSpPr>
          <p:nvPr>
            <p:ph idx="1"/>
          </p:nvPr>
        </p:nvSpPr>
        <p:spPr>
          <a:xfrm>
            <a:off x="433388" y="1008063"/>
            <a:ext cx="8278812" cy="5341937"/>
          </a:xfrm>
        </p:spPr>
        <p:txBody>
          <a:bodyPr/>
          <a:lstStyle>
            <a:lvl1pPr indent="0">
              <a:lnSpc>
                <a:spcPts val="3200"/>
              </a:lnSpc>
              <a:spcAft>
                <a:spcPts val="3200"/>
              </a:spcAft>
              <a:buFont typeface="Arial" pitchFamily="34" charset="0"/>
              <a:buChar char="​"/>
              <a:defRPr sz="3000" b="1" cap="all" baseline="0">
                <a:solidFill>
                  <a:schemeClr val="tx1"/>
                </a:solidFill>
              </a:defRPr>
            </a:lvl1pPr>
            <a:lvl2pPr indent="0">
              <a:lnSpc>
                <a:spcPts val="3200"/>
              </a:lnSpc>
              <a:spcAft>
                <a:spcPts val="3200"/>
              </a:spcAft>
              <a:buFont typeface="Arial" pitchFamily="34" charset="0"/>
              <a:buChar char="​"/>
              <a:defRPr sz="3000" b="1" cap="all" baseline="0">
                <a:solidFill>
                  <a:schemeClr val="tx1"/>
                </a:solidFill>
              </a:defRPr>
            </a:lvl2pPr>
            <a:lvl3pPr marL="0" indent="0">
              <a:lnSpc>
                <a:spcPts val="3200"/>
              </a:lnSpc>
              <a:spcAft>
                <a:spcPts val="3200"/>
              </a:spcAft>
              <a:buFont typeface="Arial" pitchFamily="34" charset="0"/>
              <a:buChar char="​"/>
              <a:defRPr sz="3000" b="1" cap="all" baseline="0">
                <a:solidFill>
                  <a:schemeClr val="tx1"/>
                </a:solidFill>
              </a:defRPr>
            </a:lvl3pPr>
            <a:lvl4pPr indent="0">
              <a:lnSpc>
                <a:spcPts val="3200"/>
              </a:lnSpc>
              <a:spcAft>
                <a:spcPts val="3200"/>
              </a:spcAft>
              <a:buFont typeface="Arial" pitchFamily="34" charset="0"/>
              <a:buChar char="​"/>
              <a:defRPr sz="3000" b="1" cap="all" baseline="0">
                <a:solidFill>
                  <a:schemeClr val="tx1"/>
                </a:solidFill>
              </a:defRPr>
            </a:lvl4pPr>
            <a:lvl5pPr indent="0">
              <a:lnSpc>
                <a:spcPts val="3200"/>
              </a:lnSpc>
              <a:spcAft>
                <a:spcPts val="3200"/>
              </a:spcAft>
              <a:buFont typeface="Arial" pitchFamily="34" charset="0"/>
              <a:buChar char="​"/>
              <a:defRPr sz="3000" b="1" cap="all" baseline="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title / Background white">
    <p:spTree>
      <p:nvGrpSpPr>
        <p:cNvPr id="1" name=""/>
        <p:cNvGrpSpPr/>
        <p:nvPr/>
      </p:nvGrpSpPr>
      <p:grpSpPr>
        <a:xfrm>
          <a:off x="0" y="0"/>
          <a:ext cx="0" cy="0"/>
          <a:chOff x="0" y="0"/>
          <a:chExt cx="0" cy="0"/>
        </a:xfrm>
      </p:grpSpPr>
      <p:sp>
        <p:nvSpPr>
          <p:cNvPr id="3" name="Inhaltsplatzhalter 2"/>
          <p:cNvSpPr>
            <a:spLocks noGrp="1"/>
          </p:cNvSpPr>
          <p:nvPr>
            <p:ph idx="1"/>
          </p:nvPr>
        </p:nvSpPr>
        <p:spPr>
          <a:xfrm>
            <a:off x="433388" y="1008063"/>
            <a:ext cx="8278812" cy="5341937"/>
          </a:xfrm>
        </p:spPr>
        <p:txBody>
          <a:bodyPr/>
          <a:lstStyle>
            <a:lvl1pPr indent="0">
              <a:lnSpc>
                <a:spcPts val="3200"/>
              </a:lnSpc>
              <a:spcAft>
                <a:spcPts val="3200"/>
              </a:spcAft>
              <a:buFont typeface="Arial" pitchFamily="34" charset="0"/>
              <a:buChar char="​"/>
              <a:defRPr sz="3000" b="1" cap="all" baseline="0">
                <a:solidFill>
                  <a:schemeClr val="tx1"/>
                </a:solidFill>
              </a:defRPr>
            </a:lvl1pPr>
            <a:lvl2pPr marL="216000" indent="-216000">
              <a:lnSpc>
                <a:spcPts val="2700"/>
              </a:lnSpc>
              <a:buFont typeface="Arial" pitchFamily="34" charset="0"/>
              <a:buChar char="−"/>
              <a:defRPr sz="2000" b="0" cap="all" baseline="0">
                <a:solidFill>
                  <a:schemeClr val="tx1"/>
                </a:solidFill>
              </a:defRPr>
            </a:lvl2pPr>
            <a:lvl3pPr marL="0" indent="0">
              <a:lnSpc>
                <a:spcPts val="2700"/>
              </a:lnSpc>
              <a:buFontTx/>
              <a:buNone/>
              <a:defRPr sz="2000" b="0" cap="none" baseline="0">
                <a:solidFill>
                  <a:schemeClr val="tx1"/>
                </a:solidFill>
              </a:defRPr>
            </a:lvl3pPr>
            <a:lvl4pPr marL="0" indent="0">
              <a:lnSpc>
                <a:spcPts val="2700"/>
              </a:lnSpc>
              <a:buFont typeface="Arial" pitchFamily="34" charset="0"/>
              <a:buChar char="​"/>
              <a:defRPr sz="2000" b="0" cap="none" baseline="0">
                <a:solidFill>
                  <a:schemeClr val="tx1"/>
                </a:solidFill>
              </a:defRPr>
            </a:lvl4pPr>
            <a:lvl5pPr marL="0" indent="0">
              <a:lnSpc>
                <a:spcPts val="2700"/>
              </a:lnSpc>
              <a:buFont typeface="Arial" pitchFamily="34" charset="0"/>
              <a:buChar char="​"/>
              <a:defRPr sz="2000" b="0" cap="none" baseline="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title / Background black">
    <p:spTree>
      <p:nvGrpSpPr>
        <p:cNvPr id="1" name=""/>
        <p:cNvGrpSpPr/>
        <p:nvPr/>
      </p:nvGrpSpPr>
      <p:grpSpPr>
        <a:xfrm>
          <a:off x="0" y="0"/>
          <a:ext cx="0" cy="0"/>
          <a:chOff x="0" y="0"/>
          <a:chExt cx="0" cy="0"/>
        </a:xfrm>
      </p:grpSpPr>
      <p:sp>
        <p:nvSpPr>
          <p:cNvPr id="4" name="Rechteck 3"/>
          <p:cNvSpPr/>
          <p:nvPr/>
        </p:nvSpPr>
        <p:spPr>
          <a:xfrm>
            <a:off x="0" y="0"/>
            <a:ext cx="9144000" cy="644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Inhaltsplatzhalter 2"/>
          <p:cNvSpPr>
            <a:spLocks noGrp="1"/>
          </p:cNvSpPr>
          <p:nvPr>
            <p:ph idx="1"/>
          </p:nvPr>
        </p:nvSpPr>
        <p:spPr bwMode="white">
          <a:xfrm>
            <a:off x="433388" y="1008063"/>
            <a:ext cx="8278812" cy="5341937"/>
          </a:xfrm>
        </p:spPr>
        <p:txBody>
          <a:bodyPr/>
          <a:lstStyle>
            <a:lvl1pPr indent="0">
              <a:lnSpc>
                <a:spcPts val="3200"/>
              </a:lnSpc>
              <a:spcAft>
                <a:spcPts val="3200"/>
              </a:spcAft>
              <a:buFont typeface="Arial" pitchFamily="34" charset="0"/>
              <a:buChar char="​"/>
              <a:defRPr sz="3000" b="1" cap="all" baseline="0">
                <a:solidFill>
                  <a:schemeClr val="bg1"/>
                </a:solidFill>
              </a:defRPr>
            </a:lvl1pPr>
            <a:lvl2pPr marL="216000" indent="-216000">
              <a:lnSpc>
                <a:spcPts val="2700"/>
              </a:lnSpc>
              <a:buFont typeface="Arial" pitchFamily="34" charset="0"/>
              <a:buChar char="−"/>
              <a:defRPr sz="2000" b="0" cap="all" baseline="0">
                <a:solidFill>
                  <a:schemeClr val="bg1"/>
                </a:solidFill>
              </a:defRPr>
            </a:lvl2pPr>
            <a:lvl3pPr marL="0" indent="0">
              <a:lnSpc>
                <a:spcPts val="2700"/>
              </a:lnSpc>
              <a:buFontTx/>
              <a:buNone/>
              <a:defRPr sz="2000" b="0" cap="none" baseline="0">
                <a:solidFill>
                  <a:schemeClr val="bg1"/>
                </a:solidFill>
              </a:defRPr>
            </a:lvl3pPr>
            <a:lvl4pPr marL="0" indent="0">
              <a:lnSpc>
                <a:spcPts val="2700"/>
              </a:lnSpc>
              <a:buFont typeface="Arial" pitchFamily="34" charset="0"/>
              <a:buChar char="​"/>
              <a:defRPr sz="2000" b="0" cap="none" baseline="0">
                <a:solidFill>
                  <a:schemeClr val="bg1"/>
                </a:solidFill>
              </a:defRPr>
            </a:lvl4pPr>
            <a:lvl5pPr marL="0" indent="0">
              <a:lnSpc>
                <a:spcPts val="2700"/>
              </a:lnSpc>
              <a:buFont typeface="Arial" pitchFamily="34" charset="0"/>
              <a:buChar char="​"/>
              <a:defRPr sz="2000" b="0" cap="none" baseline="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1 colum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fr-FR"/>
              <a:t>Cliquez et modifiez le titre</a:t>
            </a:r>
            <a:endParaRPr lang="de-CH" dirty="0"/>
          </a:p>
        </p:txBody>
      </p:sp>
      <p:sp>
        <p:nvSpPr>
          <p:cNvPr id="6" name="Inhaltsplatzhalter 3"/>
          <p:cNvSpPr>
            <a:spLocks noGrp="1"/>
          </p:cNvSpPr>
          <p:nvPr>
            <p:ph sz="half" idx="2"/>
          </p:nvPr>
        </p:nvSpPr>
        <p:spPr>
          <a:xfrm>
            <a:off x="433388" y="1008064"/>
            <a:ext cx="8278812" cy="5341936"/>
          </a:xfrm>
        </p:spPr>
        <p:txBody>
          <a:bodyPr/>
          <a:lstStyle>
            <a:lvl1pPr>
              <a:spcAft>
                <a:spcPts val="0"/>
              </a:spcAft>
              <a:defRPr sz="2000" b="1" cap="none" baseline="0">
                <a:solidFill>
                  <a:srgbClr val="0083BE"/>
                </a:solidFill>
              </a:defRPr>
            </a:lvl1pPr>
            <a:lvl2pPr marL="0" indent="0">
              <a:buFont typeface="Arial" pitchFamily="34" charset="0"/>
              <a:buChar char="​"/>
              <a:defRPr sz="2000" b="1" cap="none" baseline="0">
                <a:solidFill>
                  <a:schemeClr val="tx1"/>
                </a:solidFill>
              </a:defRPr>
            </a:lvl2pPr>
            <a:lvl3pPr marL="216000" indent="-216000">
              <a:buFont typeface="Wingdings" pitchFamily="2" charset="2"/>
              <a:buChar char="§"/>
              <a:defRPr sz="2000"/>
            </a:lvl3pPr>
            <a:lvl4pPr>
              <a:defRPr sz="2000" b="0">
                <a:solidFill>
                  <a:schemeClr val="tx1"/>
                </a:solidFill>
              </a:defRPr>
            </a:lvl4pPr>
            <a:lvl5pPr>
              <a:defRPr sz="2000">
                <a:solidFill>
                  <a:schemeClr val="accent4"/>
                </a:solidFill>
              </a:defRPr>
            </a:lvl5pPr>
            <a:lvl6pPr marL="0" indent="0">
              <a:lnSpc>
                <a:spcPts val="2700"/>
              </a:lnSpc>
              <a:spcBef>
                <a:spcPts val="0"/>
              </a:spcBef>
              <a:buFont typeface="Arial" pitchFamily="34" charset="0"/>
              <a:buNone/>
              <a:defRPr sz="2000" b="0">
                <a:latin typeface="Arial" pitchFamily="34" charset="0"/>
                <a:cs typeface="Arial" pitchFamily="34" charset="0"/>
              </a:defRPr>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fr-FR"/>
              <a:t>Cliquez et modifiez le titre</a:t>
            </a:r>
            <a:endParaRPr lang="de-CH" dirty="0"/>
          </a:p>
        </p:txBody>
      </p:sp>
      <p:sp>
        <p:nvSpPr>
          <p:cNvPr id="8" name="Inhaltsplatzhalter 3"/>
          <p:cNvSpPr>
            <a:spLocks noGrp="1"/>
          </p:cNvSpPr>
          <p:nvPr>
            <p:ph sz="half" idx="2"/>
          </p:nvPr>
        </p:nvSpPr>
        <p:spPr>
          <a:xfrm>
            <a:off x="433388" y="1008063"/>
            <a:ext cx="3960812" cy="5341937"/>
          </a:xfrm>
        </p:spPr>
        <p:txBody>
          <a:bodyPr/>
          <a:lstStyle>
            <a:lvl1pPr>
              <a:spcAft>
                <a:spcPts val="0"/>
              </a:spcAft>
              <a:defRPr sz="2000" b="1" cap="none" baseline="0">
                <a:solidFill>
                  <a:srgbClr val="0083BE"/>
                </a:solidFill>
              </a:defRPr>
            </a:lvl1pPr>
            <a:lvl2pPr marL="0" indent="0">
              <a:buFont typeface="Arial" pitchFamily="34" charset="0"/>
              <a:buChar char="​"/>
              <a:defRPr sz="2000" b="1" cap="none" baseline="0">
                <a:solidFill>
                  <a:schemeClr val="tx1"/>
                </a:solidFill>
              </a:defRPr>
            </a:lvl2pPr>
            <a:lvl3pPr marL="216000" indent="-216000">
              <a:buFont typeface="Wingdings" pitchFamily="2" charset="2"/>
              <a:buChar char="§"/>
              <a:defRPr sz="2000"/>
            </a:lvl3pPr>
            <a:lvl4pPr>
              <a:defRPr sz="2000" b="0">
                <a:solidFill>
                  <a:schemeClr val="tx1"/>
                </a:solidFill>
              </a:defRPr>
            </a:lvl4pPr>
            <a:lvl5pPr>
              <a:defRPr sz="2000">
                <a:solidFill>
                  <a:schemeClr val="accent4"/>
                </a:solidFill>
              </a:defRPr>
            </a:lvl5pPr>
            <a:lvl6pPr marL="0" indent="0">
              <a:lnSpc>
                <a:spcPts val="2700"/>
              </a:lnSpc>
              <a:spcBef>
                <a:spcPts val="0"/>
              </a:spcBef>
              <a:buFont typeface="Arial" pitchFamily="34" charset="0"/>
              <a:buNone/>
              <a:defRPr sz="2000" b="0">
                <a:latin typeface="Arial" pitchFamily="34" charset="0"/>
                <a:cs typeface="Arial" pitchFamily="34" charset="0"/>
              </a:defRPr>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9" name="Inhaltsplatzhalter 3"/>
          <p:cNvSpPr>
            <a:spLocks noGrp="1"/>
          </p:cNvSpPr>
          <p:nvPr>
            <p:ph sz="half" idx="10"/>
          </p:nvPr>
        </p:nvSpPr>
        <p:spPr>
          <a:xfrm>
            <a:off x="4751388" y="1008063"/>
            <a:ext cx="3960812" cy="5341937"/>
          </a:xfrm>
        </p:spPr>
        <p:txBody>
          <a:bodyPr/>
          <a:lstStyle>
            <a:lvl1pPr>
              <a:spcAft>
                <a:spcPts val="0"/>
              </a:spcAft>
              <a:defRPr sz="2000" b="1" cap="none" baseline="0">
                <a:solidFill>
                  <a:srgbClr val="0083BE"/>
                </a:solidFill>
              </a:defRPr>
            </a:lvl1pPr>
            <a:lvl2pPr marL="0" indent="0">
              <a:buFont typeface="Arial" pitchFamily="34" charset="0"/>
              <a:buChar char="​"/>
              <a:defRPr sz="2000" b="1" cap="none" baseline="0">
                <a:solidFill>
                  <a:schemeClr val="tx1"/>
                </a:solidFill>
              </a:defRPr>
            </a:lvl2pPr>
            <a:lvl3pPr marL="216000" indent="-216000">
              <a:buFont typeface="Wingdings" pitchFamily="2" charset="2"/>
              <a:buChar char="§"/>
              <a:defRPr sz="2000"/>
            </a:lvl3pPr>
            <a:lvl4pPr>
              <a:defRPr sz="2000" b="0">
                <a:solidFill>
                  <a:schemeClr val="tx1"/>
                </a:solidFill>
              </a:defRPr>
            </a:lvl4pPr>
            <a:lvl5pPr>
              <a:defRPr sz="2000">
                <a:solidFill>
                  <a:schemeClr val="accent4"/>
                </a:solidFill>
              </a:defRPr>
            </a:lvl5pPr>
            <a:lvl6pPr marL="0" indent="0">
              <a:lnSpc>
                <a:spcPts val="2700"/>
              </a:lnSpc>
              <a:spcBef>
                <a:spcPts val="0"/>
              </a:spcBef>
              <a:buFont typeface="Arial" pitchFamily="34" charset="0"/>
              <a:buNone/>
              <a:defRPr sz="2000" b="0">
                <a:latin typeface="Arial" pitchFamily="34" charset="0"/>
                <a:cs typeface="Arial" pitchFamily="34" charset="0"/>
              </a:defRPr>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2 columns + Pictur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fr-FR"/>
              <a:t>Cliquez et modifiez le titre</a:t>
            </a:r>
            <a:endParaRPr lang="de-CH" dirty="0"/>
          </a:p>
        </p:txBody>
      </p:sp>
      <p:sp>
        <p:nvSpPr>
          <p:cNvPr id="7" name="Inhaltsplatzhalter 6"/>
          <p:cNvSpPr>
            <a:spLocks noGrp="1"/>
          </p:cNvSpPr>
          <p:nvPr>
            <p:ph sz="quarter" idx="11" hasCustomPrompt="1"/>
          </p:nvPr>
        </p:nvSpPr>
        <p:spPr>
          <a:xfrm>
            <a:off x="433388" y="3356992"/>
            <a:ext cx="3960812" cy="2556000"/>
          </a:xfrm>
        </p:spPr>
        <p:txBody>
          <a:bodyPr/>
          <a:lstStyle>
            <a:lvl1pPr marL="0" marR="0" indent="0" algn="l" defTabSz="914400" rtl="0" eaLnBrk="1" fontAlgn="auto" latinLnBrk="0" hangingPunct="1">
              <a:lnSpc>
                <a:spcPts val="2700"/>
              </a:lnSpc>
              <a:spcBef>
                <a:spcPts val="0"/>
              </a:spcBef>
              <a:spcAft>
                <a:spcPts val="0"/>
              </a:spcAft>
              <a:buClrTx/>
              <a:buSzTx/>
              <a:buFont typeface="Arial" pitchFamily="34" charset="0"/>
              <a:buNone/>
              <a:tabLst/>
              <a:defRPr/>
            </a:lvl1pPr>
          </a:lstStyle>
          <a:p>
            <a:pPr marL="0" marR="0" lvl="0" indent="0" algn="l" defTabSz="914400" rtl="0" eaLnBrk="1" fontAlgn="auto" latinLnBrk="0" hangingPunct="1">
              <a:lnSpc>
                <a:spcPts val="2700"/>
              </a:lnSpc>
              <a:spcBef>
                <a:spcPts val="0"/>
              </a:spcBef>
              <a:spcAft>
                <a:spcPts val="0"/>
              </a:spcAft>
              <a:buClrTx/>
              <a:buSzTx/>
              <a:buFont typeface="Arial" pitchFamily="34" charset="0"/>
              <a:buChar char="​"/>
              <a:tabLst/>
              <a:defRPr/>
            </a:pPr>
            <a:r>
              <a:rPr lang="de-DE" dirty="0"/>
              <a:t>Insert </a:t>
            </a:r>
            <a:r>
              <a:rPr lang="de-DE" dirty="0" err="1"/>
              <a:t>picture</a:t>
            </a:r>
            <a:endParaRPr lang="de-CH" dirty="0"/>
          </a:p>
        </p:txBody>
      </p:sp>
      <p:sp>
        <p:nvSpPr>
          <p:cNvPr id="11" name="Inhaltsplatzhalter 6"/>
          <p:cNvSpPr>
            <a:spLocks noGrp="1"/>
          </p:cNvSpPr>
          <p:nvPr>
            <p:ph sz="quarter" idx="13" hasCustomPrompt="1"/>
          </p:nvPr>
        </p:nvSpPr>
        <p:spPr>
          <a:xfrm>
            <a:off x="4752975" y="3356992"/>
            <a:ext cx="3960812" cy="2556000"/>
          </a:xfrm>
        </p:spPr>
        <p:txBody>
          <a:bodyPr/>
          <a:lstStyle>
            <a:lvl1pPr marL="0" marR="0" indent="0" algn="l" defTabSz="914400" rtl="0" eaLnBrk="1" fontAlgn="auto" latinLnBrk="0" hangingPunct="1">
              <a:lnSpc>
                <a:spcPts val="2700"/>
              </a:lnSpc>
              <a:spcBef>
                <a:spcPts val="0"/>
              </a:spcBef>
              <a:spcAft>
                <a:spcPts val="0"/>
              </a:spcAft>
              <a:buClrTx/>
              <a:buSzTx/>
              <a:buFont typeface="Arial" pitchFamily="34" charset="0"/>
              <a:buNone/>
              <a:tabLst/>
              <a:defRPr/>
            </a:lvl1pPr>
          </a:lstStyle>
          <a:p>
            <a:pPr marL="0" marR="0" lvl="0" indent="0" algn="l" defTabSz="914400" rtl="0" eaLnBrk="1" fontAlgn="auto" latinLnBrk="0" hangingPunct="1">
              <a:lnSpc>
                <a:spcPts val="2700"/>
              </a:lnSpc>
              <a:spcBef>
                <a:spcPts val="0"/>
              </a:spcBef>
              <a:spcAft>
                <a:spcPts val="0"/>
              </a:spcAft>
              <a:buClrTx/>
              <a:buSzTx/>
              <a:buFont typeface="Arial" pitchFamily="34" charset="0"/>
              <a:buChar char="​"/>
              <a:tabLst/>
              <a:defRPr/>
            </a:pPr>
            <a:r>
              <a:rPr lang="de-DE" dirty="0"/>
              <a:t>Insert </a:t>
            </a:r>
            <a:r>
              <a:rPr lang="de-DE" dirty="0" err="1"/>
              <a:t>picture</a:t>
            </a:r>
            <a:endParaRPr lang="de-CH" dirty="0"/>
          </a:p>
        </p:txBody>
      </p:sp>
      <p:sp>
        <p:nvSpPr>
          <p:cNvPr id="9" name="Inhaltsplatzhalter 3"/>
          <p:cNvSpPr>
            <a:spLocks noGrp="1"/>
          </p:cNvSpPr>
          <p:nvPr>
            <p:ph sz="half" idx="10"/>
          </p:nvPr>
        </p:nvSpPr>
        <p:spPr>
          <a:xfrm>
            <a:off x="433388" y="1008064"/>
            <a:ext cx="3960812" cy="2060896"/>
          </a:xfrm>
        </p:spPr>
        <p:txBody>
          <a:bodyPr/>
          <a:lstStyle>
            <a:lvl1pPr>
              <a:spcAft>
                <a:spcPts val="0"/>
              </a:spcAft>
              <a:defRPr sz="2000" b="1" cap="none" baseline="0">
                <a:solidFill>
                  <a:srgbClr val="0083BE"/>
                </a:solidFill>
              </a:defRPr>
            </a:lvl1pPr>
            <a:lvl2pPr marL="0" indent="0">
              <a:buFont typeface="Arial" pitchFamily="34" charset="0"/>
              <a:buChar char="​"/>
              <a:defRPr sz="2000" b="1" cap="none" baseline="0">
                <a:solidFill>
                  <a:schemeClr val="tx1"/>
                </a:solidFill>
              </a:defRPr>
            </a:lvl2pPr>
            <a:lvl3pPr marL="216000" indent="-216000">
              <a:buFont typeface="Wingdings" pitchFamily="2" charset="2"/>
              <a:buChar char="§"/>
              <a:defRPr sz="2000"/>
            </a:lvl3pPr>
            <a:lvl4pPr>
              <a:defRPr sz="2000" b="0">
                <a:solidFill>
                  <a:schemeClr val="tx1"/>
                </a:solidFill>
              </a:defRPr>
            </a:lvl4pPr>
            <a:lvl5pPr>
              <a:defRPr sz="2000">
                <a:solidFill>
                  <a:schemeClr val="accent4"/>
                </a:solidFill>
              </a:defRPr>
            </a:lvl5pPr>
            <a:lvl6pPr marL="0" indent="0">
              <a:lnSpc>
                <a:spcPts val="2700"/>
              </a:lnSpc>
              <a:spcBef>
                <a:spcPts val="0"/>
              </a:spcBef>
              <a:buFont typeface="Arial" pitchFamily="34" charset="0"/>
              <a:buNone/>
              <a:defRPr sz="2000" b="0">
                <a:latin typeface="Arial" pitchFamily="34" charset="0"/>
                <a:cs typeface="Arial" pitchFamily="34" charset="0"/>
              </a:defRPr>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12" name="Inhaltsplatzhalter 3"/>
          <p:cNvSpPr>
            <a:spLocks noGrp="1"/>
          </p:cNvSpPr>
          <p:nvPr>
            <p:ph sz="half" idx="14"/>
          </p:nvPr>
        </p:nvSpPr>
        <p:spPr>
          <a:xfrm>
            <a:off x="4751388" y="1008064"/>
            <a:ext cx="3960812" cy="2060896"/>
          </a:xfrm>
        </p:spPr>
        <p:txBody>
          <a:bodyPr/>
          <a:lstStyle>
            <a:lvl1pPr>
              <a:spcAft>
                <a:spcPts val="0"/>
              </a:spcAft>
              <a:defRPr sz="2000" b="1" cap="none" baseline="0">
                <a:solidFill>
                  <a:srgbClr val="0083BE"/>
                </a:solidFill>
              </a:defRPr>
            </a:lvl1pPr>
            <a:lvl2pPr marL="0" indent="0">
              <a:buFont typeface="Arial" pitchFamily="34" charset="0"/>
              <a:buChar char="​"/>
              <a:defRPr sz="2000" b="1" cap="none" baseline="0">
                <a:solidFill>
                  <a:schemeClr val="tx1"/>
                </a:solidFill>
              </a:defRPr>
            </a:lvl2pPr>
            <a:lvl3pPr marL="216000" indent="-216000">
              <a:buFont typeface="Wingdings" pitchFamily="2" charset="2"/>
              <a:buChar char="§"/>
              <a:defRPr sz="2000"/>
            </a:lvl3pPr>
            <a:lvl4pPr>
              <a:defRPr sz="2000" b="0">
                <a:solidFill>
                  <a:schemeClr val="tx1"/>
                </a:solidFill>
              </a:defRPr>
            </a:lvl4pPr>
            <a:lvl5pPr>
              <a:defRPr sz="2000">
                <a:solidFill>
                  <a:schemeClr val="accent4"/>
                </a:solidFill>
              </a:defRPr>
            </a:lvl5pPr>
            <a:lvl6pPr marL="0" indent="0">
              <a:lnSpc>
                <a:spcPts val="2700"/>
              </a:lnSpc>
              <a:spcBef>
                <a:spcPts val="0"/>
              </a:spcBef>
              <a:buFont typeface="Arial" pitchFamily="34" charset="0"/>
              <a:buNone/>
              <a:defRPr sz="2000" b="0">
                <a:latin typeface="Arial" pitchFamily="34" charset="0"/>
                <a:cs typeface="Arial" pitchFamily="34" charset="0"/>
              </a:defRPr>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 Background wh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fr-FR"/>
              <a:t>Cliquez et modifiez le titre</a:t>
            </a:r>
            <a:endParaRPr lang="de-CH" dirty="0"/>
          </a:p>
        </p:txBody>
      </p:sp>
      <p:sp>
        <p:nvSpPr>
          <p:cNvPr id="6" name="Inhaltsplatzhalter 5"/>
          <p:cNvSpPr>
            <a:spLocks noGrp="1"/>
          </p:cNvSpPr>
          <p:nvPr>
            <p:ph sz="quarter" idx="11" hasCustomPrompt="1"/>
          </p:nvPr>
        </p:nvSpPr>
        <p:spPr>
          <a:xfrm>
            <a:off x="433388" y="1008063"/>
            <a:ext cx="8278812" cy="5341937"/>
          </a:xfrm>
        </p:spPr>
        <p:txBody>
          <a:bodyPr/>
          <a:lstStyle>
            <a:lvl1pPr>
              <a:defRPr baseline="0"/>
            </a:lvl1pPr>
          </a:lstStyle>
          <a:p>
            <a:pPr lvl="0"/>
            <a:r>
              <a:rPr lang="de-DE" dirty="0"/>
              <a:t>Insert </a:t>
            </a:r>
            <a:r>
              <a:rPr lang="de-DE" dirty="0" err="1"/>
              <a:t>picture</a:t>
            </a:r>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 Background black">
    <p:spTree>
      <p:nvGrpSpPr>
        <p:cNvPr id="1" name=""/>
        <p:cNvGrpSpPr/>
        <p:nvPr/>
      </p:nvGrpSpPr>
      <p:grpSpPr>
        <a:xfrm>
          <a:off x="0" y="0"/>
          <a:ext cx="0" cy="0"/>
          <a:chOff x="0" y="0"/>
          <a:chExt cx="0" cy="0"/>
        </a:xfrm>
      </p:grpSpPr>
      <p:sp>
        <p:nvSpPr>
          <p:cNvPr id="4" name="Rechteck 3"/>
          <p:cNvSpPr/>
          <p:nvPr/>
        </p:nvSpPr>
        <p:spPr>
          <a:xfrm>
            <a:off x="0" y="0"/>
            <a:ext cx="9144000" cy="644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el 1"/>
          <p:cNvSpPr>
            <a:spLocks noGrp="1"/>
          </p:cNvSpPr>
          <p:nvPr>
            <p:ph type="title"/>
          </p:nvPr>
        </p:nvSpPr>
        <p:spPr bwMode="white"/>
        <p:txBody>
          <a:bodyPr/>
          <a:lstStyle>
            <a:lvl1pPr>
              <a:defRPr>
                <a:solidFill>
                  <a:schemeClr val="bg1"/>
                </a:solidFill>
              </a:defRPr>
            </a:lvl1pPr>
          </a:lstStyle>
          <a:p>
            <a:r>
              <a:rPr lang="fr-FR"/>
              <a:t>Cliquez et modifiez le titre</a:t>
            </a:r>
            <a:endParaRPr lang="de-CH" dirty="0"/>
          </a:p>
        </p:txBody>
      </p:sp>
      <p:sp>
        <p:nvSpPr>
          <p:cNvPr id="6" name="Inhaltsplatzhalter 5"/>
          <p:cNvSpPr>
            <a:spLocks noGrp="1"/>
          </p:cNvSpPr>
          <p:nvPr>
            <p:ph sz="quarter" idx="11" hasCustomPrompt="1"/>
          </p:nvPr>
        </p:nvSpPr>
        <p:spPr bwMode="white">
          <a:xfrm>
            <a:off x="433388" y="1008063"/>
            <a:ext cx="8278812" cy="5341937"/>
          </a:xfrm>
        </p:spPr>
        <p:txBody>
          <a:bodyPr/>
          <a:lstStyle>
            <a:lvl1pPr>
              <a:defRPr baseline="0">
                <a:solidFill>
                  <a:schemeClr val="bg1"/>
                </a:solidFill>
              </a:defRPr>
            </a:lvl1pPr>
            <a:lvl2pPr>
              <a:defRPr>
                <a:solidFill>
                  <a:schemeClr val="bg1"/>
                </a:solidFill>
              </a:defRPr>
            </a:lvl2pPr>
            <a:lvl3pPr>
              <a:defRPr>
                <a:solidFill>
                  <a:schemeClr val="bg1"/>
                </a:solidFill>
              </a:defRPr>
            </a:lvl3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e-DE" dirty="0"/>
              <a:t>Insert </a:t>
            </a:r>
            <a:r>
              <a:rPr lang="de-DE" dirty="0" err="1"/>
              <a:t>picture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17488" y="163513"/>
            <a:ext cx="8712200" cy="673199"/>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33388" y="1106488"/>
            <a:ext cx="8278812" cy="5243512"/>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de-CH" dirty="0"/>
          </a:p>
        </p:txBody>
      </p:sp>
      <p:sp>
        <p:nvSpPr>
          <p:cNvPr id="4" name="Datumsplatzhalter 3"/>
          <p:cNvSpPr>
            <a:spLocks noGrp="1"/>
          </p:cNvSpPr>
          <p:nvPr>
            <p:ph type="dt" sz="half" idx="2"/>
          </p:nvPr>
        </p:nvSpPr>
        <p:spPr>
          <a:xfrm>
            <a:off x="9360000" y="4320000"/>
            <a:ext cx="1800000" cy="216024"/>
          </a:xfrm>
          <a:prstGeom prst="rect">
            <a:avLst/>
          </a:prstGeom>
        </p:spPr>
        <p:txBody>
          <a:bodyPr vert="horz" lIns="0" tIns="0" rIns="0" bIns="0" rtlCol="0" anchor="b" anchorCtr="0"/>
          <a:lstStyle>
            <a:lvl1pPr algn="l">
              <a:lnSpc>
                <a:spcPts val="960"/>
              </a:lnSpc>
              <a:defRPr sz="800" b="0">
                <a:solidFill>
                  <a:schemeClr val="bg1"/>
                </a:solidFill>
                <a:latin typeface="Arial" pitchFamily="34" charset="0"/>
                <a:cs typeface="Arial" pitchFamily="34" charset="0"/>
              </a:defRPr>
            </a:lvl1pPr>
          </a:lstStyle>
          <a:p>
            <a:fld id="{8964A89B-F9D0-4B8B-9E13-75101EC3F755}" type="datetime4">
              <a:rPr lang="de-CH" smtClean="0"/>
              <a:pPr/>
              <a:t>12. September 2019</a:t>
            </a:fld>
            <a:endParaRPr lang="de-CH" dirty="0"/>
          </a:p>
        </p:txBody>
      </p:sp>
      <p:sp>
        <p:nvSpPr>
          <p:cNvPr id="8" name="Fußzeilenplatzhalter 7"/>
          <p:cNvSpPr>
            <a:spLocks noGrp="1"/>
          </p:cNvSpPr>
          <p:nvPr>
            <p:ph type="ftr" sz="quarter" idx="3"/>
          </p:nvPr>
        </p:nvSpPr>
        <p:spPr>
          <a:xfrm>
            <a:off x="9360000" y="4680000"/>
            <a:ext cx="1800000" cy="216000"/>
          </a:xfrm>
          <a:prstGeom prst="rect">
            <a:avLst/>
          </a:prstGeom>
        </p:spPr>
        <p:txBody>
          <a:bodyPr vert="horz" lIns="0" tIns="0" rIns="0" bIns="0" rtlCol="0" anchor="b" anchorCtr="0"/>
          <a:lstStyle>
            <a:lvl1pPr algn="l">
              <a:lnSpc>
                <a:spcPts val="960"/>
              </a:lnSpc>
              <a:defRPr sz="800" b="0">
                <a:solidFill>
                  <a:schemeClr val="bg1"/>
                </a:solidFill>
                <a:latin typeface="Arial" pitchFamily="34" charset="0"/>
                <a:cs typeface="Arial" pitchFamily="34" charset="0"/>
              </a:defRPr>
            </a:lvl1pPr>
          </a:lstStyle>
          <a:p>
            <a:endParaRPr lang="de-CH" dirty="0"/>
          </a:p>
        </p:txBody>
      </p:sp>
      <p:sp>
        <p:nvSpPr>
          <p:cNvPr id="10" name="Textplatzhalter 7"/>
          <p:cNvSpPr txBox="1">
            <a:spLocks/>
          </p:cNvSpPr>
          <p:nvPr/>
        </p:nvSpPr>
        <p:spPr>
          <a:xfrm>
            <a:off x="217488" y="6350000"/>
            <a:ext cx="8747000" cy="425450"/>
          </a:xfrm>
          <a:prstGeom prst="rect">
            <a:avLst/>
          </a:prstGeom>
        </p:spPr>
        <p:txBody>
          <a:bodyPr lIns="0" tIns="0" rIns="0" bIns="0" anchor="b" anchorCtr="0"/>
          <a:lstStyle/>
          <a:p>
            <a:pPr marL="0" marR="0" lvl="0" indent="0" algn="l" defTabSz="914400" rtl="0" eaLnBrk="1" fontAlgn="auto" latinLnBrk="0" hangingPunct="1">
              <a:lnSpc>
                <a:spcPts val="960"/>
              </a:lnSpc>
              <a:spcBef>
                <a:spcPts val="0"/>
              </a:spcBef>
              <a:spcAft>
                <a:spcPts val="0"/>
              </a:spcAft>
              <a:buClrTx/>
              <a:buSzTx/>
              <a:buFont typeface="Arial" pitchFamily="34" charset="0"/>
              <a:buChar char="​"/>
              <a:tabLst/>
              <a:defRPr/>
            </a:pPr>
            <a:r>
              <a:rPr kumimoji="0" lang="de-DE" sz="800" b="1" i="0" u="none" strike="noStrike" kern="1200" cap="all" spc="0" normalizeH="0" baseline="0" noProof="0" dirty="0" err="1">
                <a:ln>
                  <a:noFill/>
                </a:ln>
                <a:solidFill>
                  <a:schemeClr val="tx1"/>
                </a:solidFill>
                <a:effectLst/>
                <a:uLnTx/>
                <a:uFillTx/>
                <a:latin typeface="+mn-lt"/>
                <a:ea typeface="+mn-ea"/>
                <a:cs typeface="Arial" pitchFamily="34" charset="0"/>
              </a:rPr>
              <a:t>Université</a:t>
            </a:r>
            <a:r>
              <a:rPr kumimoji="0" lang="de-DE" sz="800" b="1" i="0" u="none" strike="noStrike" kern="1200" cap="all" spc="0" normalizeH="0" baseline="0" noProof="0" dirty="0">
                <a:ln>
                  <a:noFill/>
                </a:ln>
                <a:solidFill>
                  <a:schemeClr val="tx1"/>
                </a:solidFill>
                <a:effectLst/>
                <a:uLnTx/>
                <a:uFillTx/>
                <a:latin typeface="+mn-lt"/>
                <a:ea typeface="+mn-ea"/>
                <a:cs typeface="Arial" pitchFamily="34" charset="0"/>
              </a:rPr>
              <a:t> de </a:t>
            </a:r>
            <a:r>
              <a:rPr kumimoji="0" lang="de-DE" sz="800" b="1" i="0" u="none" strike="noStrike" kern="1200" cap="all" spc="0" normalizeH="0" baseline="0" noProof="0" dirty="0" err="1">
                <a:ln>
                  <a:noFill/>
                </a:ln>
                <a:solidFill>
                  <a:schemeClr val="tx1"/>
                </a:solidFill>
                <a:effectLst/>
                <a:uLnTx/>
                <a:uFillTx/>
                <a:latin typeface="+mn-lt"/>
                <a:ea typeface="+mn-ea"/>
                <a:cs typeface="Arial" pitchFamily="34" charset="0"/>
              </a:rPr>
              <a:t>fribourg</a:t>
            </a:r>
            <a:r>
              <a:rPr kumimoji="0" lang="de-DE" sz="800" b="1" i="0" u="none" strike="noStrike" kern="1200" cap="all" spc="0" normalizeH="0" baseline="0" noProof="0" dirty="0">
                <a:ln>
                  <a:noFill/>
                </a:ln>
                <a:solidFill>
                  <a:schemeClr val="tx1"/>
                </a:solidFill>
                <a:effectLst/>
                <a:uLnTx/>
                <a:uFillTx/>
                <a:latin typeface="+mn-lt"/>
                <a:ea typeface="+mn-ea"/>
                <a:cs typeface="Arial" pitchFamily="34" charset="0"/>
              </a:rPr>
              <a:t> / Universität Freiburg </a:t>
            </a:r>
            <a:r>
              <a:rPr kumimoji="0" lang="de-DE" sz="800" b="0" i="0" u="none" strike="noStrike" kern="1200" cap="none" spc="0" normalizeH="0" baseline="0" noProof="0" dirty="0">
                <a:ln>
                  <a:noFill/>
                </a:ln>
                <a:solidFill>
                  <a:schemeClr val="tx1"/>
                </a:solidFill>
                <a:effectLst/>
                <a:uLnTx/>
                <a:uFillTx/>
                <a:latin typeface="+mn-lt"/>
                <a:ea typeface="+mn-ea"/>
                <a:cs typeface="Arial" pitchFamily="34" charset="0"/>
              </a:rPr>
              <a:t> | </a:t>
            </a:r>
            <a:r>
              <a:rPr lang="de-CH" sz="800" b="1" dirty="0">
                <a:solidFill>
                  <a:schemeClr val="tx1"/>
                </a:solidFill>
                <a:latin typeface="+mn-lt"/>
                <a:ea typeface="Comic Sans MS" charset="0"/>
                <a:cs typeface="Comic Sans MS" charset="0"/>
              </a:rPr>
              <a:t>Techniken und Ratschläge um Studienstress zu bewältigen</a:t>
            </a:r>
            <a:br>
              <a:rPr kumimoji="0" lang="de-DE" sz="800" b="0" i="0" u="none" strike="noStrike" kern="1200" cap="none" spc="0" normalizeH="0" baseline="0" noProof="0" dirty="0">
                <a:ln>
                  <a:noFill/>
                </a:ln>
                <a:solidFill>
                  <a:schemeClr val="tx1"/>
                </a:solidFill>
                <a:effectLst/>
                <a:uLnTx/>
                <a:uFillTx/>
                <a:latin typeface="+mn-lt"/>
                <a:ea typeface="+mn-ea"/>
                <a:cs typeface="Arial" pitchFamily="34" charset="0"/>
              </a:rPr>
            </a:br>
            <a:r>
              <a:rPr kumimoji="0" lang="de-DE" sz="800" b="1" i="0" u="none" strike="noStrike" kern="1200" cap="none" spc="0" normalizeH="0" baseline="0" noProof="0" dirty="0" err="1">
                <a:ln>
                  <a:noFill/>
                </a:ln>
                <a:solidFill>
                  <a:schemeClr val="tx1"/>
                </a:solidFill>
                <a:effectLst/>
                <a:uLnTx/>
                <a:uFillTx/>
                <a:latin typeface="+mn-lt"/>
                <a:ea typeface="+mn-ea"/>
                <a:cs typeface="Arial" pitchFamily="34" charset="0"/>
              </a:rPr>
              <a:t>My</a:t>
            </a:r>
            <a:r>
              <a:rPr kumimoji="0" lang="de-DE" sz="800" b="1"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de-DE" sz="800" b="1" i="0" u="none" strike="noStrike" kern="1200" cap="none" spc="0" normalizeH="0" baseline="0" noProof="0" dirty="0" err="1">
                <a:ln>
                  <a:noFill/>
                </a:ln>
                <a:solidFill>
                  <a:schemeClr val="tx1"/>
                </a:solidFill>
                <a:effectLst/>
                <a:uLnTx/>
                <a:uFillTx/>
                <a:latin typeface="+mn-lt"/>
                <a:ea typeface="+mn-ea"/>
                <a:cs typeface="Arial" pitchFamily="34" charset="0"/>
              </a:rPr>
              <a:t>tools</a:t>
            </a:r>
            <a:r>
              <a:rPr kumimoji="0" lang="de-DE" sz="800" b="1"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de-DE" sz="800" b="0"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de-DE" sz="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12 September 2019</a:t>
            </a:r>
            <a:endParaRPr kumimoji="0" lang="de-DE" sz="800" b="0" i="0" u="none" strike="noStrike" kern="1200" cap="all" spc="0" normalizeH="0" baseline="0" noProof="0" dirty="0">
              <a:ln>
                <a:noFill/>
              </a:ln>
              <a:solidFill>
                <a:schemeClr val="tx1"/>
              </a:solidFill>
              <a:effectLst/>
              <a:uLnTx/>
              <a:uFillTx/>
              <a:latin typeface="Arial" pitchFamily="34" charset="0"/>
              <a:ea typeface="+mn-ea"/>
              <a:cs typeface="Arial" pitchFamily="34" charset="0"/>
            </a:endParaRPr>
          </a:p>
        </p:txBody>
      </p:sp>
      <p:sp>
        <p:nvSpPr>
          <p:cNvPr id="11" name="Foliennummernplatzhalter 10"/>
          <p:cNvSpPr>
            <a:spLocks noGrp="1"/>
          </p:cNvSpPr>
          <p:nvPr>
            <p:ph type="sldNum" sz="quarter" idx="4"/>
          </p:nvPr>
        </p:nvSpPr>
        <p:spPr>
          <a:xfrm>
            <a:off x="9360000" y="5040000"/>
            <a:ext cx="1800000" cy="216000"/>
          </a:xfrm>
          <a:prstGeom prst="rect">
            <a:avLst/>
          </a:prstGeom>
        </p:spPr>
        <p:txBody>
          <a:bodyPr vert="horz" lIns="0" tIns="0" rIns="0" bIns="0" rtlCol="0" anchor="b" anchorCtr="0"/>
          <a:lstStyle>
            <a:lvl1pPr algn="l">
              <a:lnSpc>
                <a:spcPts val="960"/>
              </a:lnSpc>
              <a:defRPr sz="800">
                <a:solidFill>
                  <a:schemeClr val="bg1"/>
                </a:solidFill>
                <a:latin typeface="Arial" pitchFamily="34" charset="0"/>
                <a:cs typeface="Arial" pitchFamily="34" charset="0"/>
              </a:defRPr>
            </a:lvl1pPr>
          </a:lstStyle>
          <a:p>
            <a:fld id="{1E9011C8-9BF4-4E14-A6CE-7DE7D36702CC}" type="slidenum">
              <a:rPr lang="de-CH" smtClean="0"/>
              <a:pPr/>
              <a:t>‹N°›</a:t>
            </a:fld>
            <a:endParaRPr lang="de-CH" dirty="0"/>
          </a:p>
        </p:txBody>
      </p:sp>
      <p:cxnSp>
        <p:nvCxnSpPr>
          <p:cNvPr id="9" name="Gerade Verbindung 8"/>
          <p:cNvCxnSpPr/>
          <p:nvPr/>
        </p:nvCxnSpPr>
        <p:spPr>
          <a:xfrm>
            <a:off x="-11502" y="6470228"/>
            <a:ext cx="9162988" cy="0"/>
          </a:xfrm>
          <a:prstGeom prst="line">
            <a:avLst/>
          </a:prstGeom>
          <a:ln w="50800">
            <a:solidFill>
              <a:srgbClr val="0083BE"/>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Lst>
  <p:hf hdr="0"/>
  <p:txStyles>
    <p:titleStyle>
      <a:lvl1pPr algn="l" defTabSz="914400" rtl="0" eaLnBrk="1" latinLnBrk="0" hangingPunct="1">
        <a:lnSpc>
          <a:spcPts val="2700"/>
        </a:lnSpc>
        <a:spcBef>
          <a:spcPct val="0"/>
        </a:spcBef>
        <a:buNone/>
        <a:defRPr sz="2000" b="1" kern="1200" cap="all" baseline="0">
          <a:solidFill>
            <a:srgbClr val="0083BE"/>
          </a:solidFill>
          <a:latin typeface="Arial" pitchFamily="34" charset="0"/>
          <a:ea typeface="+mj-ea"/>
          <a:cs typeface="Arial" pitchFamily="34" charset="0"/>
        </a:defRPr>
      </a:lvl1pPr>
    </p:titleStyle>
    <p:bodyStyle>
      <a:lvl1pPr marL="0" indent="0" algn="l" defTabSz="914400" rtl="0" eaLnBrk="1" latinLnBrk="0" hangingPunct="1">
        <a:lnSpc>
          <a:spcPts val="2700"/>
        </a:lnSpc>
        <a:spcBef>
          <a:spcPts val="0"/>
        </a:spcBef>
        <a:buFont typeface="Arial" pitchFamily="34" charset="0"/>
        <a:buChar char="​"/>
        <a:defRPr sz="2000" kern="1200">
          <a:solidFill>
            <a:schemeClr val="tx1"/>
          </a:solidFill>
          <a:latin typeface="Arial" pitchFamily="34" charset="0"/>
          <a:ea typeface="+mn-ea"/>
          <a:cs typeface="Arial" pitchFamily="34" charset="0"/>
        </a:defRPr>
      </a:lvl1pPr>
      <a:lvl2pPr marL="0" indent="0" algn="l" defTabSz="914400" rtl="0" eaLnBrk="1" latinLnBrk="0" hangingPunct="1">
        <a:lnSpc>
          <a:spcPts val="2700"/>
        </a:lnSpc>
        <a:spcBef>
          <a:spcPts val="0"/>
        </a:spcBef>
        <a:buFont typeface="Arial" pitchFamily="34" charset="0"/>
        <a:buChar char="​"/>
        <a:defRPr sz="2000" b="1" kern="1200">
          <a:solidFill>
            <a:schemeClr val="tx1"/>
          </a:solidFill>
          <a:latin typeface="Arial" pitchFamily="34" charset="0"/>
          <a:ea typeface="+mn-ea"/>
          <a:cs typeface="Arial" pitchFamily="34" charset="0"/>
        </a:defRPr>
      </a:lvl2pPr>
      <a:lvl3pPr marL="216000" indent="-216000" algn="l" defTabSz="914400" rtl="0" eaLnBrk="1" latinLnBrk="0" hangingPunct="1">
        <a:lnSpc>
          <a:spcPts val="2700"/>
        </a:lnSpc>
        <a:spcBef>
          <a:spcPts val="0"/>
        </a:spcBef>
        <a:buFont typeface="Wingdings" pitchFamily="2" charset="2"/>
        <a:buChar char="§"/>
        <a:defRPr sz="2000" kern="1200">
          <a:solidFill>
            <a:schemeClr val="tx1"/>
          </a:solidFill>
          <a:latin typeface="Arial" pitchFamily="34" charset="0"/>
          <a:ea typeface="+mn-ea"/>
          <a:cs typeface="Arial" pitchFamily="34" charset="0"/>
        </a:defRPr>
      </a:lvl3pPr>
      <a:lvl4pPr marL="0" indent="0" algn="l" defTabSz="914400" rtl="0" eaLnBrk="1" latinLnBrk="0" hangingPunct="1">
        <a:lnSpc>
          <a:spcPts val="2700"/>
        </a:lnSpc>
        <a:spcBef>
          <a:spcPts val="0"/>
        </a:spcBef>
        <a:buFont typeface="Arial" pitchFamily="34" charset="0"/>
        <a:buChar char="​"/>
        <a:defRPr sz="2000" b="1" kern="1200">
          <a:solidFill>
            <a:schemeClr val="accent4"/>
          </a:solidFill>
          <a:latin typeface="Arial" pitchFamily="34" charset="0"/>
          <a:ea typeface="+mn-ea"/>
          <a:cs typeface="Arial" pitchFamily="34" charset="0"/>
        </a:defRPr>
      </a:lvl4pPr>
      <a:lvl5pPr marL="0" indent="0" algn="l" defTabSz="914400" rtl="0" eaLnBrk="1" latinLnBrk="0" hangingPunct="1">
        <a:lnSpc>
          <a:spcPts val="2700"/>
        </a:lnSpc>
        <a:spcBef>
          <a:spcPts val="0"/>
        </a:spcBef>
        <a:buFont typeface="Arial" pitchFamily="34" charset="0"/>
        <a:buChar char="​"/>
        <a:defRPr sz="2000" b="1" kern="1200">
          <a:solidFill>
            <a:srgbClr val="0083BE"/>
          </a:solidFill>
          <a:latin typeface="Arial" pitchFamily="34" charset="0"/>
          <a:ea typeface="+mn-ea"/>
          <a:cs typeface="Arial" pitchFamily="34" charset="0"/>
        </a:defRPr>
      </a:lvl5pPr>
      <a:lvl6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6pPr>
      <a:lvl7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7pPr>
      <a:lvl8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8pPr>
      <a:lvl9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33388" y="1700808"/>
            <a:ext cx="8278811" cy="4546600"/>
          </a:xfrm>
        </p:spPr>
        <p:txBody>
          <a:bodyPr/>
          <a:lstStyle/>
          <a:p>
            <a:pPr lvl="1" algn="ctr">
              <a:lnSpc>
                <a:spcPct val="100000"/>
              </a:lnSpc>
            </a:pPr>
            <a:r>
              <a:rPr lang="de-CH" dirty="0" err="1">
                <a:solidFill>
                  <a:schemeClr val="accent1">
                    <a:lumMod val="75000"/>
                    <a:lumOff val="25000"/>
                  </a:schemeClr>
                </a:solidFill>
                <a:latin typeface="Century Gothic" panose="020B0502020202020204" pitchFamily="34" charset="0"/>
                <a:ea typeface="Comic Sans MS" charset="0"/>
                <a:cs typeface="Comic Sans MS" charset="0"/>
              </a:rPr>
              <a:t>TechniKEN</a:t>
            </a:r>
            <a:r>
              <a:rPr lang="de-CH" dirty="0">
                <a:solidFill>
                  <a:schemeClr val="accent1">
                    <a:lumMod val="75000"/>
                    <a:lumOff val="25000"/>
                  </a:schemeClr>
                </a:solidFill>
                <a:latin typeface="Century Gothic" panose="020B0502020202020204" pitchFamily="34" charset="0"/>
                <a:ea typeface="Comic Sans MS" charset="0"/>
                <a:cs typeface="Comic Sans MS" charset="0"/>
              </a:rPr>
              <a:t> </a:t>
            </a:r>
            <a:r>
              <a:rPr lang="de-CH" sz="1800" cap="none" dirty="0">
                <a:solidFill>
                  <a:schemeClr val="accent1">
                    <a:lumMod val="75000"/>
                    <a:lumOff val="25000"/>
                  </a:schemeClr>
                </a:solidFill>
                <a:latin typeface="Century Gothic" panose="020B0502020202020204" pitchFamily="34" charset="0"/>
                <a:ea typeface="Comic Sans MS" charset="0"/>
                <a:cs typeface="Comic Sans MS" charset="0"/>
              </a:rPr>
              <a:t>und </a:t>
            </a:r>
            <a:r>
              <a:rPr lang="de-CH" dirty="0" err="1">
                <a:solidFill>
                  <a:schemeClr val="accent1">
                    <a:lumMod val="75000"/>
                    <a:lumOff val="25000"/>
                  </a:schemeClr>
                </a:solidFill>
                <a:latin typeface="Century Gothic" panose="020B0502020202020204" pitchFamily="34" charset="0"/>
                <a:ea typeface="Comic Sans MS" charset="0"/>
                <a:cs typeface="Comic Sans MS" charset="0"/>
              </a:rPr>
              <a:t>ratschläge</a:t>
            </a:r>
            <a:r>
              <a:rPr lang="de-CH" dirty="0">
                <a:solidFill>
                  <a:schemeClr val="accent1">
                    <a:lumMod val="75000"/>
                    <a:lumOff val="25000"/>
                  </a:schemeClr>
                </a:solidFill>
                <a:latin typeface="Century Gothic" panose="020B0502020202020204" pitchFamily="34" charset="0"/>
                <a:ea typeface="Comic Sans MS" charset="0"/>
                <a:cs typeface="Comic Sans MS" charset="0"/>
              </a:rPr>
              <a:t> </a:t>
            </a:r>
            <a:r>
              <a:rPr lang="de-CH" sz="1800" dirty="0">
                <a:solidFill>
                  <a:schemeClr val="accent1">
                    <a:lumMod val="75000"/>
                    <a:lumOff val="25000"/>
                  </a:schemeClr>
                </a:solidFill>
                <a:latin typeface="Century Gothic" panose="020B0502020202020204" pitchFamily="34" charset="0"/>
                <a:ea typeface="Comic Sans MS" charset="0"/>
                <a:cs typeface="Comic Sans MS" charset="0"/>
              </a:rPr>
              <a:t>für die </a:t>
            </a:r>
            <a:r>
              <a:rPr lang="de-CH" dirty="0">
                <a:solidFill>
                  <a:schemeClr val="accent1">
                    <a:lumMod val="75000"/>
                    <a:lumOff val="25000"/>
                  </a:schemeClr>
                </a:solidFill>
                <a:latin typeface="Century Gothic" panose="020B0502020202020204" pitchFamily="34" charset="0"/>
                <a:ea typeface="Comic Sans MS" charset="0"/>
                <a:cs typeface="Comic Sans MS" charset="0"/>
              </a:rPr>
              <a:t>Bewältigung </a:t>
            </a:r>
            <a:r>
              <a:rPr lang="de-CH" sz="1800" dirty="0">
                <a:solidFill>
                  <a:schemeClr val="accent1">
                    <a:lumMod val="75000"/>
                    <a:lumOff val="25000"/>
                  </a:schemeClr>
                </a:solidFill>
                <a:latin typeface="Century Gothic" panose="020B0502020202020204" pitchFamily="34" charset="0"/>
                <a:ea typeface="Comic Sans MS" charset="0"/>
                <a:cs typeface="Comic Sans MS" charset="0"/>
              </a:rPr>
              <a:t>von</a:t>
            </a:r>
            <a:r>
              <a:rPr lang="de-CH" dirty="0">
                <a:solidFill>
                  <a:schemeClr val="accent1">
                    <a:lumMod val="75000"/>
                    <a:lumOff val="25000"/>
                  </a:schemeClr>
                </a:solidFill>
                <a:latin typeface="Century Gothic" panose="020B0502020202020204" pitchFamily="34" charset="0"/>
                <a:ea typeface="Comic Sans MS" charset="0"/>
                <a:cs typeface="Comic Sans MS" charset="0"/>
              </a:rPr>
              <a:t> Stress </a:t>
            </a:r>
            <a:r>
              <a:rPr lang="de-CH" sz="1800" dirty="0">
                <a:solidFill>
                  <a:schemeClr val="accent1">
                    <a:lumMod val="75000"/>
                    <a:lumOff val="25000"/>
                  </a:schemeClr>
                </a:solidFill>
                <a:latin typeface="Century Gothic" panose="020B0502020202020204" pitchFamily="34" charset="0"/>
                <a:ea typeface="Comic Sans MS" charset="0"/>
                <a:cs typeface="Comic Sans MS" charset="0"/>
              </a:rPr>
              <a:t>während des </a:t>
            </a:r>
            <a:r>
              <a:rPr lang="de-CH" dirty="0">
                <a:solidFill>
                  <a:schemeClr val="accent1">
                    <a:lumMod val="75000"/>
                    <a:lumOff val="25000"/>
                  </a:schemeClr>
                </a:solidFill>
                <a:latin typeface="Century Gothic" panose="020B0502020202020204" pitchFamily="34" charset="0"/>
                <a:ea typeface="Comic Sans MS" charset="0"/>
                <a:cs typeface="Comic Sans MS" charset="0"/>
              </a:rPr>
              <a:t>Studiums</a:t>
            </a:r>
          </a:p>
          <a:p>
            <a:pPr lvl="1" algn="ctr">
              <a:lnSpc>
                <a:spcPct val="100000"/>
              </a:lnSpc>
            </a:pPr>
            <a:r>
              <a:rPr lang="de-CH" sz="2800" b="1" dirty="0" err="1">
                <a:solidFill>
                  <a:schemeClr val="tx1"/>
                </a:solidFill>
                <a:latin typeface="Century Gothic" charset="0"/>
                <a:ea typeface="Century Gothic" charset="0"/>
                <a:cs typeface="Century Gothic" charset="0"/>
              </a:rPr>
              <a:t>My</a:t>
            </a:r>
            <a:r>
              <a:rPr lang="de-CH" sz="2800" b="1" dirty="0">
                <a:solidFill>
                  <a:schemeClr val="tx1"/>
                </a:solidFill>
                <a:latin typeface="Century Gothic" charset="0"/>
                <a:ea typeface="Century Gothic" charset="0"/>
                <a:cs typeface="Century Gothic" charset="0"/>
              </a:rPr>
              <a:t> </a:t>
            </a:r>
            <a:r>
              <a:rPr lang="de-CH" sz="2800" b="1" dirty="0" err="1">
                <a:solidFill>
                  <a:schemeClr val="tx1"/>
                </a:solidFill>
                <a:latin typeface="Century Gothic" charset="0"/>
                <a:ea typeface="Century Gothic" charset="0"/>
                <a:cs typeface="Century Gothic" charset="0"/>
              </a:rPr>
              <a:t>tools</a:t>
            </a:r>
            <a:endParaRPr lang="de-CH" sz="2800" b="1" dirty="0">
              <a:solidFill>
                <a:schemeClr val="tx1"/>
              </a:solidFill>
              <a:latin typeface="Century Gothic" charset="0"/>
              <a:ea typeface="Century Gothic" charset="0"/>
              <a:cs typeface="Century Gothic" charset="0"/>
            </a:endParaRPr>
          </a:p>
          <a:p>
            <a:pPr lvl="2" algn="ctr">
              <a:spcAft>
                <a:spcPts val="8000"/>
              </a:spcAft>
            </a:pPr>
            <a:r>
              <a:rPr lang="de-CH" sz="2000" dirty="0">
                <a:latin typeface="Century Gothic" charset="0"/>
                <a:ea typeface="Century Gothic" charset="0"/>
                <a:cs typeface="Century Gothic" charset="0"/>
              </a:rPr>
              <a:t>Donnerstag, den 12. September 2019</a:t>
            </a:r>
            <a:endParaRPr lang="de-CH" dirty="0">
              <a:latin typeface="Century Gothic" charset="0"/>
              <a:ea typeface="Century Gothic" charset="0"/>
              <a:cs typeface="Century Gothic" charset="0"/>
            </a:endParaRPr>
          </a:p>
          <a:p>
            <a:pPr lvl="3"/>
            <a:r>
              <a:rPr lang="de-CH" b="0" dirty="0">
                <a:latin typeface="Century Gothic" charset="0"/>
                <a:ea typeface="Century Gothic" charset="0"/>
                <a:cs typeface="Century Gothic" charset="0"/>
              </a:rPr>
              <a:t>Tiziana Jäggi					Romina Evelyn Recabarren</a:t>
            </a:r>
          </a:p>
          <a:p>
            <a:pPr lvl="3"/>
            <a:r>
              <a:rPr lang="de-CH" b="0" dirty="0">
                <a:latin typeface="Century Gothic" charset="0"/>
                <a:ea typeface="Century Gothic" charset="0"/>
                <a:cs typeface="Century Gothic" charset="0"/>
              </a:rPr>
              <a:t>Nathalie </a:t>
            </a:r>
            <a:r>
              <a:rPr lang="de-CH" b="0" dirty="0" err="1">
                <a:latin typeface="Century Gothic" charset="0"/>
                <a:ea typeface="Century Gothic" charset="0"/>
                <a:cs typeface="Century Gothic" charset="0"/>
              </a:rPr>
              <a:t>Rappo</a:t>
            </a:r>
            <a:r>
              <a:rPr lang="de-CH" b="0" dirty="0">
                <a:latin typeface="Century Gothic" charset="0"/>
                <a:ea typeface="Century Gothic" charset="0"/>
                <a:cs typeface="Century Gothic" charset="0"/>
              </a:rPr>
              <a:t>				               	Prof. Chantal Martin-</a:t>
            </a:r>
            <a:r>
              <a:rPr lang="de-CH" b="0" dirty="0" err="1">
                <a:latin typeface="Century Gothic" charset="0"/>
                <a:ea typeface="Century Gothic" charset="0"/>
                <a:cs typeface="Century Gothic" charset="0"/>
              </a:rPr>
              <a:t>Sölch</a:t>
            </a:r>
            <a:r>
              <a:rPr lang="de-CH" b="0" dirty="0">
                <a:latin typeface="Century Gothic" charset="0"/>
                <a:ea typeface="Century Gothic" charset="0"/>
                <a:cs typeface="Century Gothic" charset="0"/>
              </a:rPr>
              <a:t> </a:t>
            </a:r>
          </a:p>
          <a:p>
            <a:pPr lvl="3" algn="ctr"/>
            <a:r>
              <a:rPr lang="de-CH" b="0" dirty="0">
                <a:latin typeface="Century Gothic" charset="0"/>
                <a:ea typeface="Century Gothic" charset="0"/>
                <a:cs typeface="Century Gothic" charset="0"/>
              </a:rPr>
              <a:t>Tania Guillaume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7488" y="163513"/>
            <a:ext cx="8712200" cy="673199"/>
          </a:xfrm>
        </p:spPr>
        <p:txBody>
          <a:bodyPr anchor="ctr">
            <a:normAutofit/>
          </a:bodyPr>
          <a:lstStyle/>
          <a:p>
            <a:r>
              <a:rPr lang="fr-FR" sz="3200" b="0" dirty="0">
                <a:solidFill>
                  <a:schemeClr val="tx2">
                    <a:lumMod val="90000"/>
                    <a:lumOff val="10000"/>
                  </a:schemeClr>
                </a:solidFill>
                <a:latin typeface="Avenir Next Regular"/>
                <a:cs typeface="Avenir Next Regular"/>
              </a:rPr>
              <a:t>Stress</a:t>
            </a:r>
            <a:endParaRPr lang="fr-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a:lnSpc>
                <a:spcPct val="100000"/>
              </a:lnSpc>
              <a:buNone/>
            </a:pPr>
            <a:r>
              <a:rPr lang="de-CH" sz="3200" dirty="0">
                <a:latin typeface="Century Gothic" charset="0"/>
                <a:ea typeface="Century Gothic" charset="0"/>
                <a:cs typeface="Century Gothic" charset="0"/>
              </a:rPr>
              <a:t>Die Gesamtheit aller Reaktionen eines Organismus unter dem Druck seiner Umwelt.</a:t>
            </a:r>
          </a:p>
          <a:p>
            <a:pPr>
              <a:buNone/>
            </a:pPr>
            <a:endParaRPr lang="de-CH" dirty="0">
              <a:latin typeface="Century Gothic" charset="0"/>
              <a:ea typeface="Century Gothic" charset="0"/>
              <a:cs typeface="Century Gothic" charset="0"/>
            </a:endParaRPr>
          </a:p>
          <a:p>
            <a:pPr>
              <a:buNone/>
            </a:pPr>
            <a:r>
              <a:rPr lang="de-CH" sz="2400" dirty="0">
                <a:latin typeface="Century Gothic" charset="0"/>
                <a:ea typeface="Century Gothic" charset="0"/>
                <a:cs typeface="Century Gothic" charset="0"/>
              </a:rPr>
              <a:t>			</a:t>
            </a:r>
          </a:p>
          <a:p>
            <a:pPr>
              <a:buNone/>
            </a:pPr>
            <a:endParaRPr lang="de-CH" sz="2400" dirty="0">
              <a:latin typeface="Century Gothic" charset="0"/>
              <a:ea typeface="Century Gothic" charset="0"/>
              <a:cs typeface="Century Gothic" charset="0"/>
            </a:endParaRPr>
          </a:p>
          <a:p>
            <a:pPr>
              <a:buNone/>
            </a:pPr>
            <a:r>
              <a:rPr lang="de-CH" sz="2400" dirty="0">
                <a:latin typeface="Century Gothic" charset="0"/>
                <a:ea typeface="Century Gothic" charset="0"/>
                <a:cs typeface="Century Gothic" charset="0"/>
              </a:rPr>
              <a:t>		Einschätzung des Individuums</a:t>
            </a:r>
          </a:p>
          <a:p>
            <a:pPr>
              <a:buNone/>
            </a:pPr>
            <a:endParaRPr lang="de-CH" sz="1600" dirty="0">
              <a:latin typeface="Century Gothic" charset="0"/>
              <a:ea typeface="Century Gothic" charset="0"/>
              <a:cs typeface="Century Gothic" charset="0"/>
            </a:endParaRPr>
          </a:p>
          <a:p>
            <a:pPr>
              <a:buNone/>
            </a:pPr>
            <a:r>
              <a:rPr lang="de-CH" sz="1600" dirty="0">
                <a:latin typeface="Century Gothic" charset="0"/>
                <a:ea typeface="Century Gothic" charset="0"/>
                <a:cs typeface="Century Gothic" charset="0"/>
              </a:rPr>
              <a:t>						</a:t>
            </a:r>
          </a:p>
          <a:p>
            <a:pPr>
              <a:buNone/>
            </a:pPr>
            <a:r>
              <a:rPr lang="de-CH" sz="1600" dirty="0">
                <a:latin typeface="Century Gothic" charset="0"/>
                <a:ea typeface="Century Gothic" charset="0"/>
                <a:cs typeface="Century Gothic" charset="0"/>
              </a:rPr>
              <a:t>	</a:t>
            </a:r>
          </a:p>
          <a:p>
            <a:pPr>
              <a:buNone/>
            </a:pPr>
            <a:r>
              <a:rPr lang="de-CH" sz="2400" dirty="0">
                <a:latin typeface="Century Gothic" charset="0"/>
                <a:ea typeface="Century Gothic" charset="0"/>
                <a:cs typeface="Century Gothic" charset="0"/>
              </a:rPr>
              <a:t>			Reaktionen</a:t>
            </a:r>
          </a:p>
          <a:p>
            <a:endParaRPr lang="de-CH" dirty="0">
              <a:latin typeface="Century Gothic" charset="0"/>
              <a:ea typeface="Century Gothic" charset="0"/>
              <a:cs typeface="Century Gothic" charset="0"/>
            </a:endParaRPr>
          </a:p>
        </p:txBody>
      </p:sp>
      <p:sp>
        <p:nvSpPr>
          <p:cNvPr id="5" name="Pfeil nach rechts 13"/>
          <p:cNvSpPr/>
          <p:nvPr/>
        </p:nvSpPr>
        <p:spPr>
          <a:xfrm>
            <a:off x="1475656" y="3474314"/>
            <a:ext cx="426129" cy="40943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6" name="Pfeil nach rechts 14"/>
          <p:cNvSpPr/>
          <p:nvPr/>
        </p:nvSpPr>
        <p:spPr>
          <a:xfrm rot="5400000">
            <a:off x="3699556" y="4085420"/>
            <a:ext cx="426129" cy="40943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pic>
        <p:nvPicPr>
          <p:cNvPr id="7" name="Bild 12" descr="DOKT.FLYER 141026.pdf"/>
          <p:cNvPicPr>
            <a:picLocks noChangeAspect="1"/>
          </p:cNvPicPr>
          <p:nvPr/>
        </p:nvPicPr>
        <p:blipFill rotWithShape="1">
          <a:blip r:embed="rId2">
            <a:extLst>
              <a:ext uri="{28A0092B-C50C-407E-A947-70E740481C1C}">
                <a14:useLocalDpi xmlns:a14="http://schemas.microsoft.com/office/drawing/2010/main" val="0"/>
              </a:ext>
            </a:extLst>
          </a:blip>
          <a:srcRect l="68224" t="4869" r="1944" b="53224"/>
          <a:stretch/>
        </p:blipFill>
        <p:spPr>
          <a:xfrm>
            <a:off x="6561792" y="3760095"/>
            <a:ext cx="2228820" cy="2212581"/>
          </a:xfrm>
          <a:prstGeom prst="rect">
            <a:avLst/>
          </a:prstGeom>
        </p:spPr>
      </p:pic>
      <p:sp>
        <p:nvSpPr>
          <p:cNvPr id="3" name="ZoneTexte 2">
            <a:extLst>
              <a:ext uri="{FF2B5EF4-FFF2-40B4-BE49-F238E27FC236}">
                <a16:creationId xmlns:a16="http://schemas.microsoft.com/office/drawing/2014/main" id="{B8131A74-DAB0-FB4D-9FC9-194DB3E4CC80}"/>
              </a:ext>
            </a:extLst>
          </p:cNvPr>
          <p:cNvSpPr txBox="1"/>
          <p:nvPr/>
        </p:nvSpPr>
        <p:spPr>
          <a:xfrm>
            <a:off x="1110343" y="293914"/>
            <a:ext cx="0" cy="0"/>
          </a:xfrm>
          <a:prstGeom prst="rect">
            <a:avLst/>
          </a:prstGeom>
          <a:noFill/>
        </p:spPr>
        <p:txBody>
          <a:bodyPr wrap="none" lIns="0" tIns="0" rIns="0" bIns="0" rtlCol="0">
            <a:noAutofit/>
          </a:bodyPr>
          <a:lstStyle/>
          <a:p>
            <a:pPr>
              <a:lnSpc>
                <a:spcPts val="2700"/>
              </a:lnSpc>
            </a:pPr>
            <a:endParaRPr lang="fr-FR" sz="2000" dirty="0"/>
          </a:p>
        </p:txBody>
      </p:sp>
      <p:sp>
        <p:nvSpPr>
          <p:cNvPr id="8" name="ZoneTexte 7">
            <a:extLst>
              <a:ext uri="{FF2B5EF4-FFF2-40B4-BE49-F238E27FC236}">
                <a16:creationId xmlns:a16="http://schemas.microsoft.com/office/drawing/2014/main" id="{6417F532-E368-4D4F-83F5-D786D2C6E679}"/>
              </a:ext>
            </a:extLst>
          </p:cNvPr>
          <p:cNvSpPr txBox="1"/>
          <p:nvPr/>
        </p:nvSpPr>
        <p:spPr>
          <a:xfrm>
            <a:off x="5507182" y="5735782"/>
            <a:ext cx="0" cy="0"/>
          </a:xfrm>
          <a:prstGeom prst="rect">
            <a:avLst/>
          </a:prstGeom>
          <a:noFill/>
        </p:spPr>
        <p:txBody>
          <a:bodyPr wrap="none" lIns="0" tIns="0" rIns="0" bIns="0" rtlCol="0">
            <a:noAutofit/>
          </a:bodyPr>
          <a:lstStyle/>
          <a:p>
            <a:pPr>
              <a:lnSpc>
                <a:spcPts val="2700"/>
              </a:lnSpc>
            </a:pPr>
            <a:endParaRPr lang="fr-FR" sz="2000" dirty="0"/>
          </a:p>
        </p:txBody>
      </p:sp>
      <p:sp>
        <p:nvSpPr>
          <p:cNvPr id="9" name="ZoneTexte 8">
            <a:extLst>
              <a:ext uri="{FF2B5EF4-FFF2-40B4-BE49-F238E27FC236}">
                <a16:creationId xmlns:a16="http://schemas.microsoft.com/office/drawing/2014/main" id="{F9A2FCE0-E58B-854F-ADB7-F9B88D38E38F}"/>
              </a:ext>
            </a:extLst>
          </p:cNvPr>
          <p:cNvSpPr txBox="1"/>
          <p:nvPr/>
        </p:nvSpPr>
        <p:spPr>
          <a:xfrm>
            <a:off x="6660232" y="5976352"/>
            <a:ext cx="1762348" cy="914400"/>
          </a:xfrm>
          <a:prstGeom prst="rect">
            <a:avLst/>
          </a:prstGeom>
          <a:noFill/>
        </p:spPr>
        <p:txBody>
          <a:bodyPr wrap="none" lIns="0" tIns="0" rIns="0" bIns="0" rtlCol="0">
            <a:noAutofit/>
          </a:bodyPr>
          <a:lstStyle/>
          <a:p>
            <a:pPr>
              <a:lnSpc>
                <a:spcPts val="2700"/>
              </a:lnSpc>
            </a:pPr>
            <a:r>
              <a:rPr lang="fr-CH" altLang="fr-FR" sz="1200" dirty="0"/>
              <a:t>(Lazarus and Folkman , 1984)</a:t>
            </a:r>
            <a:endParaRPr lang="fr-FR" sz="1200" dirty="0"/>
          </a:p>
        </p:txBody>
      </p:sp>
      <p:sp>
        <p:nvSpPr>
          <p:cNvPr id="10" name="ZoneTexte 9">
            <a:extLst>
              <a:ext uri="{FF2B5EF4-FFF2-40B4-BE49-F238E27FC236}">
                <a16:creationId xmlns:a16="http://schemas.microsoft.com/office/drawing/2014/main" id="{9FC7657F-EF48-054A-9EDC-78BE1D50487C}"/>
              </a:ext>
            </a:extLst>
          </p:cNvPr>
          <p:cNvSpPr txBox="1"/>
          <p:nvPr/>
        </p:nvSpPr>
        <p:spPr>
          <a:xfrm>
            <a:off x="8710612" y="5340250"/>
            <a:ext cx="360040" cy="509687"/>
          </a:xfrm>
          <a:prstGeom prst="rect">
            <a:avLst/>
          </a:prstGeom>
          <a:noFill/>
        </p:spPr>
        <p:txBody>
          <a:bodyPr vert="vert270" wrap="none" lIns="0" tIns="0" rIns="0" bIns="0" rtlCol="0">
            <a:noAutofit/>
          </a:bodyPr>
          <a:lstStyle/>
          <a:p>
            <a:pPr>
              <a:lnSpc>
                <a:spcPts val="2700"/>
              </a:lnSpc>
            </a:pPr>
            <a:r>
              <a:rPr lang="fr-FR" sz="800" dirty="0"/>
              <a:t>® MHR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a:t>
            </a:r>
            <a:endParaRPr lang="fr-CH" b="0" dirty="0">
              <a:solidFill>
                <a:schemeClr val="tx2">
                  <a:lumMod val="90000"/>
                  <a:lumOff val="10000"/>
                </a:schemeClr>
              </a:solidFill>
            </a:endParaRPr>
          </a:p>
        </p:txBody>
      </p:sp>
      <p:pic>
        <p:nvPicPr>
          <p:cNvPr id="8" name="Inhaltsplatzhalter 1" descr="waage.jpg"/>
          <p:cNvPicPr>
            <a:picLocks noGrp="1" noChangeAspect="1"/>
          </p:cNvPicPr>
          <p:nvPr>
            <p:ph sz="quarter" idx="11"/>
          </p:nvPr>
        </p:nvPicPr>
        <p:blipFill>
          <a:blip r:embed="rId2">
            <a:extLst>
              <a:ext uri="{28A0092B-C50C-407E-A947-70E740481C1C}">
                <a14:useLocalDpi xmlns:a14="http://schemas.microsoft.com/office/drawing/2010/main" val="0"/>
              </a:ext>
            </a:extLst>
          </a:blip>
          <a:srcRect l="-18187" r="-18187"/>
          <a:stretch>
            <a:fillRect/>
          </a:stretch>
        </p:blipFill>
        <p:spPr>
          <a:xfrm>
            <a:off x="432594" y="1196752"/>
            <a:ext cx="8278812" cy="4553000"/>
          </a:xfrm>
          <a:noFill/>
        </p:spPr>
      </p:pic>
      <p:sp>
        <p:nvSpPr>
          <p:cNvPr id="9" name="Textfeld 4"/>
          <p:cNvSpPr txBox="1"/>
          <p:nvPr/>
        </p:nvSpPr>
        <p:spPr>
          <a:xfrm>
            <a:off x="2051720" y="4663381"/>
            <a:ext cx="2016224" cy="400110"/>
          </a:xfrm>
          <a:prstGeom prst="rect">
            <a:avLst/>
          </a:prstGeom>
          <a:noFill/>
        </p:spPr>
        <p:txBody>
          <a:bodyPr wrap="square" rtlCol="0">
            <a:spAutoFit/>
          </a:bodyPr>
          <a:lstStyle/>
          <a:p>
            <a:r>
              <a:rPr lang="fr-FR" sz="2000" b="1" dirty="0" err="1">
                <a:solidFill>
                  <a:srgbClr val="FF0000"/>
                </a:solidFill>
                <a:latin typeface="Avenir Book"/>
                <a:cs typeface="Avenir Book"/>
              </a:rPr>
              <a:t>Anforderungen</a:t>
            </a:r>
            <a:endParaRPr lang="fr-FR" b="1" dirty="0">
              <a:solidFill>
                <a:srgbClr val="FF0000"/>
              </a:solidFill>
              <a:latin typeface="Avenir Book"/>
              <a:cs typeface="Avenir Book"/>
            </a:endParaRPr>
          </a:p>
        </p:txBody>
      </p:sp>
      <p:sp>
        <p:nvSpPr>
          <p:cNvPr id="10" name="Textfeld 15"/>
          <p:cNvSpPr txBox="1"/>
          <p:nvPr/>
        </p:nvSpPr>
        <p:spPr>
          <a:xfrm>
            <a:off x="5116882" y="3399175"/>
            <a:ext cx="1956654" cy="400110"/>
          </a:xfrm>
          <a:prstGeom prst="rect">
            <a:avLst/>
          </a:prstGeom>
          <a:noFill/>
        </p:spPr>
        <p:txBody>
          <a:bodyPr wrap="square" rtlCol="0">
            <a:spAutoFit/>
          </a:bodyPr>
          <a:lstStyle/>
          <a:p>
            <a:r>
              <a:rPr lang="fr-FR" sz="2000" b="1" dirty="0" err="1">
                <a:solidFill>
                  <a:srgbClr val="008000"/>
                </a:solidFill>
                <a:latin typeface="Avenir Book"/>
                <a:cs typeface="Avenir Book"/>
              </a:rPr>
              <a:t>Ressourcen</a:t>
            </a:r>
            <a:endParaRPr lang="fr-FR" b="1" dirty="0">
              <a:solidFill>
                <a:srgbClr val="008000"/>
              </a:solidFill>
              <a:latin typeface="Avenir Book"/>
              <a:cs typeface="Avenir Book"/>
            </a:endParaRPr>
          </a:p>
        </p:txBody>
      </p:sp>
      <p:sp>
        <p:nvSpPr>
          <p:cNvPr id="6" name="ZoneTexte 5">
            <a:extLst>
              <a:ext uri="{FF2B5EF4-FFF2-40B4-BE49-F238E27FC236}">
                <a16:creationId xmlns:a16="http://schemas.microsoft.com/office/drawing/2014/main" id="{72A0CF46-C958-144B-A025-031528B8E595}"/>
              </a:ext>
            </a:extLst>
          </p:cNvPr>
          <p:cNvSpPr txBox="1"/>
          <p:nvPr/>
        </p:nvSpPr>
        <p:spPr>
          <a:xfrm>
            <a:off x="6660232" y="5976352"/>
            <a:ext cx="1762348" cy="914400"/>
          </a:xfrm>
          <a:prstGeom prst="rect">
            <a:avLst/>
          </a:prstGeom>
          <a:noFill/>
        </p:spPr>
        <p:txBody>
          <a:bodyPr wrap="none" lIns="0" tIns="0" rIns="0" bIns="0" rtlCol="0">
            <a:noAutofit/>
          </a:bodyPr>
          <a:lstStyle/>
          <a:p>
            <a:pPr>
              <a:lnSpc>
                <a:spcPts val="2700"/>
              </a:lnSpc>
            </a:pPr>
            <a:r>
              <a:rPr lang="fr-CH" altLang="fr-FR" sz="1200" dirty="0"/>
              <a:t>(Lazarus and Folkman , 1984)</a:t>
            </a:r>
            <a:endParaRPr lang="fr-FR" sz="1200" dirty="0"/>
          </a:p>
        </p:txBody>
      </p:sp>
    </p:spTree>
    <p:extLst>
      <p:ext uri="{BB962C8B-B14F-4D97-AF65-F5344CB8AC3E}">
        <p14:creationId xmlns:p14="http://schemas.microsoft.com/office/powerpoint/2010/main" val="169374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A4ED4-8080-422F-B7C2-C0A8DA4543E9}"/>
              </a:ext>
            </a:extLst>
          </p:cNvPr>
          <p:cNvSpPr>
            <a:spLocks noGrp="1"/>
          </p:cNvSpPr>
          <p:nvPr>
            <p:ph type="title"/>
          </p:nvPr>
        </p:nvSpPr>
        <p:spPr/>
        <p:txBody>
          <a:bodyPr/>
          <a:lstStyle/>
          <a:p>
            <a:r>
              <a:rPr lang="fr-FR" sz="3200" b="0" dirty="0">
                <a:solidFill>
                  <a:schemeClr val="tx2">
                    <a:lumMod val="90000"/>
                    <a:lumOff val="10000"/>
                  </a:schemeClr>
                </a:solidFill>
                <a:latin typeface="Avenir Next Regular"/>
                <a:cs typeface="Avenir Next Regular"/>
              </a:rPr>
              <a:t>Stress</a:t>
            </a:r>
            <a:endParaRPr lang="fr-CH" sz="3200" dirty="0">
              <a:solidFill>
                <a:schemeClr val="tx2">
                  <a:lumMod val="90000"/>
                  <a:lumOff val="10000"/>
                </a:schemeClr>
              </a:solidFill>
            </a:endParaRPr>
          </a:p>
        </p:txBody>
      </p:sp>
      <p:pic>
        <p:nvPicPr>
          <p:cNvPr id="21" name="Image 20">
            <a:extLst>
              <a:ext uri="{FF2B5EF4-FFF2-40B4-BE49-F238E27FC236}">
                <a16:creationId xmlns:a16="http://schemas.microsoft.com/office/drawing/2014/main" id="{7B571765-733E-4495-9054-E2E73A800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5158867"/>
            <a:ext cx="987221" cy="1294469"/>
          </a:xfrm>
          <a:prstGeom prst="rect">
            <a:avLst/>
          </a:prstGeom>
        </p:spPr>
      </p:pic>
      <p:sp>
        <p:nvSpPr>
          <p:cNvPr id="22" name="ZoneTexte 21">
            <a:extLst>
              <a:ext uri="{FF2B5EF4-FFF2-40B4-BE49-F238E27FC236}">
                <a16:creationId xmlns:a16="http://schemas.microsoft.com/office/drawing/2014/main" id="{BF3F47A9-49FF-4D35-AC66-5F28A605027D}"/>
              </a:ext>
            </a:extLst>
          </p:cNvPr>
          <p:cNvSpPr txBox="1"/>
          <p:nvPr/>
        </p:nvSpPr>
        <p:spPr>
          <a:xfrm>
            <a:off x="5868144" y="5949280"/>
            <a:ext cx="2232248" cy="425238"/>
          </a:xfrm>
          <a:prstGeom prst="rect">
            <a:avLst/>
          </a:prstGeom>
          <a:noFill/>
        </p:spPr>
        <p:txBody>
          <a:bodyPr wrap="square" lIns="0" tIns="0" rIns="0" bIns="0" rtlCol="0">
            <a:noAutofit/>
          </a:bodyPr>
          <a:lstStyle/>
          <a:p>
            <a:pPr>
              <a:lnSpc>
                <a:spcPts val="2700"/>
              </a:lnSpc>
            </a:pPr>
            <a:r>
              <a:rPr lang="fr-CH" sz="2000" dirty="0" err="1"/>
              <a:t>Und</a:t>
            </a:r>
            <a:r>
              <a:rPr lang="fr-CH" sz="2000" dirty="0"/>
              <a:t> </a:t>
            </a:r>
            <a:r>
              <a:rPr lang="fr-CH" sz="2000" dirty="0" err="1"/>
              <a:t>das</a:t>
            </a:r>
            <a:r>
              <a:rPr lang="fr-CH" sz="2000" dirty="0"/>
              <a:t> Studium?</a:t>
            </a:r>
          </a:p>
        </p:txBody>
      </p:sp>
      <p:grpSp>
        <p:nvGrpSpPr>
          <p:cNvPr id="9" name="Groupe 8">
            <a:extLst>
              <a:ext uri="{FF2B5EF4-FFF2-40B4-BE49-F238E27FC236}">
                <a16:creationId xmlns:a16="http://schemas.microsoft.com/office/drawing/2014/main" id="{8EB0F064-D5C2-F34B-B343-36AD7EC561C9}"/>
              </a:ext>
            </a:extLst>
          </p:cNvPr>
          <p:cNvGrpSpPr/>
          <p:nvPr/>
        </p:nvGrpSpPr>
        <p:grpSpPr>
          <a:xfrm>
            <a:off x="715105" y="908720"/>
            <a:ext cx="7801720" cy="4824536"/>
            <a:chOff x="715105" y="908720"/>
            <a:chExt cx="7801720" cy="4824536"/>
          </a:xfrm>
        </p:grpSpPr>
        <p:sp>
          <p:nvSpPr>
            <p:cNvPr id="7" name="Rectangle 6">
              <a:extLst>
                <a:ext uri="{FF2B5EF4-FFF2-40B4-BE49-F238E27FC236}">
                  <a16:creationId xmlns:a16="http://schemas.microsoft.com/office/drawing/2014/main" id="{A37BBB5E-8BA4-40FD-9DCF-E0EEF3DDFACE}"/>
                </a:ext>
              </a:extLst>
            </p:cNvPr>
            <p:cNvSpPr>
              <a:spLocks/>
            </p:cNvSpPr>
            <p:nvPr/>
          </p:nvSpPr>
          <p:spPr>
            <a:xfrm>
              <a:off x="736710" y="914499"/>
              <a:ext cx="2448000" cy="1260000"/>
            </a:xfrm>
            <a:prstGeom prst="rect">
              <a:avLst/>
            </a:prstGeom>
            <a:solidFill>
              <a:schemeClr val="accent1">
                <a:lumMod val="90000"/>
                <a:lumOff val="10000"/>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t>Ich bin gestresst, wenn…</a:t>
              </a:r>
            </a:p>
          </p:txBody>
        </p:sp>
        <p:sp>
          <p:nvSpPr>
            <p:cNvPr id="8" name="Rectangle 7">
              <a:extLst>
                <a:ext uri="{FF2B5EF4-FFF2-40B4-BE49-F238E27FC236}">
                  <a16:creationId xmlns:a16="http://schemas.microsoft.com/office/drawing/2014/main" id="{E3DE61B4-C0CC-4E2A-A914-8EEA2879DF23}"/>
                </a:ext>
              </a:extLst>
            </p:cNvPr>
            <p:cNvSpPr>
              <a:spLocks/>
            </p:cNvSpPr>
            <p:nvPr/>
          </p:nvSpPr>
          <p:spPr>
            <a:xfrm>
              <a:off x="3402000" y="908720"/>
              <a:ext cx="2448000" cy="1260000"/>
            </a:xfrm>
            <a:prstGeom prst="rect">
              <a:avLst/>
            </a:prstGeom>
            <a:solidFill>
              <a:schemeClr val="accent1">
                <a:lumMod val="90000"/>
                <a:lumOff val="10000"/>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t>Stressoren</a:t>
              </a:r>
            </a:p>
          </p:txBody>
        </p:sp>
        <p:sp>
          <p:nvSpPr>
            <p:cNvPr id="10" name="Rectangle 9">
              <a:extLst>
                <a:ext uri="{FF2B5EF4-FFF2-40B4-BE49-F238E27FC236}">
                  <a16:creationId xmlns:a16="http://schemas.microsoft.com/office/drawing/2014/main" id="{EBE39342-D870-43BF-A5DD-76C77772A419}"/>
                </a:ext>
              </a:extLst>
            </p:cNvPr>
            <p:cNvSpPr>
              <a:spLocks/>
            </p:cNvSpPr>
            <p:nvPr/>
          </p:nvSpPr>
          <p:spPr>
            <a:xfrm>
              <a:off x="715105" y="2348499"/>
              <a:ext cx="2448000" cy="1260000"/>
            </a:xfrm>
            <a:prstGeom prst="rect">
              <a:avLst/>
            </a:prstGeom>
            <a:solidFill>
              <a:schemeClr val="accent1">
                <a:lumMod val="10000"/>
                <a:lumOff val="90000"/>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solidFill>
                    <a:schemeClr val="tx1"/>
                  </a:solidFill>
                </a:rPr>
                <a:t>Ich gerate in Stress, wenn…</a:t>
              </a:r>
            </a:p>
          </p:txBody>
        </p:sp>
        <p:sp>
          <p:nvSpPr>
            <p:cNvPr id="11" name="Rectangle avec flèche vers le bas 10">
              <a:extLst>
                <a:ext uri="{FF2B5EF4-FFF2-40B4-BE49-F238E27FC236}">
                  <a16:creationId xmlns:a16="http://schemas.microsoft.com/office/drawing/2014/main" id="{56003B34-36C6-421B-BE4E-B736E39E07A1}"/>
                </a:ext>
              </a:extLst>
            </p:cNvPr>
            <p:cNvSpPr>
              <a:spLocks/>
            </p:cNvSpPr>
            <p:nvPr/>
          </p:nvSpPr>
          <p:spPr>
            <a:xfrm>
              <a:off x="3382952" y="2352310"/>
              <a:ext cx="2448000" cy="1742599"/>
            </a:xfrm>
            <a:prstGeom prst="downArrowCallout">
              <a:avLst>
                <a:gd name="adj1" fmla="val 15529"/>
                <a:gd name="adj2" fmla="val 15989"/>
                <a:gd name="adj3" fmla="val 15630"/>
                <a:gd name="adj4" fmla="val 74063"/>
              </a:avLst>
            </a:prstGeom>
            <a:solidFill>
              <a:schemeClr val="accent1">
                <a:lumMod val="10000"/>
                <a:lumOff val="90000"/>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solidFill>
                    <a:schemeClr val="tx1"/>
                  </a:solidFill>
                </a:rPr>
                <a:t>Verstärker des persönlichen Stress</a:t>
              </a:r>
            </a:p>
          </p:txBody>
        </p:sp>
        <p:sp>
          <p:nvSpPr>
            <p:cNvPr id="12" name="Rectangle 11">
              <a:extLst>
                <a:ext uri="{FF2B5EF4-FFF2-40B4-BE49-F238E27FC236}">
                  <a16:creationId xmlns:a16="http://schemas.microsoft.com/office/drawing/2014/main" id="{63140598-A650-492C-A8BA-9EB110BB2007}"/>
                </a:ext>
              </a:extLst>
            </p:cNvPr>
            <p:cNvSpPr>
              <a:spLocks/>
            </p:cNvSpPr>
            <p:nvPr/>
          </p:nvSpPr>
          <p:spPr>
            <a:xfrm>
              <a:off x="6050799" y="2348499"/>
              <a:ext cx="2448000" cy="1260000"/>
            </a:xfrm>
            <a:prstGeom prst="rect">
              <a:avLst/>
            </a:prstGeom>
            <a:solidFill>
              <a:schemeClr val="accent1">
                <a:lumMod val="10000"/>
                <a:lumOff val="90000"/>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buFontTx/>
                <a:buChar char="-"/>
              </a:pPr>
              <a:r>
                <a:rPr lang="de-DE" sz="1200" dirty="0">
                  <a:solidFill>
                    <a:schemeClr val="tx1"/>
                  </a:solidFill>
                </a:rPr>
                <a:t>Ungeduld</a:t>
              </a:r>
            </a:p>
            <a:p>
              <a:pPr marL="171450" indent="-171450">
                <a:buFontTx/>
                <a:buChar char="-"/>
              </a:pPr>
              <a:r>
                <a:rPr lang="de-DE" sz="1200" dirty="0">
                  <a:solidFill>
                    <a:schemeClr val="tx1"/>
                  </a:solidFill>
                </a:rPr>
                <a:t>Perfektionismus</a:t>
              </a:r>
            </a:p>
            <a:p>
              <a:pPr marL="171450" indent="-171450">
                <a:buFontTx/>
                <a:buChar char="-"/>
              </a:pPr>
              <a:r>
                <a:rPr lang="de-DE" sz="1200" dirty="0">
                  <a:solidFill>
                    <a:schemeClr val="tx1"/>
                  </a:solidFill>
                </a:rPr>
                <a:t>Kontrolle</a:t>
              </a:r>
            </a:p>
            <a:p>
              <a:pPr marL="171450" indent="-171450">
                <a:buFontTx/>
                <a:buChar char="-"/>
              </a:pPr>
              <a:r>
                <a:rPr lang="de-DE" sz="1200" dirty="0">
                  <a:solidFill>
                    <a:schemeClr val="tx1"/>
                  </a:solidFill>
                </a:rPr>
                <a:t>Alles alleine bewältigen wollen</a:t>
              </a:r>
            </a:p>
            <a:p>
              <a:pPr marL="171450" indent="-171450">
                <a:buFontTx/>
                <a:buChar char="-"/>
              </a:pPr>
              <a:r>
                <a:rPr lang="de-DE" sz="1200" dirty="0">
                  <a:solidFill>
                    <a:schemeClr val="tx1"/>
                  </a:solidFill>
                </a:rPr>
                <a:t>Zu viele Anforderungen an sich selbst</a:t>
              </a:r>
            </a:p>
          </p:txBody>
        </p:sp>
        <p:sp>
          <p:nvSpPr>
            <p:cNvPr id="13" name="Rectangle 12">
              <a:extLst>
                <a:ext uri="{FF2B5EF4-FFF2-40B4-BE49-F238E27FC236}">
                  <a16:creationId xmlns:a16="http://schemas.microsoft.com/office/drawing/2014/main" id="{3C36766D-C586-4E44-81E4-C764ADAAE732}"/>
                </a:ext>
              </a:extLst>
            </p:cNvPr>
            <p:cNvSpPr>
              <a:spLocks/>
            </p:cNvSpPr>
            <p:nvPr/>
          </p:nvSpPr>
          <p:spPr>
            <a:xfrm>
              <a:off x="715105" y="4113216"/>
              <a:ext cx="2448000" cy="1260000"/>
            </a:xfrm>
            <a:prstGeom prst="rect">
              <a:avLst/>
            </a:prstGeom>
            <a:solidFill>
              <a:schemeClr val="tx2">
                <a:lumMod val="75000"/>
                <a:lumOff val="25000"/>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t>Wenn ich gestresst bin, dann…</a:t>
              </a:r>
            </a:p>
          </p:txBody>
        </p:sp>
        <p:sp>
          <p:nvSpPr>
            <p:cNvPr id="16" name="Rectangle 15">
              <a:extLst>
                <a:ext uri="{FF2B5EF4-FFF2-40B4-BE49-F238E27FC236}">
                  <a16:creationId xmlns:a16="http://schemas.microsoft.com/office/drawing/2014/main" id="{F96CC451-4E7C-4000-B0C6-ADCB97200FEC}"/>
                </a:ext>
              </a:extLst>
            </p:cNvPr>
            <p:cNvSpPr>
              <a:spLocks/>
            </p:cNvSpPr>
            <p:nvPr/>
          </p:nvSpPr>
          <p:spPr>
            <a:xfrm>
              <a:off x="6068825" y="908720"/>
              <a:ext cx="2448000" cy="1260000"/>
            </a:xfrm>
            <a:prstGeom prst="rect">
              <a:avLst/>
            </a:prstGeom>
            <a:solidFill>
              <a:schemeClr val="accent1">
                <a:lumMod val="90000"/>
                <a:lumOff val="10000"/>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buFontTx/>
                <a:buChar char="-"/>
              </a:pPr>
              <a:r>
                <a:rPr lang="de-DE" sz="1200" dirty="0"/>
                <a:t>Hohe Anforderungen bezüglich der Leistung</a:t>
              </a:r>
            </a:p>
            <a:p>
              <a:pPr marL="171450" indent="-171450">
                <a:buFontTx/>
                <a:buChar char="-"/>
              </a:pPr>
              <a:r>
                <a:rPr lang="de-DE" sz="1200" dirty="0"/>
                <a:t>Viel Arbeit</a:t>
              </a:r>
            </a:p>
            <a:p>
              <a:pPr marL="171450" indent="-171450">
                <a:buFontTx/>
                <a:buChar char="-"/>
              </a:pPr>
              <a:r>
                <a:rPr lang="de-DE" sz="1200" dirty="0"/>
                <a:t>Zeitdruck</a:t>
              </a:r>
            </a:p>
            <a:p>
              <a:pPr marL="171450" indent="-171450">
                <a:buFontTx/>
                <a:buChar char="-"/>
              </a:pPr>
              <a:r>
                <a:rPr lang="de-DE" sz="1200" dirty="0"/>
                <a:t>Störungen</a:t>
              </a:r>
            </a:p>
          </p:txBody>
        </p:sp>
        <p:sp>
          <p:nvSpPr>
            <p:cNvPr id="15" name="Rectangle 14">
              <a:extLst>
                <a:ext uri="{FF2B5EF4-FFF2-40B4-BE49-F238E27FC236}">
                  <a16:creationId xmlns:a16="http://schemas.microsoft.com/office/drawing/2014/main" id="{8003AA4A-BBBD-45F5-80BA-507371AAE06E}"/>
                </a:ext>
              </a:extLst>
            </p:cNvPr>
            <p:cNvSpPr>
              <a:spLocks/>
            </p:cNvSpPr>
            <p:nvPr/>
          </p:nvSpPr>
          <p:spPr>
            <a:xfrm>
              <a:off x="6050799" y="4109844"/>
              <a:ext cx="2448000" cy="1260000"/>
            </a:xfrm>
            <a:prstGeom prst="rect">
              <a:avLst/>
            </a:prstGeom>
            <a:solidFill>
              <a:schemeClr val="tx2">
                <a:lumMod val="75000"/>
                <a:lumOff val="25000"/>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buFontTx/>
                <a:buChar char="-"/>
              </a:pPr>
              <a:endParaRPr lang="de-DE" sz="1200" dirty="0"/>
            </a:p>
            <a:p>
              <a:pPr marL="171450" indent="-171450">
                <a:buFontTx/>
                <a:buChar char="-"/>
              </a:pPr>
              <a:r>
                <a:rPr lang="de-DE" sz="1200" dirty="0"/>
                <a:t>Körperliche Aktivierung</a:t>
              </a:r>
            </a:p>
            <a:p>
              <a:pPr marL="171450" indent="-171450">
                <a:buFontTx/>
                <a:buChar char="-"/>
              </a:pPr>
              <a:r>
                <a:rPr lang="de-DE" sz="1200" dirty="0"/>
                <a:t>Emotionale Aktivierung</a:t>
              </a:r>
            </a:p>
            <a:p>
              <a:pPr marL="171450" indent="-171450">
                <a:buFontTx/>
                <a:buChar char="-"/>
              </a:pPr>
              <a:r>
                <a:rPr lang="de-DE" sz="1200" dirty="0"/>
                <a:t>Mentale Aktivierung</a:t>
              </a:r>
            </a:p>
            <a:p>
              <a:pPr marL="171450" indent="-171450">
                <a:buFontTx/>
                <a:buChar char="-"/>
              </a:pPr>
              <a:r>
                <a:rPr lang="de-DE" sz="1200" dirty="0"/>
                <a:t>Verhaltensaktivierung</a:t>
              </a:r>
            </a:p>
            <a:p>
              <a:pPr algn="ctr"/>
              <a:endParaRPr lang="de-DE" dirty="0"/>
            </a:p>
          </p:txBody>
        </p:sp>
        <p:grpSp>
          <p:nvGrpSpPr>
            <p:cNvPr id="5" name="Groupe 4">
              <a:extLst>
                <a:ext uri="{FF2B5EF4-FFF2-40B4-BE49-F238E27FC236}">
                  <a16:creationId xmlns:a16="http://schemas.microsoft.com/office/drawing/2014/main" id="{8C0703B2-6AC4-F64E-8F78-5F1E6266D3A6}"/>
                </a:ext>
              </a:extLst>
            </p:cNvPr>
            <p:cNvGrpSpPr/>
            <p:nvPr/>
          </p:nvGrpSpPr>
          <p:grpSpPr>
            <a:xfrm>
              <a:off x="4013373" y="1916451"/>
              <a:ext cx="1200687" cy="729290"/>
              <a:chOff x="3696844" y="2427933"/>
              <a:chExt cx="1200687" cy="729290"/>
            </a:xfrm>
          </p:grpSpPr>
          <p:sp>
            <p:nvSpPr>
              <p:cNvPr id="18" name="Flèche : double flèche verticale 17">
                <a:extLst>
                  <a:ext uri="{FF2B5EF4-FFF2-40B4-BE49-F238E27FC236}">
                    <a16:creationId xmlns:a16="http://schemas.microsoft.com/office/drawing/2014/main" id="{6B834C01-55DB-4E98-93EA-9B1224A92188}"/>
                  </a:ext>
                </a:extLst>
              </p:cNvPr>
              <p:cNvSpPr/>
              <p:nvPr/>
            </p:nvSpPr>
            <p:spPr>
              <a:xfrm>
                <a:off x="3696844" y="2427933"/>
                <a:ext cx="386481" cy="729290"/>
              </a:xfrm>
              <a:prstGeom prst="upDownArrow">
                <a:avLst/>
              </a:prstGeom>
              <a:ln w="952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4" name="Flèche : double flèche verticale 17">
                <a:extLst>
                  <a:ext uri="{FF2B5EF4-FFF2-40B4-BE49-F238E27FC236}">
                    <a16:creationId xmlns:a16="http://schemas.microsoft.com/office/drawing/2014/main" id="{22368E5A-F531-344F-A743-2E7A48668F7E}"/>
                  </a:ext>
                </a:extLst>
              </p:cNvPr>
              <p:cNvSpPr/>
              <p:nvPr/>
            </p:nvSpPr>
            <p:spPr>
              <a:xfrm>
                <a:off x="4103947" y="2427933"/>
                <a:ext cx="386481" cy="729290"/>
              </a:xfrm>
              <a:prstGeom prst="upDownArrow">
                <a:avLst/>
              </a:prstGeom>
              <a:ln w="952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5" name="Flèche : double flèche verticale 17">
                <a:extLst>
                  <a:ext uri="{FF2B5EF4-FFF2-40B4-BE49-F238E27FC236}">
                    <a16:creationId xmlns:a16="http://schemas.microsoft.com/office/drawing/2014/main" id="{3C721EEB-1B05-1448-9945-15D217408B68}"/>
                  </a:ext>
                </a:extLst>
              </p:cNvPr>
              <p:cNvSpPr/>
              <p:nvPr/>
            </p:nvSpPr>
            <p:spPr>
              <a:xfrm>
                <a:off x="4511050" y="2427933"/>
                <a:ext cx="386481" cy="729290"/>
              </a:xfrm>
              <a:prstGeom prst="upDownArrow">
                <a:avLst/>
              </a:prstGeom>
              <a:ln w="952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6" name="Groupe 5">
              <a:extLst>
                <a:ext uri="{FF2B5EF4-FFF2-40B4-BE49-F238E27FC236}">
                  <a16:creationId xmlns:a16="http://schemas.microsoft.com/office/drawing/2014/main" id="{9645503F-22D5-FD4E-8FE0-243DEFAE8E89}"/>
                </a:ext>
              </a:extLst>
            </p:cNvPr>
            <p:cNvGrpSpPr/>
            <p:nvPr/>
          </p:nvGrpSpPr>
          <p:grpSpPr>
            <a:xfrm>
              <a:off x="3382952" y="4113216"/>
              <a:ext cx="2448000" cy="1620040"/>
              <a:chOff x="3361312" y="4070821"/>
              <a:chExt cx="2340000" cy="1620040"/>
            </a:xfrm>
          </p:grpSpPr>
          <p:sp>
            <p:nvSpPr>
              <p:cNvPr id="14" name="Rectangle 13">
                <a:extLst>
                  <a:ext uri="{FF2B5EF4-FFF2-40B4-BE49-F238E27FC236}">
                    <a16:creationId xmlns:a16="http://schemas.microsoft.com/office/drawing/2014/main" id="{F05B7B7E-2AA7-462B-AFEA-5E25BB939DFC}"/>
                  </a:ext>
                </a:extLst>
              </p:cNvPr>
              <p:cNvSpPr>
                <a:spLocks/>
              </p:cNvSpPr>
              <p:nvPr/>
            </p:nvSpPr>
            <p:spPr>
              <a:xfrm>
                <a:off x="3361312" y="4070821"/>
                <a:ext cx="2340000" cy="1620040"/>
              </a:xfrm>
              <a:prstGeom prst="rect">
                <a:avLst/>
              </a:prstGeom>
              <a:solidFill>
                <a:schemeClr val="tx2">
                  <a:lumMod val="75000"/>
                  <a:lumOff val="25000"/>
                </a:schemeClr>
              </a:solidFill>
              <a:ln w="63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t>Stressreaktion</a:t>
                </a:r>
              </a:p>
              <a:p>
                <a:pPr algn="r"/>
                <a:endParaRPr lang="de-DE" sz="1400" b="1" dirty="0"/>
              </a:p>
              <a:p>
                <a:pPr algn="r"/>
                <a:r>
                  <a:rPr lang="de-DE" sz="1000" b="1" dirty="0"/>
                  <a:t>Langfristig</a:t>
                </a:r>
              </a:p>
              <a:p>
                <a:pPr algn="r"/>
                <a:endParaRPr lang="de-DE" sz="1000" b="1" dirty="0"/>
              </a:p>
              <a:p>
                <a:pPr algn="ctr"/>
                <a:r>
                  <a:rPr lang="de-DE" sz="1400" b="1" dirty="0"/>
                  <a:t>Erschöpfung, Krankheit</a:t>
                </a:r>
              </a:p>
            </p:txBody>
          </p:sp>
          <p:sp>
            <p:nvSpPr>
              <p:cNvPr id="26" name="Flèche : bas 16">
                <a:extLst>
                  <a:ext uri="{FF2B5EF4-FFF2-40B4-BE49-F238E27FC236}">
                    <a16:creationId xmlns:a16="http://schemas.microsoft.com/office/drawing/2014/main" id="{CDC0C7C6-1EAE-FA4F-89B4-335B426D5FC2}"/>
                  </a:ext>
                </a:extLst>
              </p:cNvPr>
              <p:cNvSpPr/>
              <p:nvPr/>
            </p:nvSpPr>
            <p:spPr>
              <a:xfrm>
                <a:off x="4380536" y="4707599"/>
                <a:ext cx="384985" cy="350666"/>
              </a:xfrm>
              <a:prstGeom prst="downArrow">
                <a:avLst/>
              </a:prstGeom>
              <a:ln w="952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grpSp>
      </p:grpSp>
    </p:spTree>
    <p:extLst>
      <p:ext uri="{BB962C8B-B14F-4D97-AF65-F5344CB8AC3E}">
        <p14:creationId xmlns:p14="http://schemas.microsoft.com/office/powerpoint/2010/main" val="540234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3CBEB35-A1C8-F341-9C99-A4765FA0B985}"/>
              </a:ext>
            </a:extLst>
          </p:cNvPr>
          <p:cNvSpPr>
            <a:spLocks noGrp="1"/>
          </p:cNvSpPr>
          <p:nvPr>
            <p:ph sz="half" idx="2"/>
          </p:nvPr>
        </p:nvSpPr>
        <p:spPr/>
        <p:txBody>
          <a:bodyPr/>
          <a:lstStyle/>
          <a:p>
            <a:pPr lvl="2"/>
            <a:r>
              <a:rPr lang="fr-CH" sz="2800" dirty="0" err="1">
                <a:latin typeface="Century Gothic" panose="020B0502020202020204" pitchFamily="34" charset="0"/>
              </a:rPr>
              <a:t>Stressreaktionen</a:t>
            </a:r>
            <a:endParaRPr lang="fr-CH" sz="2800" dirty="0"/>
          </a:p>
        </p:txBody>
      </p:sp>
      <p:sp>
        <p:nvSpPr>
          <p:cNvPr id="4" name="ZoneTexte 3">
            <a:extLst>
              <a:ext uri="{FF2B5EF4-FFF2-40B4-BE49-F238E27FC236}">
                <a16:creationId xmlns:a16="http://schemas.microsoft.com/office/drawing/2014/main" id="{71DBDF42-97BE-5B45-A728-B4EA47CF8A23}"/>
              </a:ext>
            </a:extLst>
          </p:cNvPr>
          <p:cNvSpPr txBox="1"/>
          <p:nvPr/>
        </p:nvSpPr>
        <p:spPr>
          <a:xfrm>
            <a:off x="1319134" y="1184223"/>
            <a:ext cx="0" cy="0"/>
          </a:xfrm>
          <a:prstGeom prst="rect">
            <a:avLst/>
          </a:prstGeom>
          <a:noFill/>
        </p:spPr>
        <p:txBody>
          <a:bodyPr wrap="none" lIns="0" tIns="0" rIns="0" bIns="0" rtlCol="0">
            <a:noAutofit/>
          </a:bodyPr>
          <a:lstStyle/>
          <a:p>
            <a:pPr>
              <a:lnSpc>
                <a:spcPts val="2700"/>
              </a:lnSpc>
            </a:pPr>
            <a:endParaRPr lang="fr-FR" sz="2000"/>
          </a:p>
        </p:txBody>
      </p:sp>
      <p:sp>
        <p:nvSpPr>
          <p:cNvPr id="6" name="ZoneTexte 5">
            <a:extLst>
              <a:ext uri="{FF2B5EF4-FFF2-40B4-BE49-F238E27FC236}">
                <a16:creationId xmlns:a16="http://schemas.microsoft.com/office/drawing/2014/main" id="{370A6F38-A234-3B49-99F2-7F8EA1F06677}"/>
              </a:ext>
            </a:extLst>
          </p:cNvPr>
          <p:cNvSpPr txBox="1"/>
          <p:nvPr/>
        </p:nvSpPr>
        <p:spPr>
          <a:xfrm>
            <a:off x="11019295" y="6540285"/>
            <a:ext cx="0" cy="0"/>
          </a:xfrm>
          <a:prstGeom prst="rect">
            <a:avLst/>
          </a:prstGeom>
          <a:noFill/>
        </p:spPr>
        <p:txBody>
          <a:bodyPr wrap="none" lIns="0" tIns="0" rIns="0" bIns="0" rtlCol="0">
            <a:noAutofit/>
          </a:bodyPr>
          <a:lstStyle/>
          <a:p>
            <a:pPr>
              <a:lnSpc>
                <a:spcPts val="2700"/>
              </a:lnSpc>
            </a:pPr>
            <a:endParaRPr lang="fr-FR" sz="2000"/>
          </a:p>
        </p:txBody>
      </p:sp>
      <p:sp>
        <p:nvSpPr>
          <p:cNvPr id="9" name="Titel 1">
            <a:extLst>
              <a:ext uri="{FF2B5EF4-FFF2-40B4-BE49-F238E27FC236}">
                <a16:creationId xmlns:a16="http://schemas.microsoft.com/office/drawing/2014/main" id="{3B686029-61CC-2C40-991B-2FA40C10B3D1}"/>
              </a:ext>
            </a:extLst>
          </p:cNvPr>
          <p:cNvSpPr txBox="1">
            <a:spLocks/>
          </p:cNvSpPr>
          <p:nvPr/>
        </p:nvSpPr>
        <p:spPr>
          <a:xfrm>
            <a:off x="369888" y="315913"/>
            <a:ext cx="8712200" cy="673199"/>
          </a:xfrm>
          <a:prstGeom prst="rect">
            <a:avLst/>
          </a:prstGeom>
        </p:spPr>
        <p:txBody>
          <a:bodyPr vert="horz" lIns="0" tIns="0" rIns="0" bIns="0" rtlCol="0" anchor="ctr" anchorCtr="0">
            <a:normAutofit/>
          </a:bodyPr>
          <a:lstStyle>
            <a:lvl1pPr algn="l" defTabSz="914400" rtl="0" eaLnBrk="1" latinLnBrk="0" hangingPunct="1">
              <a:lnSpc>
                <a:spcPts val="2700"/>
              </a:lnSpc>
              <a:spcBef>
                <a:spcPct val="0"/>
              </a:spcBef>
              <a:buNone/>
              <a:defRPr sz="2000" b="1" kern="1200" cap="all" baseline="0">
                <a:solidFill>
                  <a:schemeClr val="tx1"/>
                </a:solidFill>
                <a:latin typeface="Arial" pitchFamily="34" charset="0"/>
                <a:ea typeface="+mj-ea"/>
                <a:cs typeface="Arial" pitchFamily="34" charset="0"/>
              </a:defRPr>
            </a:lvl1pPr>
          </a:lstStyle>
          <a:p>
            <a:r>
              <a:rPr lang="fr-FR" sz="3200" b="0">
                <a:solidFill>
                  <a:schemeClr val="tx2">
                    <a:lumMod val="90000"/>
                    <a:lumOff val="10000"/>
                  </a:schemeClr>
                </a:solidFill>
                <a:latin typeface="Avenir Next Regular"/>
                <a:cs typeface="Avenir Next Regular"/>
              </a:rPr>
              <a:t>Stress :</a:t>
            </a:r>
            <a:endParaRPr lang="fr-CH" b="0">
              <a:solidFill>
                <a:schemeClr val="tx2">
                  <a:lumMod val="90000"/>
                  <a:lumOff val="10000"/>
                </a:schemeClr>
              </a:solidFill>
            </a:endParaRPr>
          </a:p>
        </p:txBody>
      </p:sp>
      <p:sp>
        <p:nvSpPr>
          <p:cNvPr id="17" name="Rectangle à coins arrondis 6">
            <a:extLst>
              <a:ext uri="{FF2B5EF4-FFF2-40B4-BE49-F238E27FC236}">
                <a16:creationId xmlns:a16="http://schemas.microsoft.com/office/drawing/2014/main" id="{6B7012F3-7AC8-E04B-A7AF-DA14E9178A8A}"/>
              </a:ext>
            </a:extLst>
          </p:cNvPr>
          <p:cNvSpPr/>
          <p:nvPr/>
        </p:nvSpPr>
        <p:spPr>
          <a:xfrm>
            <a:off x="467544" y="4365104"/>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3" indent="-342900">
              <a:buFont typeface="Arial" panose="020B0604020202020204" pitchFamily="34" charset="0"/>
              <a:buChar char="•"/>
            </a:pPr>
            <a:r>
              <a:rPr lang="fr-CH" sz="1400" dirty="0" err="1"/>
              <a:t>Unruhe</a:t>
            </a:r>
            <a:r>
              <a:rPr lang="fr-CH" sz="1400" dirty="0"/>
              <a:t>, </a:t>
            </a:r>
            <a:r>
              <a:rPr lang="fr-CH" sz="1400" dirty="0" err="1"/>
              <a:t>Nervosität</a:t>
            </a:r>
            <a:endParaRPr lang="fr-CH" sz="1400" dirty="0"/>
          </a:p>
          <a:p>
            <a:pPr marL="342900" lvl="3" indent="-342900">
              <a:buFont typeface="Arial" panose="020B0604020202020204" pitchFamily="34" charset="0"/>
              <a:buChar char="•"/>
            </a:pPr>
            <a:r>
              <a:rPr lang="fr-CH" sz="1400" dirty="0" err="1"/>
              <a:t>Unzufriedenheit</a:t>
            </a:r>
            <a:endParaRPr lang="fr-CH" sz="1400" dirty="0"/>
          </a:p>
          <a:p>
            <a:pPr marL="342900" lvl="3" indent="-342900">
              <a:buFont typeface="Arial" panose="020B0604020202020204" pitchFamily="34" charset="0"/>
              <a:buChar char="•"/>
            </a:pPr>
            <a:r>
              <a:rPr lang="fr-CH" sz="1400" dirty="0" err="1"/>
              <a:t>Wut</a:t>
            </a:r>
            <a:endParaRPr lang="fr-CH" sz="1400" dirty="0"/>
          </a:p>
          <a:p>
            <a:pPr marL="342900" lvl="3" indent="-342900">
              <a:buFont typeface="Arial" panose="020B0604020202020204" pitchFamily="34" charset="0"/>
              <a:buChar char="•"/>
            </a:pPr>
            <a:r>
              <a:rPr lang="fr-CH" sz="1400" dirty="0" err="1"/>
              <a:t>Versagensängste</a:t>
            </a:r>
            <a:endParaRPr lang="fr-CH" sz="1400" dirty="0"/>
          </a:p>
        </p:txBody>
      </p:sp>
      <p:sp>
        <p:nvSpPr>
          <p:cNvPr id="18" name="Rectangle à coins arrondis 7">
            <a:extLst>
              <a:ext uri="{FF2B5EF4-FFF2-40B4-BE49-F238E27FC236}">
                <a16:creationId xmlns:a16="http://schemas.microsoft.com/office/drawing/2014/main" id="{19CB57E8-EAD5-024A-9924-005E3A37CD66}"/>
              </a:ext>
            </a:extLst>
          </p:cNvPr>
          <p:cNvSpPr/>
          <p:nvPr/>
        </p:nvSpPr>
        <p:spPr>
          <a:xfrm>
            <a:off x="6372200" y="4365104"/>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3" indent="-342900">
              <a:buFont typeface="Arial" panose="020B0604020202020204" pitchFamily="34" charset="0"/>
              <a:buChar char="•"/>
            </a:pPr>
            <a:r>
              <a:rPr lang="fr-CH" sz="1400" dirty="0" err="1"/>
              <a:t>Impulsiv</a:t>
            </a:r>
            <a:r>
              <a:rPr lang="fr-CH" sz="1400" dirty="0"/>
              <a:t>, </a:t>
            </a:r>
            <a:r>
              <a:rPr lang="fr-CH" sz="1400" dirty="0" err="1"/>
              <a:t>ungeduldig</a:t>
            </a:r>
            <a:endParaRPr lang="fr-CH" sz="1400" dirty="0"/>
          </a:p>
          <a:p>
            <a:pPr marL="342900" lvl="3" indent="-342900">
              <a:buFont typeface="Arial" panose="020B0604020202020204" pitchFamily="34" charset="0"/>
              <a:buChar char="•"/>
            </a:pPr>
            <a:r>
              <a:rPr lang="fr-CH" sz="1400" dirty="0" err="1"/>
              <a:t>Substanzmissbrauch</a:t>
            </a:r>
            <a:endParaRPr lang="fr-CH" sz="1400" dirty="0"/>
          </a:p>
          <a:p>
            <a:pPr marL="342900" lvl="3" indent="-342900">
              <a:buFont typeface="Arial" panose="020B0604020202020204" pitchFamily="34" charset="0"/>
              <a:buChar char="•"/>
            </a:pPr>
            <a:r>
              <a:rPr lang="fr-CH" sz="1400" dirty="0" err="1"/>
              <a:t>Desorganisiertes</a:t>
            </a:r>
            <a:r>
              <a:rPr lang="fr-CH" sz="1400" dirty="0"/>
              <a:t> </a:t>
            </a:r>
            <a:r>
              <a:rPr lang="fr-CH" sz="1400" dirty="0" err="1"/>
              <a:t>Verhalten</a:t>
            </a:r>
            <a:endParaRPr lang="fr-CH" sz="1400" dirty="0"/>
          </a:p>
          <a:p>
            <a:pPr marL="342900" lvl="3" indent="-342900">
              <a:buFont typeface="Arial" panose="020B0604020202020204" pitchFamily="34" charset="0"/>
              <a:buChar char="•"/>
            </a:pPr>
            <a:r>
              <a:rPr lang="fr-CH" sz="1400" dirty="0" err="1"/>
              <a:t>Konflikte</a:t>
            </a:r>
            <a:r>
              <a:rPr lang="fr-CH" sz="1400" dirty="0"/>
              <a:t> mit </a:t>
            </a:r>
            <a:r>
              <a:rPr lang="fr-CH" sz="1400" dirty="0" err="1"/>
              <a:t>anderen</a:t>
            </a:r>
            <a:r>
              <a:rPr lang="fr-CH" sz="1400" dirty="0"/>
              <a:t> </a:t>
            </a:r>
            <a:r>
              <a:rPr lang="fr-CH" sz="1400" dirty="0" err="1"/>
              <a:t>Personen</a:t>
            </a:r>
            <a:endParaRPr lang="fr-CH" sz="1400" dirty="0"/>
          </a:p>
        </p:txBody>
      </p:sp>
      <p:sp>
        <p:nvSpPr>
          <p:cNvPr id="19" name="Rectangle à coins arrondis 8">
            <a:extLst>
              <a:ext uri="{FF2B5EF4-FFF2-40B4-BE49-F238E27FC236}">
                <a16:creationId xmlns:a16="http://schemas.microsoft.com/office/drawing/2014/main" id="{C32500E9-03F8-4149-93A9-69309CDC2131}"/>
              </a:ext>
            </a:extLst>
          </p:cNvPr>
          <p:cNvSpPr/>
          <p:nvPr/>
        </p:nvSpPr>
        <p:spPr>
          <a:xfrm>
            <a:off x="6372200" y="1700411"/>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3" indent="-342900">
              <a:buFont typeface="Arial" panose="020B0604020202020204" pitchFamily="34" charset="0"/>
              <a:buChar char="•"/>
            </a:pPr>
            <a:r>
              <a:rPr lang="fr-CH" sz="1400" dirty="0" err="1"/>
              <a:t>Selbstzweifel</a:t>
            </a:r>
            <a:r>
              <a:rPr lang="fr-CH" sz="1400" dirty="0"/>
              <a:t>, </a:t>
            </a:r>
            <a:r>
              <a:rPr lang="fr-CH" sz="1400" dirty="0" err="1"/>
              <a:t>Schuldgefühle</a:t>
            </a:r>
            <a:r>
              <a:rPr lang="fr-CH" sz="1400" dirty="0"/>
              <a:t> </a:t>
            </a:r>
          </a:p>
          <a:p>
            <a:pPr marL="342900" lvl="3" indent="-342900">
              <a:buFont typeface="Arial" panose="020B0604020202020204" pitchFamily="34" charset="0"/>
              <a:buChar char="•"/>
            </a:pPr>
            <a:r>
              <a:rPr lang="fr-CH" sz="1400" dirty="0"/>
              <a:t>Rumination</a:t>
            </a:r>
          </a:p>
          <a:p>
            <a:pPr marL="342900" lvl="3" indent="-342900">
              <a:buFont typeface="Arial" panose="020B0604020202020204" pitchFamily="34" charset="0"/>
              <a:buChar char="•"/>
            </a:pPr>
            <a:r>
              <a:rPr lang="fr-CH" sz="1400" dirty="0"/>
              <a:t>Black </a:t>
            </a:r>
            <a:r>
              <a:rPr lang="fr-CH" sz="1400" dirty="0" err="1"/>
              <a:t>outs</a:t>
            </a:r>
            <a:endParaRPr lang="fr-CH" sz="1400" dirty="0"/>
          </a:p>
          <a:p>
            <a:endParaRPr lang="fr-FR" sz="1400" dirty="0">
              <a:ln w="0"/>
              <a:solidFill>
                <a:schemeClr val="tx1"/>
              </a:solidFill>
            </a:endParaRPr>
          </a:p>
        </p:txBody>
      </p:sp>
      <p:sp>
        <p:nvSpPr>
          <p:cNvPr id="20" name="Rectangle à coins arrondis 9">
            <a:extLst>
              <a:ext uri="{FF2B5EF4-FFF2-40B4-BE49-F238E27FC236}">
                <a16:creationId xmlns:a16="http://schemas.microsoft.com/office/drawing/2014/main" id="{20BB047F-EDD9-A140-9425-71932FA50EF3}"/>
              </a:ext>
            </a:extLst>
          </p:cNvPr>
          <p:cNvSpPr/>
          <p:nvPr/>
        </p:nvSpPr>
        <p:spPr>
          <a:xfrm>
            <a:off x="539552" y="1556395"/>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3" indent="-342900">
              <a:buFont typeface="Arial" panose="020B0604020202020204" pitchFamily="34" charset="0"/>
              <a:buChar char="•"/>
            </a:pPr>
            <a:r>
              <a:rPr lang="fr-CH" sz="1400" dirty="0" err="1"/>
              <a:t>Beschleunigung</a:t>
            </a:r>
            <a:r>
              <a:rPr lang="fr-CH" sz="1400" dirty="0"/>
              <a:t> des </a:t>
            </a:r>
            <a:r>
              <a:rPr lang="fr-CH" sz="1400" dirty="0" err="1"/>
              <a:t>Herzschlags</a:t>
            </a:r>
            <a:endParaRPr lang="fr-CH" sz="1400" dirty="0"/>
          </a:p>
          <a:p>
            <a:pPr marL="342900" lvl="3" indent="-342900">
              <a:buFont typeface="Arial" panose="020B0604020202020204" pitchFamily="34" charset="0"/>
              <a:buChar char="•"/>
            </a:pPr>
            <a:r>
              <a:rPr lang="fr-CH" sz="1400" dirty="0" err="1"/>
              <a:t>Beschleunigung</a:t>
            </a:r>
            <a:r>
              <a:rPr lang="fr-CH" sz="1400" dirty="0"/>
              <a:t> </a:t>
            </a:r>
            <a:r>
              <a:rPr lang="fr-CH" sz="1400" dirty="0" err="1"/>
              <a:t>Atmung</a:t>
            </a:r>
            <a:endParaRPr lang="fr-CH" sz="1400" dirty="0"/>
          </a:p>
          <a:p>
            <a:pPr marL="342900" lvl="3" indent="-342900">
              <a:buFont typeface="Arial" panose="020B0604020202020204" pitchFamily="34" charset="0"/>
              <a:buChar char="•"/>
            </a:pPr>
            <a:r>
              <a:rPr lang="fr-CH" sz="1400" dirty="0" err="1"/>
              <a:t>Höhere</a:t>
            </a:r>
            <a:r>
              <a:rPr lang="fr-CH" sz="1400" dirty="0"/>
              <a:t> </a:t>
            </a:r>
            <a:r>
              <a:rPr lang="fr-CH" sz="1400" dirty="0" err="1"/>
              <a:t>Muskelspannung</a:t>
            </a:r>
            <a:endParaRPr lang="fr-CH" sz="1400" dirty="0"/>
          </a:p>
        </p:txBody>
      </p:sp>
      <p:graphicFrame>
        <p:nvGraphicFramePr>
          <p:cNvPr id="21" name="Diagramme 20">
            <a:extLst>
              <a:ext uri="{FF2B5EF4-FFF2-40B4-BE49-F238E27FC236}">
                <a16:creationId xmlns:a16="http://schemas.microsoft.com/office/drawing/2014/main" id="{2DFE5F5C-BF56-F54F-85BC-29B14C1AB468}"/>
              </a:ext>
            </a:extLst>
          </p:cNvPr>
          <p:cNvGraphicFramePr/>
          <p:nvPr>
            <p:extLst>
              <p:ext uri="{D42A27DB-BD31-4B8C-83A1-F6EECF244321}">
                <p14:modId xmlns:p14="http://schemas.microsoft.com/office/powerpoint/2010/main" val="858906172"/>
              </p:ext>
            </p:extLst>
          </p:nvPr>
        </p:nvGraphicFramePr>
        <p:xfrm>
          <a:off x="1331640" y="1556394"/>
          <a:ext cx="6552728" cy="453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854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39752" y="586193"/>
            <a:ext cx="2664296" cy="288032"/>
          </a:xfrm>
          <a:prstGeom prst="rect">
            <a:avLst/>
          </a:prstGeom>
          <a:solidFill>
            <a:schemeClr val="bg1"/>
          </a:solidFill>
        </p:spPr>
        <p:txBody>
          <a:bodyPr wrap="square" lIns="0" tIns="0" rIns="0" bIns="0" rtlCol="0">
            <a:noAutofit/>
          </a:bodyPr>
          <a:lstStyle/>
          <a:p>
            <a:pPr>
              <a:lnSpc>
                <a:spcPts val="2700"/>
              </a:lnSpc>
            </a:pPr>
            <a:endParaRPr lang="fr-FR" sz="2000" dirty="0"/>
          </a:p>
        </p:txBody>
      </p:sp>
      <p:sp>
        <p:nvSpPr>
          <p:cNvPr id="2" name="Titel 1"/>
          <p:cNvSpPr>
            <a:spLocks noGrp="1"/>
          </p:cNvSpPr>
          <p:nvPr>
            <p:ph type="title"/>
          </p:nvPr>
        </p:nvSpPr>
        <p:spPr/>
        <p:txBody>
          <a:bodyPr anchor="ctr">
            <a:normAutofit/>
          </a:bodyPr>
          <a:lstStyle/>
          <a:p>
            <a:r>
              <a:rPr lang="de-CH" sz="3200" b="0" dirty="0">
                <a:solidFill>
                  <a:schemeClr val="tx2">
                    <a:lumMod val="90000"/>
                    <a:lumOff val="10000"/>
                  </a:schemeClr>
                </a:solidFill>
                <a:latin typeface="Century Gothic" charset="0"/>
                <a:ea typeface="Century Gothic" charset="0"/>
                <a:cs typeface="Century Gothic" charset="0"/>
              </a:rPr>
              <a:t>Stressphasen</a:t>
            </a:r>
            <a:endParaRPr lang="de-CH" b="0" dirty="0">
              <a:solidFill>
                <a:schemeClr val="tx2">
                  <a:lumMod val="90000"/>
                  <a:lumOff val="10000"/>
                </a:schemeClr>
              </a:solidFill>
              <a:latin typeface="Century Gothic" charset="0"/>
              <a:ea typeface="Century Gothic" charset="0"/>
              <a:cs typeface="Century Gothic" charset="0"/>
            </a:endParaRPr>
          </a:p>
        </p:txBody>
      </p:sp>
      <p:graphicFrame>
        <p:nvGraphicFramePr>
          <p:cNvPr id="3" name="Diagramm 2">
            <a:extLst>
              <a:ext uri="{FF2B5EF4-FFF2-40B4-BE49-F238E27FC236}">
                <a16:creationId xmlns:a16="http://schemas.microsoft.com/office/drawing/2014/main" id="{F0B42F31-7FA4-465C-80A8-AE8CE35B67E8}"/>
              </a:ext>
            </a:extLst>
          </p:cNvPr>
          <p:cNvGraphicFramePr/>
          <p:nvPr>
            <p:extLst>
              <p:ext uri="{D42A27DB-BD31-4B8C-83A1-F6EECF244321}">
                <p14:modId xmlns:p14="http://schemas.microsoft.com/office/powerpoint/2010/main" val="237200281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nhaltsplatzhalter 1" descr="Présentation_08.10.2014_RR.pdf">
            <a:extLst>
              <a:ext uri="{FF2B5EF4-FFF2-40B4-BE49-F238E27FC236}">
                <a16:creationId xmlns:a16="http://schemas.microsoft.com/office/drawing/2014/main" id="{7EC7B9C1-FD44-C64D-98FD-0F1F14945036}"/>
              </a:ext>
            </a:extLst>
          </p:cNvPr>
          <p:cNvPicPr>
            <a:picLocks noChangeAspect="1"/>
          </p:cNvPicPr>
          <p:nvPr/>
        </p:nvPicPr>
        <p:blipFill rotWithShape="1">
          <a:blip r:embed="rId8">
            <a:extLst>
              <a:ext uri="{28A0092B-C50C-407E-A947-70E740481C1C}">
                <a14:useLocalDpi xmlns:a14="http://schemas.microsoft.com/office/drawing/2010/main" val="0"/>
              </a:ext>
            </a:extLst>
          </a:blip>
          <a:srcRect l="6877" t="29603" r="76989" b="55925"/>
          <a:stretch/>
        </p:blipFill>
        <p:spPr>
          <a:xfrm>
            <a:off x="415492" y="1392621"/>
            <a:ext cx="920150" cy="1167904"/>
          </a:xfrm>
          <a:prstGeom prst="rect">
            <a:avLst/>
          </a:prstGeom>
        </p:spPr>
      </p:pic>
      <p:pic>
        <p:nvPicPr>
          <p:cNvPr id="6" name="Inhaltsplatzhalter 1" descr="Présentation_08.10.2014_RR.pdf">
            <a:extLst>
              <a:ext uri="{FF2B5EF4-FFF2-40B4-BE49-F238E27FC236}">
                <a16:creationId xmlns:a16="http://schemas.microsoft.com/office/drawing/2014/main" id="{F53423D0-880C-A443-BE68-66006D75A80B}"/>
              </a:ext>
            </a:extLst>
          </p:cNvPr>
          <p:cNvPicPr>
            <a:picLocks noChangeAspect="1"/>
          </p:cNvPicPr>
          <p:nvPr/>
        </p:nvPicPr>
        <p:blipFill rotWithShape="1">
          <a:blip r:embed="rId8">
            <a:extLst>
              <a:ext uri="{28A0092B-C50C-407E-A947-70E740481C1C}">
                <a14:useLocalDpi xmlns:a14="http://schemas.microsoft.com/office/drawing/2010/main" val="0"/>
              </a:ext>
            </a:extLst>
          </a:blip>
          <a:srcRect l="25671" t="52893" r="58195" b="34616"/>
          <a:stretch/>
        </p:blipFill>
        <p:spPr>
          <a:xfrm>
            <a:off x="415492" y="2708920"/>
            <a:ext cx="920150" cy="1008112"/>
          </a:xfrm>
          <a:prstGeom prst="rect">
            <a:avLst/>
          </a:prstGeom>
        </p:spPr>
      </p:pic>
      <p:pic>
        <p:nvPicPr>
          <p:cNvPr id="8" name="Inhaltsplatzhalter 1" descr="Présentation_08.10.2014_RR.pdf">
            <a:extLst>
              <a:ext uri="{FF2B5EF4-FFF2-40B4-BE49-F238E27FC236}">
                <a16:creationId xmlns:a16="http://schemas.microsoft.com/office/drawing/2014/main" id="{46FED7E6-DF29-DA41-842E-E5D8856AEFEF}"/>
              </a:ext>
            </a:extLst>
          </p:cNvPr>
          <p:cNvPicPr>
            <a:picLocks noChangeAspect="1"/>
          </p:cNvPicPr>
          <p:nvPr/>
        </p:nvPicPr>
        <p:blipFill rotWithShape="1">
          <a:blip r:embed="rId8">
            <a:extLst>
              <a:ext uri="{28A0092B-C50C-407E-A947-70E740481C1C}">
                <a14:useLocalDpi xmlns:a14="http://schemas.microsoft.com/office/drawing/2010/main" val="0"/>
              </a:ext>
            </a:extLst>
          </a:blip>
          <a:srcRect l="44623" t="75477" r="42821" b="8637"/>
          <a:stretch/>
        </p:blipFill>
        <p:spPr>
          <a:xfrm>
            <a:off x="415493" y="3933056"/>
            <a:ext cx="844140" cy="1511352"/>
          </a:xfrm>
          <a:prstGeom prst="rect">
            <a:avLst/>
          </a:prstGeom>
        </p:spPr>
      </p:pic>
    </p:spTree>
    <p:extLst>
      <p:ext uri="{BB962C8B-B14F-4D97-AF65-F5344CB8AC3E}">
        <p14:creationId xmlns:p14="http://schemas.microsoft.com/office/powerpoint/2010/main" val="96531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a:t>
            </a:r>
            <a:endParaRPr lang="fr-CH" b="0" dirty="0">
              <a:solidFill>
                <a:schemeClr val="tx2">
                  <a:lumMod val="90000"/>
                  <a:lumOff val="10000"/>
                </a:schemeClr>
              </a:solidFill>
            </a:endParaRPr>
          </a:p>
        </p:txBody>
      </p:sp>
      <p:sp>
        <p:nvSpPr>
          <p:cNvPr id="7" name="Inhaltsplatzhalter 3"/>
          <p:cNvSpPr txBox="1">
            <a:spLocks/>
          </p:cNvSpPr>
          <p:nvPr/>
        </p:nvSpPr>
        <p:spPr>
          <a:xfrm>
            <a:off x="457200" y="2177525"/>
            <a:ext cx="4038600" cy="4525963"/>
          </a:xfrm>
          <a:prstGeom prst="rect">
            <a:avLst/>
          </a:prstGeom>
        </p:spPr>
        <p:txBody>
          <a:bodyPr/>
          <a:lstStyle>
            <a:lvl1pPr marL="0" indent="0" algn="l" defTabSz="914400" rtl="0" eaLnBrk="1" latinLnBrk="0" hangingPunct="1">
              <a:lnSpc>
                <a:spcPts val="2700"/>
              </a:lnSpc>
              <a:spcBef>
                <a:spcPts val="0"/>
              </a:spcBef>
              <a:buFont typeface="Arial" pitchFamily="34" charset="0"/>
              <a:buChar char="​"/>
              <a:defRPr sz="2000" kern="1200">
                <a:solidFill>
                  <a:schemeClr val="tx1"/>
                </a:solidFill>
                <a:latin typeface="Arial" pitchFamily="34" charset="0"/>
                <a:ea typeface="+mn-ea"/>
                <a:cs typeface="Arial" pitchFamily="34" charset="0"/>
              </a:defRPr>
            </a:lvl1pPr>
            <a:lvl2pPr marL="0" indent="0" algn="l" defTabSz="914400" rtl="0" eaLnBrk="1" latinLnBrk="0" hangingPunct="1">
              <a:lnSpc>
                <a:spcPts val="2700"/>
              </a:lnSpc>
              <a:spcBef>
                <a:spcPts val="0"/>
              </a:spcBef>
              <a:buFont typeface="Arial" pitchFamily="34" charset="0"/>
              <a:buChar char="​"/>
              <a:defRPr sz="2000" b="1" kern="1200">
                <a:solidFill>
                  <a:schemeClr val="tx1"/>
                </a:solidFill>
                <a:latin typeface="Arial" pitchFamily="34" charset="0"/>
                <a:ea typeface="+mn-ea"/>
                <a:cs typeface="Arial" pitchFamily="34" charset="0"/>
              </a:defRPr>
            </a:lvl2pPr>
            <a:lvl3pPr marL="216000" indent="-216000" algn="l" defTabSz="914400" rtl="0" eaLnBrk="1" latinLnBrk="0" hangingPunct="1">
              <a:lnSpc>
                <a:spcPts val="2700"/>
              </a:lnSpc>
              <a:spcBef>
                <a:spcPts val="0"/>
              </a:spcBef>
              <a:buFont typeface="Wingdings" pitchFamily="2" charset="2"/>
              <a:buChar char="§"/>
              <a:defRPr sz="2000" kern="1200">
                <a:solidFill>
                  <a:schemeClr val="tx1"/>
                </a:solidFill>
                <a:latin typeface="Arial" pitchFamily="34" charset="0"/>
                <a:ea typeface="+mn-ea"/>
                <a:cs typeface="Arial" pitchFamily="34" charset="0"/>
              </a:defRPr>
            </a:lvl3pPr>
            <a:lvl4pPr marL="0" indent="0" algn="l" defTabSz="914400" rtl="0" eaLnBrk="1" latinLnBrk="0" hangingPunct="1">
              <a:lnSpc>
                <a:spcPts val="2700"/>
              </a:lnSpc>
              <a:spcBef>
                <a:spcPts val="0"/>
              </a:spcBef>
              <a:buFont typeface="Arial" pitchFamily="34" charset="0"/>
              <a:buChar char="​"/>
              <a:defRPr sz="2000" b="1" kern="1200">
                <a:solidFill>
                  <a:schemeClr val="accent4"/>
                </a:solidFill>
                <a:latin typeface="Arial" pitchFamily="34" charset="0"/>
                <a:ea typeface="+mn-ea"/>
                <a:cs typeface="Arial" pitchFamily="34" charset="0"/>
              </a:defRPr>
            </a:lvl4pPr>
            <a:lvl5pPr marL="0" indent="0" algn="l" defTabSz="914400" rtl="0" eaLnBrk="1" latinLnBrk="0" hangingPunct="1">
              <a:lnSpc>
                <a:spcPts val="2700"/>
              </a:lnSpc>
              <a:spcBef>
                <a:spcPts val="0"/>
              </a:spcBef>
              <a:buFont typeface="Arial" pitchFamily="34" charset="0"/>
              <a:buChar char="​"/>
              <a:defRPr sz="2000" b="1" kern="1200">
                <a:solidFill>
                  <a:srgbClr val="0083BE"/>
                </a:solidFill>
                <a:latin typeface="Arial" pitchFamily="34" charset="0"/>
                <a:ea typeface="+mn-ea"/>
                <a:cs typeface="Arial" pitchFamily="34" charset="0"/>
              </a:defRPr>
            </a:lvl5pPr>
            <a:lvl6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6pPr>
            <a:lvl7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7pPr>
            <a:lvl8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8pPr>
            <a:lvl9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fr-FR" sz="3200">
                <a:latin typeface="Avenir Book"/>
                <a:cs typeface="Avenir Book"/>
              </a:rPr>
              <a:t>Eustress</a:t>
            </a:r>
            <a:endParaRPr lang="fr-FR">
              <a:latin typeface="Avenir Book"/>
              <a:cs typeface="Avenir Book"/>
            </a:endParaRPr>
          </a:p>
          <a:p>
            <a:pPr>
              <a:buFont typeface="Arial" pitchFamily="34" charset="0"/>
              <a:buNone/>
            </a:pPr>
            <a:endParaRPr lang="fr-FR">
              <a:latin typeface="Avenir Book"/>
              <a:cs typeface="Avenir Book"/>
            </a:endParaRPr>
          </a:p>
          <a:p>
            <a:pPr>
              <a:buFont typeface="Arial" pitchFamily="34" charset="0"/>
              <a:buNone/>
            </a:pPr>
            <a:endParaRPr lang="fr-FR" dirty="0">
              <a:latin typeface="Avenir Book"/>
              <a:cs typeface="Avenir Book"/>
            </a:endParaRPr>
          </a:p>
        </p:txBody>
      </p:sp>
      <p:sp>
        <p:nvSpPr>
          <p:cNvPr id="11" name="Inhaltsplatzhalter 4"/>
          <p:cNvSpPr txBox="1">
            <a:spLocks/>
          </p:cNvSpPr>
          <p:nvPr/>
        </p:nvSpPr>
        <p:spPr>
          <a:xfrm>
            <a:off x="4648200" y="2177525"/>
            <a:ext cx="4038600" cy="4525963"/>
          </a:xfrm>
          <a:prstGeom prst="rect">
            <a:avLst/>
          </a:prstGeom>
        </p:spPr>
        <p:txBody>
          <a:bodyPr/>
          <a:lstStyle>
            <a:lvl1pPr marL="0" indent="0" algn="l" defTabSz="914400" rtl="0" eaLnBrk="1" latinLnBrk="0" hangingPunct="1">
              <a:lnSpc>
                <a:spcPts val="2700"/>
              </a:lnSpc>
              <a:spcBef>
                <a:spcPts val="0"/>
              </a:spcBef>
              <a:buFont typeface="Arial" pitchFamily="34" charset="0"/>
              <a:buChar char="​"/>
              <a:defRPr sz="2000" kern="1200">
                <a:solidFill>
                  <a:schemeClr val="tx1"/>
                </a:solidFill>
                <a:latin typeface="Arial" pitchFamily="34" charset="0"/>
                <a:ea typeface="+mn-ea"/>
                <a:cs typeface="Arial" pitchFamily="34" charset="0"/>
              </a:defRPr>
            </a:lvl1pPr>
            <a:lvl2pPr marL="0" indent="0" algn="l" defTabSz="914400" rtl="0" eaLnBrk="1" latinLnBrk="0" hangingPunct="1">
              <a:lnSpc>
                <a:spcPts val="2700"/>
              </a:lnSpc>
              <a:spcBef>
                <a:spcPts val="0"/>
              </a:spcBef>
              <a:buFont typeface="Arial" pitchFamily="34" charset="0"/>
              <a:buChar char="​"/>
              <a:defRPr sz="2000" b="1" kern="1200">
                <a:solidFill>
                  <a:schemeClr val="tx1"/>
                </a:solidFill>
                <a:latin typeface="Arial" pitchFamily="34" charset="0"/>
                <a:ea typeface="+mn-ea"/>
                <a:cs typeface="Arial" pitchFamily="34" charset="0"/>
              </a:defRPr>
            </a:lvl2pPr>
            <a:lvl3pPr marL="216000" indent="-216000" algn="l" defTabSz="914400" rtl="0" eaLnBrk="1" latinLnBrk="0" hangingPunct="1">
              <a:lnSpc>
                <a:spcPts val="2700"/>
              </a:lnSpc>
              <a:spcBef>
                <a:spcPts val="0"/>
              </a:spcBef>
              <a:buFont typeface="Wingdings" pitchFamily="2" charset="2"/>
              <a:buChar char="§"/>
              <a:defRPr sz="2000" kern="1200">
                <a:solidFill>
                  <a:schemeClr val="tx1"/>
                </a:solidFill>
                <a:latin typeface="Arial" pitchFamily="34" charset="0"/>
                <a:ea typeface="+mn-ea"/>
                <a:cs typeface="Arial" pitchFamily="34" charset="0"/>
              </a:defRPr>
            </a:lvl3pPr>
            <a:lvl4pPr marL="0" indent="0" algn="l" defTabSz="914400" rtl="0" eaLnBrk="1" latinLnBrk="0" hangingPunct="1">
              <a:lnSpc>
                <a:spcPts val="2700"/>
              </a:lnSpc>
              <a:spcBef>
                <a:spcPts val="0"/>
              </a:spcBef>
              <a:buFont typeface="Arial" pitchFamily="34" charset="0"/>
              <a:buChar char="​"/>
              <a:defRPr sz="2000" b="1" kern="1200">
                <a:solidFill>
                  <a:schemeClr val="accent4"/>
                </a:solidFill>
                <a:latin typeface="Arial" pitchFamily="34" charset="0"/>
                <a:ea typeface="+mn-ea"/>
                <a:cs typeface="Arial" pitchFamily="34" charset="0"/>
              </a:defRPr>
            </a:lvl4pPr>
            <a:lvl5pPr marL="0" indent="0" algn="l" defTabSz="914400" rtl="0" eaLnBrk="1" latinLnBrk="0" hangingPunct="1">
              <a:lnSpc>
                <a:spcPts val="2700"/>
              </a:lnSpc>
              <a:spcBef>
                <a:spcPts val="0"/>
              </a:spcBef>
              <a:buFont typeface="Arial" pitchFamily="34" charset="0"/>
              <a:buChar char="​"/>
              <a:defRPr sz="2000" b="1" kern="1200">
                <a:solidFill>
                  <a:srgbClr val="0083BE"/>
                </a:solidFill>
                <a:latin typeface="Arial" pitchFamily="34" charset="0"/>
                <a:ea typeface="+mn-ea"/>
                <a:cs typeface="Arial" pitchFamily="34" charset="0"/>
              </a:defRPr>
            </a:lvl5pPr>
            <a:lvl6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6pPr>
            <a:lvl7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7pPr>
            <a:lvl8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8pPr>
            <a:lvl9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fr-FR" sz="3200">
                <a:solidFill>
                  <a:srgbClr val="000000"/>
                </a:solidFill>
                <a:latin typeface="Avenir Book"/>
                <a:cs typeface="Avenir Book"/>
              </a:rPr>
              <a:t>Distress</a:t>
            </a:r>
            <a:endParaRPr lang="fr-FR">
              <a:solidFill>
                <a:srgbClr val="000000"/>
              </a:solidFill>
              <a:latin typeface="Avenir Book"/>
              <a:cs typeface="Avenir Book"/>
            </a:endParaRPr>
          </a:p>
          <a:p>
            <a:endParaRPr lang="fr-FR" dirty="0">
              <a:latin typeface="Avenir Book"/>
              <a:cs typeface="Avenir Book"/>
            </a:endParaRPr>
          </a:p>
        </p:txBody>
      </p:sp>
      <p:pic>
        <p:nvPicPr>
          <p:cNvPr id="12" name="Bild 1" descr="Unbenann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492" y="3128617"/>
            <a:ext cx="3341017" cy="2677792"/>
          </a:xfrm>
          <a:prstGeom prst="rect">
            <a:avLst/>
          </a:prstGeom>
        </p:spPr>
      </p:pic>
      <p:pic>
        <p:nvPicPr>
          <p:cNvPr id="13" name="Bild 5" descr="logo-bonhomme-loupe-écrire-et-senrichi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171" y="461860"/>
            <a:ext cx="1749659" cy="1749659"/>
          </a:xfrm>
          <a:prstGeom prst="rect">
            <a:avLst/>
          </a:prstGeom>
        </p:spPr>
      </p:pic>
      <p:sp>
        <p:nvSpPr>
          <p:cNvPr id="14" name="Textfeld 11"/>
          <p:cNvSpPr txBox="1"/>
          <p:nvPr/>
        </p:nvSpPr>
        <p:spPr>
          <a:xfrm>
            <a:off x="4085420" y="2244510"/>
            <a:ext cx="973161" cy="584776"/>
          </a:xfrm>
          <a:prstGeom prst="rect">
            <a:avLst/>
          </a:prstGeom>
          <a:noFill/>
        </p:spPr>
        <p:txBody>
          <a:bodyPr wrap="square" rtlCol="0">
            <a:spAutoFit/>
          </a:bodyPr>
          <a:lstStyle/>
          <a:p>
            <a:pPr algn="ctr"/>
            <a:r>
              <a:rPr lang="fr-FR" sz="3200" dirty="0">
                <a:latin typeface="Avenir Book"/>
                <a:cs typeface="Avenir Book"/>
              </a:rPr>
              <a:t>≠</a:t>
            </a:r>
          </a:p>
        </p:txBody>
      </p:sp>
    </p:spTree>
    <p:extLst>
      <p:ext uri="{BB962C8B-B14F-4D97-AF65-F5344CB8AC3E}">
        <p14:creationId xmlns:p14="http://schemas.microsoft.com/office/powerpoint/2010/main" val="204094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363E7D-78C1-43B1-8D2C-4D52336F92F5}"/>
              </a:ext>
            </a:extLst>
          </p:cNvPr>
          <p:cNvSpPr>
            <a:spLocks noGrp="1"/>
          </p:cNvSpPr>
          <p:nvPr>
            <p:ph type="title"/>
          </p:nvPr>
        </p:nvSpPr>
        <p:spPr/>
        <p:txBody>
          <a:bodyPr/>
          <a:lstStyle/>
          <a:p>
            <a:r>
              <a:rPr lang="de-CH" sz="3200" b="0" dirty="0">
                <a:solidFill>
                  <a:schemeClr val="tx2">
                    <a:lumMod val="90000"/>
                    <a:lumOff val="10000"/>
                  </a:schemeClr>
                </a:solidFill>
                <a:latin typeface="Avenir Next Regular"/>
                <a:cs typeface="Avenir Next Regular"/>
              </a:rPr>
              <a:t>Stress: was tun?</a:t>
            </a:r>
            <a:endParaRPr lang="de-CH" sz="3200" dirty="0">
              <a:solidFill>
                <a:schemeClr val="tx2">
                  <a:lumMod val="90000"/>
                  <a:lumOff val="10000"/>
                </a:schemeClr>
              </a:solidFill>
            </a:endParaRPr>
          </a:p>
        </p:txBody>
      </p:sp>
      <p:sp>
        <p:nvSpPr>
          <p:cNvPr id="4" name="Rectangle 3">
            <a:extLst>
              <a:ext uri="{FF2B5EF4-FFF2-40B4-BE49-F238E27FC236}">
                <a16:creationId xmlns:a16="http://schemas.microsoft.com/office/drawing/2014/main" id="{19E57B51-6F0C-4D70-9BB8-D771288008E4}"/>
              </a:ext>
            </a:extLst>
          </p:cNvPr>
          <p:cNvSpPr/>
          <p:nvPr/>
        </p:nvSpPr>
        <p:spPr>
          <a:xfrm>
            <a:off x="1348405" y="1629041"/>
            <a:ext cx="2088232" cy="1134000"/>
          </a:xfrm>
          <a:prstGeom prst="rect">
            <a:avLst/>
          </a:prstGeom>
          <a:solidFill>
            <a:schemeClr val="accent1">
              <a:lumMod val="90000"/>
              <a:lumOff val="10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Stressoren</a:t>
            </a:r>
          </a:p>
        </p:txBody>
      </p:sp>
      <p:sp>
        <p:nvSpPr>
          <p:cNvPr id="5" name="Rectangle avec flèche vers le bas 4">
            <a:extLst>
              <a:ext uri="{FF2B5EF4-FFF2-40B4-BE49-F238E27FC236}">
                <a16:creationId xmlns:a16="http://schemas.microsoft.com/office/drawing/2014/main" id="{3F15CDDC-6BEB-4CD8-B610-01B4FB71891D}"/>
              </a:ext>
            </a:extLst>
          </p:cNvPr>
          <p:cNvSpPr/>
          <p:nvPr/>
        </p:nvSpPr>
        <p:spPr>
          <a:xfrm>
            <a:off x="1348172" y="3180808"/>
            <a:ext cx="2088232" cy="1543636"/>
          </a:xfrm>
          <a:prstGeom prst="downArrowCallout">
            <a:avLst>
              <a:gd name="adj1" fmla="val 17690"/>
              <a:gd name="adj2" fmla="val 20126"/>
              <a:gd name="adj3" fmla="val 17655"/>
              <a:gd name="adj4" fmla="val 73207"/>
            </a:avLst>
          </a:prstGeom>
          <a:solidFill>
            <a:schemeClr val="accent1">
              <a:lumMod val="10000"/>
              <a:lumOff val="90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Verstärker des persönlichen Stress</a:t>
            </a:r>
          </a:p>
        </p:txBody>
      </p:sp>
      <p:sp>
        <p:nvSpPr>
          <p:cNvPr id="6" name="Rectangle 5">
            <a:extLst>
              <a:ext uri="{FF2B5EF4-FFF2-40B4-BE49-F238E27FC236}">
                <a16:creationId xmlns:a16="http://schemas.microsoft.com/office/drawing/2014/main" id="{606D0393-2FD5-4007-8FC9-4785138251BF}"/>
              </a:ext>
            </a:extLst>
          </p:cNvPr>
          <p:cNvSpPr/>
          <p:nvPr/>
        </p:nvSpPr>
        <p:spPr>
          <a:xfrm>
            <a:off x="1348404" y="4732577"/>
            <a:ext cx="2088000" cy="1134000"/>
          </a:xfrm>
          <a:prstGeom prst="rect">
            <a:avLst/>
          </a:prstGeom>
          <a:solidFill>
            <a:schemeClr val="accent1">
              <a:lumMod val="90000"/>
              <a:lumOff val="10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Stressreaktion</a:t>
            </a:r>
          </a:p>
        </p:txBody>
      </p:sp>
      <p:sp>
        <p:nvSpPr>
          <p:cNvPr id="7" name="Rectangle 6">
            <a:extLst>
              <a:ext uri="{FF2B5EF4-FFF2-40B4-BE49-F238E27FC236}">
                <a16:creationId xmlns:a16="http://schemas.microsoft.com/office/drawing/2014/main" id="{FF939EA5-7020-4D60-9594-863F29D15C95}"/>
              </a:ext>
            </a:extLst>
          </p:cNvPr>
          <p:cNvSpPr/>
          <p:nvPr/>
        </p:nvSpPr>
        <p:spPr>
          <a:xfrm>
            <a:off x="5076055" y="1196752"/>
            <a:ext cx="3240361" cy="1523501"/>
          </a:xfrm>
          <a:prstGeom prst="rect">
            <a:avLst/>
          </a:prstGeom>
          <a:solidFill>
            <a:schemeClr val="accent1">
              <a:lumMod val="10000"/>
              <a:lumOff val="90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100" b="1" dirty="0">
              <a:solidFill>
                <a:schemeClr val="tx1"/>
              </a:solidFill>
            </a:endParaRPr>
          </a:p>
          <a:p>
            <a:endParaRPr lang="de-DE" sz="1100" b="1" dirty="0">
              <a:solidFill>
                <a:schemeClr val="tx1"/>
              </a:solidFill>
            </a:endParaRPr>
          </a:p>
          <a:p>
            <a:r>
              <a:rPr lang="de-DE" sz="1100" b="1" dirty="0">
                <a:solidFill>
                  <a:schemeClr val="tx1"/>
                </a:solidFill>
              </a:rPr>
              <a:t>Kompetenzen gegen Stress</a:t>
            </a:r>
          </a:p>
          <a:p>
            <a:r>
              <a:rPr lang="de-DE" sz="1100" b="1" dirty="0">
                <a:solidFill>
                  <a:schemeClr val="tx1"/>
                </a:solidFill>
              </a:rPr>
              <a:t>Die Anforderungen aktiv angehen</a:t>
            </a:r>
          </a:p>
          <a:p>
            <a:pPr marL="171450" indent="-171450">
              <a:buFontTx/>
              <a:buChar char="-"/>
            </a:pPr>
            <a:r>
              <a:rPr lang="de-DE" sz="1100" b="1" dirty="0">
                <a:solidFill>
                  <a:schemeClr val="tx1"/>
                </a:solidFill>
              </a:rPr>
              <a:t>Prioritäten festlegen</a:t>
            </a:r>
          </a:p>
          <a:p>
            <a:pPr marL="171450" indent="-171450">
              <a:buFontTx/>
              <a:buChar char="-"/>
            </a:pPr>
            <a:r>
              <a:rPr lang="de-DE" sz="1100" b="1" dirty="0">
                <a:solidFill>
                  <a:schemeClr val="tx1"/>
                </a:solidFill>
              </a:rPr>
              <a:t>Planung</a:t>
            </a:r>
          </a:p>
          <a:p>
            <a:pPr marL="171450" indent="-171450">
              <a:buFontTx/>
              <a:buChar char="-"/>
            </a:pPr>
            <a:r>
              <a:rPr lang="de-DE" sz="1100" b="1" dirty="0">
                <a:solidFill>
                  <a:schemeClr val="tx1"/>
                </a:solidFill>
              </a:rPr>
              <a:t>Grenzen setzen</a:t>
            </a:r>
          </a:p>
          <a:p>
            <a:pPr marL="171450" indent="-171450">
              <a:buFontTx/>
              <a:buChar char="-"/>
            </a:pPr>
            <a:r>
              <a:rPr lang="de-DE" sz="1100" b="1" dirty="0">
                <a:solidFill>
                  <a:schemeClr val="tx1"/>
                </a:solidFill>
              </a:rPr>
              <a:t>Netzwerk pflegen</a:t>
            </a:r>
          </a:p>
          <a:p>
            <a:pPr marL="171450" indent="-171450">
              <a:buFontTx/>
              <a:buChar char="-"/>
            </a:pPr>
            <a:r>
              <a:rPr lang="de-DE" sz="1100" b="1" dirty="0">
                <a:solidFill>
                  <a:schemeClr val="tx1"/>
                </a:solidFill>
              </a:rPr>
              <a:t>Weiterbildung</a:t>
            </a:r>
          </a:p>
          <a:p>
            <a:pPr marL="171450" indent="-171450">
              <a:buFontTx/>
              <a:buChar char="-"/>
            </a:pPr>
            <a:endParaRPr lang="de-DE" sz="1100" b="1" dirty="0">
              <a:solidFill>
                <a:schemeClr val="tx1"/>
              </a:solidFill>
            </a:endParaRPr>
          </a:p>
          <a:p>
            <a:endParaRPr lang="de-DE" sz="1100" b="1" dirty="0">
              <a:solidFill>
                <a:schemeClr val="tx1"/>
              </a:solidFill>
            </a:endParaRPr>
          </a:p>
        </p:txBody>
      </p:sp>
      <p:sp>
        <p:nvSpPr>
          <p:cNvPr id="8" name="Rectangle 7">
            <a:extLst>
              <a:ext uri="{FF2B5EF4-FFF2-40B4-BE49-F238E27FC236}">
                <a16:creationId xmlns:a16="http://schemas.microsoft.com/office/drawing/2014/main" id="{E1225344-A38A-4D6B-92F6-8A806E140427}"/>
              </a:ext>
            </a:extLst>
          </p:cNvPr>
          <p:cNvSpPr/>
          <p:nvPr/>
        </p:nvSpPr>
        <p:spPr>
          <a:xfrm>
            <a:off x="5076055" y="2927651"/>
            <a:ext cx="3240361" cy="1473500"/>
          </a:xfrm>
          <a:prstGeom prst="rect">
            <a:avLst/>
          </a:prstGeom>
          <a:solidFill>
            <a:schemeClr val="tx2">
              <a:lumMod val="10000"/>
              <a:lumOff val="90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b="1">
              <a:solidFill>
                <a:schemeClr val="tx1"/>
              </a:solidFill>
            </a:endParaRPr>
          </a:p>
          <a:p>
            <a:endParaRPr lang="de-DE" sz="1200" b="1">
              <a:solidFill>
                <a:schemeClr val="tx1"/>
              </a:solidFill>
            </a:endParaRPr>
          </a:p>
          <a:p>
            <a:endParaRPr lang="de-DE" sz="1200" b="1">
              <a:solidFill>
                <a:schemeClr val="tx1"/>
              </a:solidFill>
            </a:endParaRPr>
          </a:p>
          <a:p>
            <a:endParaRPr lang="de-DE" sz="1200" b="1">
              <a:solidFill>
                <a:schemeClr val="tx1"/>
              </a:solidFill>
            </a:endParaRPr>
          </a:p>
          <a:p>
            <a:r>
              <a:rPr lang="de-DE" sz="1200" b="1">
                <a:solidFill>
                  <a:schemeClr val="tx1"/>
                </a:solidFill>
              </a:rPr>
              <a:t>Mentale Einstellungen</a:t>
            </a:r>
          </a:p>
          <a:p>
            <a:r>
              <a:rPr lang="de-DE" sz="1200" b="1">
                <a:solidFill>
                  <a:schemeClr val="tx1"/>
                </a:solidFill>
              </a:rPr>
              <a:t>Einen Unterstützungsrahmen entwickeln</a:t>
            </a:r>
          </a:p>
          <a:p>
            <a:pPr marL="171450" indent="-171450">
              <a:buFontTx/>
              <a:buChar char="-"/>
            </a:pPr>
            <a:r>
              <a:rPr lang="de-DE" sz="1200" b="1">
                <a:solidFill>
                  <a:schemeClr val="tx1"/>
                </a:solidFill>
              </a:rPr>
              <a:t>Die Realität akzeptieren</a:t>
            </a:r>
          </a:p>
          <a:p>
            <a:pPr marL="171450" indent="-171450">
              <a:buFontTx/>
              <a:buChar char="-"/>
            </a:pPr>
            <a:r>
              <a:rPr lang="de-DE" sz="1200" b="1">
                <a:solidFill>
                  <a:schemeClr val="tx1"/>
                </a:solidFill>
              </a:rPr>
              <a:t>Eine interne Distanz halten</a:t>
            </a:r>
          </a:p>
          <a:p>
            <a:pPr marL="171450" indent="-171450">
              <a:buFontTx/>
              <a:buChar char="-"/>
            </a:pPr>
            <a:r>
              <a:rPr lang="de-DE" sz="1200" b="1">
                <a:solidFill>
                  <a:schemeClr val="tx1"/>
                </a:solidFill>
              </a:rPr>
              <a:t>Das Positive betrachten</a:t>
            </a:r>
          </a:p>
          <a:p>
            <a:pPr marL="171450" indent="-171450">
              <a:buFontTx/>
              <a:buChar char="-"/>
            </a:pPr>
            <a:r>
              <a:rPr lang="de-DE" sz="1200" b="1">
                <a:solidFill>
                  <a:schemeClr val="tx1"/>
                </a:solidFill>
              </a:rPr>
              <a:t>Eigene Grenzen akzeptieren</a:t>
            </a:r>
          </a:p>
          <a:p>
            <a:pPr marL="171450" indent="-171450">
              <a:buFontTx/>
              <a:buChar char="-"/>
            </a:pPr>
            <a:r>
              <a:rPr lang="de-DE" sz="1200" b="1">
                <a:solidFill>
                  <a:schemeClr val="tx1"/>
                </a:solidFill>
              </a:rPr>
              <a:t>Chancen und Bedeutungen entdecken</a:t>
            </a:r>
          </a:p>
          <a:p>
            <a:pPr marL="171450" indent="-171450">
              <a:buFontTx/>
              <a:buChar char="-"/>
            </a:pPr>
            <a:endParaRPr lang="de-DE" sz="1200" b="1">
              <a:solidFill>
                <a:schemeClr val="tx1"/>
              </a:solidFill>
            </a:endParaRPr>
          </a:p>
          <a:p>
            <a:pPr marL="171450" indent="-171450">
              <a:buFontTx/>
              <a:buChar char="-"/>
            </a:pPr>
            <a:endParaRPr lang="de-DE" sz="1200" b="1">
              <a:solidFill>
                <a:schemeClr val="tx1"/>
              </a:solidFill>
            </a:endParaRPr>
          </a:p>
          <a:p>
            <a:endParaRPr lang="de-DE" sz="1200" b="1">
              <a:solidFill>
                <a:schemeClr val="tx1"/>
              </a:solidFill>
            </a:endParaRPr>
          </a:p>
          <a:p>
            <a:endParaRPr lang="de-DE" sz="1200" b="1">
              <a:solidFill>
                <a:schemeClr val="tx1"/>
              </a:solidFill>
            </a:endParaRPr>
          </a:p>
        </p:txBody>
      </p:sp>
      <p:sp>
        <p:nvSpPr>
          <p:cNvPr id="9" name="Rectangle 8">
            <a:extLst>
              <a:ext uri="{FF2B5EF4-FFF2-40B4-BE49-F238E27FC236}">
                <a16:creationId xmlns:a16="http://schemas.microsoft.com/office/drawing/2014/main" id="{11AD3A15-6A11-4C02-B645-E91C2AF719B2}"/>
              </a:ext>
            </a:extLst>
          </p:cNvPr>
          <p:cNvSpPr/>
          <p:nvPr/>
        </p:nvSpPr>
        <p:spPr>
          <a:xfrm>
            <a:off x="5060662" y="4633202"/>
            <a:ext cx="3240361" cy="1484747"/>
          </a:xfrm>
          <a:prstGeom prst="rect">
            <a:avLst/>
          </a:prstGeom>
          <a:solidFill>
            <a:schemeClr val="accent1">
              <a:lumMod val="10000"/>
              <a:lumOff val="90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b="1" dirty="0">
              <a:solidFill>
                <a:schemeClr val="tx1"/>
              </a:solidFill>
            </a:endParaRPr>
          </a:p>
          <a:p>
            <a:r>
              <a:rPr lang="de-DE" sz="1200" b="1" dirty="0">
                <a:solidFill>
                  <a:schemeClr val="tx1"/>
                </a:solidFill>
              </a:rPr>
              <a:t>Regenerative Kompetenzen</a:t>
            </a:r>
          </a:p>
          <a:p>
            <a:r>
              <a:rPr lang="de-DE" sz="1200" b="1" dirty="0">
                <a:solidFill>
                  <a:schemeClr val="tx1"/>
                </a:solidFill>
              </a:rPr>
              <a:t>Sich entspannen</a:t>
            </a:r>
          </a:p>
          <a:p>
            <a:pPr marL="171450" indent="-171450">
              <a:buFontTx/>
              <a:buChar char="-"/>
            </a:pPr>
            <a:r>
              <a:rPr lang="de-DE" sz="1200" b="1" dirty="0">
                <a:solidFill>
                  <a:schemeClr val="tx1"/>
                </a:solidFill>
              </a:rPr>
              <a:t>Entspannungsübungen</a:t>
            </a:r>
          </a:p>
          <a:p>
            <a:pPr marL="171450" indent="-171450">
              <a:buFontTx/>
              <a:buChar char="-"/>
            </a:pPr>
            <a:r>
              <a:rPr lang="de-DE" sz="1200" b="1" dirty="0">
                <a:solidFill>
                  <a:schemeClr val="tx1"/>
                </a:solidFill>
              </a:rPr>
              <a:t>Sport und Bewegung</a:t>
            </a:r>
          </a:p>
          <a:p>
            <a:pPr marL="171450" indent="-171450">
              <a:buFontTx/>
              <a:buChar char="-"/>
            </a:pPr>
            <a:r>
              <a:rPr lang="de-DE" sz="1200" b="1" dirty="0">
                <a:solidFill>
                  <a:schemeClr val="tx1"/>
                </a:solidFill>
              </a:rPr>
              <a:t>Jeden Tag </a:t>
            </a:r>
            <a:r>
              <a:rPr lang="de-DE" sz="1200" b="1" dirty="0" err="1">
                <a:solidFill>
                  <a:schemeClr val="tx1"/>
                </a:solidFill>
              </a:rPr>
              <a:t>geniessen</a:t>
            </a:r>
            <a:endParaRPr lang="de-DE" sz="1200" b="1" dirty="0">
              <a:solidFill>
                <a:schemeClr val="tx1"/>
              </a:solidFill>
            </a:endParaRPr>
          </a:p>
          <a:p>
            <a:pPr marL="171450" indent="-171450">
              <a:buFontTx/>
              <a:buChar char="-"/>
            </a:pPr>
            <a:r>
              <a:rPr lang="de-DE" sz="1200" b="1" dirty="0">
                <a:solidFill>
                  <a:schemeClr val="tx1"/>
                </a:solidFill>
              </a:rPr>
              <a:t>Bewegung und Sport</a:t>
            </a:r>
          </a:p>
          <a:p>
            <a:pPr marL="171450" indent="-171450">
              <a:buFontTx/>
              <a:buChar char="-"/>
            </a:pPr>
            <a:r>
              <a:rPr lang="de-DE" sz="1200" b="1" dirty="0" err="1">
                <a:solidFill>
                  <a:schemeClr val="tx1"/>
                </a:solidFill>
              </a:rPr>
              <a:t>Regelmässige</a:t>
            </a:r>
            <a:r>
              <a:rPr lang="de-DE" sz="1200" b="1" dirty="0">
                <a:solidFill>
                  <a:schemeClr val="tx1"/>
                </a:solidFill>
              </a:rPr>
              <a:t> Pausen</a:t>
            </a:r>
          </a:p>
          <a:p>
            <a:pPr marL="171450" indent="-171450">
              <a:buFontTx/>
              <a:buChar char="-"/>
            </a:pPr>
            <a:endParaRPr lang="de-DE" sz="1200" b="1" dirty="0">
              <a:solidFill>
                <a:schemeClr val="tx1"/>
              </a:solidFill>
            </a:endParaRPr>
          </a:p>
        </p:txBody>
      </p:sp>
      <p:sp>
        <p:nvSpPr>
          <p:cNvPr id="14" name="Flèche : droite 13">
            <a:extLst>
              <a:ext uri="{FF2B5EF4-FFF2-40B4-BE49-F238E27FC236}">
                <a16:creationId xmlns:a16="http://schemas.microsoft.com/office/drawing/2014/main" id="{16BCDB19-8A15-4914-A78E-36D486643838}"/>
              </a:ext>
            </a:extLst>
          </p:cNvPr>
          <p:cNvSpPr/>
          <p:nvPr/>
        </p:nvSpPr>
        <p:spPr>
          <a:xfrm flipH="1" flipV="1">
            <a:off x="3707902" y="1721551"/>
            <a:ext cx="1368152" cy="473901"/>
          </a:xfrm>
          <a:prstGeom prst="rightArrow">
            <a:avLst/>
          </a:prstGeom>
          <a:solidFill>
            <a:schemeClr val="bg2">
              <a:lumMod val="95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grpSp>
        <p:nvGrpSpPr>
          <p:cNvPr id="3" name="Groupe 2">
            <a:extLst>
              <a:ext uri="{FF2B5EF4-FFF2-40B4-BE49-F238E27FC236}">
                <a16:creationId xmlns:a16="http://schemas.microsoft.com/office/drawing/2014/main" id="{AE055A6A-5957-2F41-B028-D1F09B51BEB0}"/>
              </a:ext>
            </a:extLst>
          </p:cNvPr>
          <p:cNvGrpSpPr/>
          <p:nvPr/>
        </p:nvGrpSpPr>
        <p:grpSpPr>
          <a:xfrm>
            <a:off x="1619672" y="2564904"/>
            <a:ext cx="1547248" cy="815191"/>
            <a:chOff x="1619672" y="2613809"/>
            <a:chExt cx="1547248" cy="815191"/>
          </a:xfrm>
        </p:grpSpPr>
        <p:sp>
          <p:nvSpPr>
            <p:cNvPr id="10" name="Flèche : double flèche verticale 9">
              <a:extLst>
                <a:ext uri="{FF2B5EF4-FFF2-40B4-BE49-F238E27FC236}">
                  <a16:creationId xmlns:a16="http://schemas.microsoft.com/office/drawing/2014/main" id="{FCA8173D-8DEE-40DA-9702-CBBE6CE43F05}"/>
                </a:ext>
              </a:extLst>
            </p:cNvPr>
            <p:cNvSpPr/>
            <p:nvPr/>
          </p:nvSpPr>
          <p:spPr>
            <a:xfrm>
              <a:off x="1619672" y="2613809"/>
              <a:ext cx="324960" cy="815191"/>
            </a:xfrm>
            <a:prstGeom prst="upDownArrow">
              <a:avLst/>
            </a:prstGeom>
            <a:solidFill>
              <a:schemeClr val="bg2">
                <a:lumMod val="95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 double flèche verticale 10">
              <a:extLst>
                <a:ext uri="{FF2B5EF4-FFF2-40B4-BE49-F238E27FC236}">
                  <a16:creationId xmlns:a16="http://schemas.microsoft.com/office/drawing/2014/main" id="{C9D79460-D8DA-4FC1-BA21-582BA8478DEF}"/>
                </a:ext>
              </a:extLst>
            </p:cNvPr>
            <p:cNvSpPr/>
            <p:nvPr/>
          </p:nvSpPr>
          <p:spPr>
            <a:xfrm>
              <a:off x="2232664" y="2613810"/>
              <a:ext cx="323112" cy="807057"/>
            </a:xfrm>
            <a:prstGeom prst="upDownArrow">
              <a:avLst/>
            </a:prstGeom>
            <a:solidFill>
              <a:schemeClr val="bg2">
                <a:lumMod val="95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 double flèche verticale 10">
              <a:extLst>
                <a:ext uri="{FF2B5EF4-FFF2-40B4-BE49-F238E27FC236}">
                  <a16:creationId xmlns:a16="http://schemas.microsoft.com/office/drawing/2014/main" id="{B379772A-4482-D745-A6A5-0A7CE0B523AD}"/>
                </a:ext>
              </a:extLst>
            </p:cNvPr>
            <p:cNvSpPr/>
            <p:nvPr/>
          </p:nvSpPr>
          <p:spPr>
            <a:xfrm>
              <a:off x="2843808" y="2613810"/>
              <a:ext cx="323112" cy="807057"/>
            </a:xfrm>
            <a:prstGeom prst="upDownArrow">
              <a:avLst/>
            </a:prstGeom>
            <a:solidFill>
              <a:schemeClr val="bg2">
                <a:lumMod val="95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19" name="Flèche : droite 13">
            <a:extLst>
              <a:ext uri="{FF2B5EF4-FFF2-40B4-BE49-F238E27FC236}">
                <a16:creationId xmlns:a16="http://schemas.microsoft.com/office/drawing/2014/main" id="{5D265FED-A9C9-2646-BA01-564CF47FEEAC}"/>
              </a:ext>
            </a:extLst>
          </p:cNvPr>
          <p:cNvSpPr/>
          <p:nvPr/>
        </p:nvSpPr>
        <p:spPr>
          <a:xfrm flipH="1" flipV="1">
            <a:off x="3707902" y="3427450"/>
            <a:ext cx="1368152" cy="473901"/>
          </a:xfrm>
          <a:prstGeom prst="rightArrow">
            <a:avLst/>
          </a:prstGeom>
          <a:solidFill>
            <a:schemeClr val="bg2">
              <a:lumMod val="95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20" name="Flèche : droite 13">
            <a:extLst>
              <a:ext uri="{FF2B5EF4-FFF2-40B4-BE49-F238E27FC236}">
                <a16:creationId xmlns:a16="http://schemas.microsoft.com/office/drawing/2014/main" id="{14DAA408-777D-D74A-814F-25E26F5A723E}"/>
              </a:ext>
            </a:extLst>
          </p:cNvPr>
          <p:cNvSpPr/>
          <p:nvPr/>
        </p:nvSpPr>
        <p:spPr>
          <a:xfrm flipH="1" flipV="1">
            <a:off x="3692510" y="5133349"/>
            <a:ext cx="1368152" cy="473901"/>
          </a:xfrm>
          <a:prstGeom prst="rightArrow">
            <a:avLst/>
          </a:prstGeom>
          <a:solidFill>
            <a:schemeClr val="bg2">
              <a:lumMod val="95000"/>
            </a:schemeClr>
          </a:solidFill>
          <a:ln w="9525">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Tree>
    <p:extLst>
      <p:ext uri="{BB962C8B-B14F-4D97-AF65-F5344CB8AC3E}">
        <p14:creationId xmlns:p14="http://schemas.microsoft.com/office/powerpoint/2010/main" val="372805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1DBDF42-97BE-5B45-A728-B4EA47CF8A23}"/>
              </a:ext>
            </a:extLst>
          </p:cNvPr>
          <p:cNvSpPr txBox="1"/>
          <p:nvPr/>
        </p:nvSpPr>
        <p:spPr>
          <a:xfrm>
            <a:off x="1319134" y="1184223"/>
            <a:ext cx="0" cy="0"/>
          </a:xfrm>
          <a:prstGeom prst="rect">
            <a:avLst/>
          </a:prstGeom>
          <a:noFill/>
        </p:spPr>
        <p:txBody>
          <a:bodyPr wrap="none" lIns="0" tIns="0" rIns="0" bIns="0" rtlCol="0">
            <a:noAutofit/>
          </a:bodyPr>
          <a:lstStyle/>
          <a:p>
            <a:pPr>
              <a:lnSpc>
                <a:spcPts val="2700"/>
              </a:lnSpc>
            </a:pPr>
            <a:endParaRPr lang="fr-FR" sz="2000"/>
          </a:p>
        </p:txBody>
      </p:sp>
      <p:sp>
        <p:nvSpPr>
          <p:cNvPr id="6" name="ZoneTexte 5">
            <a:extLst>
              <a:ext uri="{FF2B5EF4-FFF2-40B4-BE49-F238E27FC236}">
                <a16:creationId xmlns:a16="http://schemas.microsoft.com/office/drawing/2014/main" id="{370A6F38-A234-3B49-99F2-7F8EA1F06677}"/>
              </a:ext>
            </a:extLst>
          </p:cNvPr>
          <p:cNvSpPr txBox="1"/>
          <p:nvPr/>
        </p:nvSpPr>
        <p:spPr>
          <a:xfrm>
            <a:off x="11019295" y="6540285"/>
            <a:ext cx="0" cy="0"/>
          </a:xfrm>
          <a:prstGeom prst="rect">
            <a:avLst/>
          </a:prstGeom>
          <a:noFill/>
        </p:spPr>
        <p:txBody>
          <a:bodyPr wrap="none" lIns="0" tIns="0" rIns="0" bIns="0" rtlCol="0">
            <a:noAutofit/>
          </a:bodyPr>
          <a:lstStyle/>
          <a:p>
            <a:pPr>
              <a:lnSpc>
                <a:spcPts val="2700"/>
              </a:lnSpc>
            </a:pPr>
            <a:endParaRPr lang="fr-FR" sz="2000"/>
          </a:p>
        </p:txBody>
      </p:sp>
      <p:sp>
        <p:nvSpPr>
          <p:cNvPr id="12" name="Titel 1">
            <a:extLst>
              <a:ext uri="{FF2B5EF4-FFF2-40B4-BE49-F238E27FC236}">
                <a16:creationId xmlns:a16="http://schemas.microsoft.com/office/drawing/2014/main" id="{CCD3BA18-9CC9-6B48-ADBE-698929D7383A}"/>
              </a:ext>
            </a:extLst>
          </p:cNvPr>
          <p:cNvSpPr txBox="1">
            <a:spLocks/>
          </p:cNvSpPr>
          <p:nvPr/>
        </p:nvSpPr>
        <p:spPr>
          <a:xfrm>
            <a:off x="369888" y="315913"/>
            <a:ext cx="8712200" cy="673199"/>
          </a:xfrm>
          <a:prstGeom prst="rect">
            <a:avLst/>
          </a:prstGeom>
        </p:spPr>
        <p:txBody>
          <a:bodyPr vert="horz" lIns="0" tIns="0" rIns="0" bIns="0" rtlCol="0" anchor="ctr" anchorCtr="0">
            <a:normAutofit/>
          </a:bodyPr>
          <a:lstStyle>
            <a:lvl1pPr algn="l" defTabSz="914400" rtl="0" eaLnBrk="1" latinLnBrk="0" hangingPunct="1">
              <a:lnSpc>
                <a:spcPts val="2700"/>
              </a:lnSpc>
              <a:spcBef>
                <a:spcPct val="0"/>
              </a:spcBef>
              <a:buNone/>
              <a:defRPr sz="2000" b="1" kern="1200" cap="all" baseline="0">
                <a:solidFill>
                  <a:schemeClr val="tx1"/>
                </a:solidFill>
                <a:latin typeface="Arial" pitchFamily="34" charset="0"/>
                <a:ea typeface="+mj-ea"/>
                <a:cs typeface="Arial" pitchFamily="34" charset="0"/>
              </a:defRPr>
            </a:lvl1pPr>
          </a:lstStyle>
          <a:p>
            <a:r>
              <a:rPr lang="fr-FR" sz="3200" b="0" dirty="0">
                <a:solidFill>
                  <a:schemeClr val="tx2">
                    <a:lumMod val="90000"/>
                    <a:lumOff val="10000"/>
                  </a:schemeClr>
                </a:solidFill>
                <a:latin typeface="Avenir Next Regular"/>
                <a:cs typeface="Avenir Next Regular"/>
              </a:rPr>
              <a:t>Stress: WAS TUN?</a:t>
            </a:r>
            <a:endParaRPr lang="fr-CH" b="0" dirty="0">
              <a:solidFill>
                <a:schemeClr val="tx2">
                  <a:lumMod val="90000"/>
                  <a:lumOff val="10000"/>
                </a:schemeClr>
              </a:solidFill>
            </a:endParaRPr>
          </a:p>
        </p:txBody>
      </p:sp>
      <p:sp>
        <p:nvSpPr>
          <p:cNvPr id="7" name="Espace réservé du contenu 4">
            <a:extLst>
              <a:ext uri="{FF2B5EF4-FFF2-40B4-BE49-F238E27FC236}">
                <a16:creationId xmlns:a16="http://schemas.microsoft.com/office/drawing/2014/main" id="{BD60D20A-9004-1446-B67F-597864B169FD}"/>
              </a:ext>
            </a:extLst>
          </p:cNvPr>
          <p:cNvSpPr txBox="1">
            <a:spLocks/>
          </p:cNvSpPr>
          <p:nvPr/>
        </p:nvSpPr>
        <p:spPr>
          <a:xfrm>
            <a:off x="433388" y="1008063"/>
            <a:ext cx="8278812" cy="5341937"/>
          </a:xfrm>
          <a:prstGeom prst="rect">
            <a:avLst/>
          </a:prstGeom>
        </p:spPr>
        <p:txBody>
          <a:bodyPr/>
          <a:lstStyle>
            <a:lvl1pPr marL="0" indent="0" algn="l" defTabSz="914400" rtl="0" eaLnBrk="1" latinLnBrk="0" hangingPunct="1">
              <a:lnSpc>
                <a:spcPts val="2700"/>
              </a:lnSpc>
              <a:spcBef>
                <a:spcPts val="0"/>
              </a:spcBef>
              <a:buFont typeface="Arial" pitchFamily="34" charset="0"/>
              <a:buChar char="​"/>
              <a:defRPr sz="2000" kern="1200">
                <a:solidFill>
                  <a:schemeClr val="tx1"/>
                </a:solidFill>
                <a:latin typeface="Arial" pitchFamily="34" charset="0"/>
                <a:ea typeface="+mn-ea"/>
                <a:cs typeface="Arial" pitchFamily="34" charset="0"/>
              </a:defRPr>
            </a:lvl1pPr>
            <a:lvl2pPr marL="0" indent="0" algn="l" defTabSz="914400" rtl="0" eaLnBrk="1" latinLnBrk="0" hangingPunct="1">
              <a:lnSpc>
                <a:spcPts val="2700"/>
              </a:lnSpc>
              <a:spcBef>
                <a:spcPts val="0"/>
              </a:spcBef>
              <a:buFont typeface="Arial" pitchFamily="34" charset="0"/>
              <a:buChar char="​"/>
              <a:defRPr sz="2000" b="1" kern="1200">
                <a:solidFill>
                  <a:schemeClr val="tx1"/>
                </a:solidFill>
                <a:latin typeface="Arial" pitchFamily="34" charset="0"/>
                <a:ea typeface="+mn-ea"/>
                <a:cs typeface="Arial" pitchFamily="34" charset="0"/>
              </a:defRPr>
            </a:lvl2pPr>
            <a:lvl3pPr marL="216000" indent="-216000" algn="l" defTabSz="914400" rtl="0" eaLnBrk="1" latinLnBrk="0" hangingPunct="1">
              <a:lnSpc>
                <a:spcPts val="2700"/>
              </a:lnSpc>
              <a:spcBef>
                <a:spcPts val="0"/>
              </a:spcBef>
              <a:buFont typeface="Wingdings" pitchFamily="2" charset="2"/>
              <a:buChar char="§"/>
              <a:defRPr sz="2000" kern="1200">
                <a:solidFill>
                  <a:schemeClr val="tx1"/>
                </a:solidFill>
                <a:latin typeface="Arial" pitchFamily="34" charset="0"/>
                <a:ea typeface="+mn-ea"/>
                <a:cs typeface="Arial" pitchFamily="34" charset="0"/>
              </a:defRPr>
            </a:lvl3pPr>
            <a:lvl4pPr marL="0" indent="0" algn="l" defTabSz="914400" rtl="0" eaLnBrk="1" latinLnBrk="0" hangingPunct="1">
              <a:lnSpc>
                <a:spcPts val="2700"/>
              </a:lnSpc>
              <a:spcBef>
                <a:spcPts val="0"/>
              </a:spcBef>
              <a:buFont typeface="Arial" pitchFamily="34" charset="0"/>
              <a:buChar char="​"/>
              <a:defRPr sz="2000" b="1" kern="1200">
                <a:solidFill>
                  <a:schemeClr val="accent4"/>
                </a:solidFill>
                <a:latin typeface="Arial" pitchFamily="34" charset="0"/>
                <a:ea typeface="+mn-ea"/>
                <a:cs typeface="Arial" pitchFamily="34" charset="0"/>
              </a:defRPr>
            </a:lvl4pPr>
            <a:lvl5pPr marL="0" indent="0" algn="l" defTabSz="914400" rtl="0" eaLnBrk="1" latinLnBrk="0" hangingPunct="1">
              <a:lnSpc>
                <a:spcPts val="2700"/>
              </a:lnSpc>
              <a:spcBef>
                <a:spcPts val="0"/>
              </a:spcBef>
              <a:buFont typeface="Arial" pitchFamily="34" charset="0"/>
              <a:buChar char="​"/>
              <a:defRPr sz="2000" b="1" kern="1200">
                <a:solidFill>
                  <a:srgbClr val="0083BE"/>
                </a:solidFill>
                <a:latin typeface="Arial" pitchFamily="34" charset="0"/>
                <a:ea typeface="+mn-ea"/>
                <a:cs typeface="Arial" pitchFamily="34" charset="0"/>
              </a:defRPr>
            </a:lvl5pPr>
            <a:lvl6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6pPr>
            <a:lvl7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7pPr>
            <a:lvl8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8pPr>
            <a:lvl9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9pPr>
          </a:lstStyle>
          <a:p>
            <a:pPr marL="457200" indent="-457200">
              <a:buFont typeface="Wingdings" pitchFamily="2" charset="2"/>
              <a:buChar char="§"/>
            </a:pPr>
            <a:r>
              <a:rPr lang="fr-CH" sz="2800" dirty="0" err="1">
                <a:latin typeface="Century Gothic" charset="0"/>
                <a:ea typeface="Century Gothic" charset="0"/>
                <a:cs typeface="Century Gothic" charset="0"/>
              </a:rPr>
              <a:t>Stressbewältigung</a:t>
            </a:r>
            <a:endParaRPr lang="fr-CH" sz="2800" dirty="0">
              <a:latin typeface="Century Gothic" charset="0"/>
              <a:ea typeface="Century Gothic" charset="0"/>
              <a:cs typeface="Century Gothic" charset="0"/>
            </a:endParaRPr>
          </a:p>
          <a:p>
            <a:endParaRPr lang="fr-FR" dirty="0"/>
          </a:p>
        </p:txBody>
      </p:sp>
      <p:sp>
        <p:nvSpPr>
          <p:cNvPr id="8" name="Rectangle à coins arrondis 6">
            <a:extLst>
              <a:ext uri="{FF2B5EF4-FFF2-40B4-BE49-F238E27FC236}">
                <a16:creationId xmlns:a16="http://schemas.microsoft.com/office/drawing/2014/main" id="{EB2AEB1A-9CDE-B243-82B1-17CC87770CCE}"/>
              </a:ext>
            </a:extLst>
          </p:cNvPr>
          <p:cNvSpPr/>
          <p:nvPr/>
        </p:nvSpPr>
        <p:spPr>
          <a:xfrm>
            <a:off x="467544" y="4365104"/>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fr-FR" dirty="0" err="1">
                <a:ln w="0"/>
                <a:solidFill>
                  <a:schemeClr val="tx1"/>
                </a:solidFill>
              </a:rPr>
              <a:t>Auf</a:t>
            </a:r>
            <a:r>
              <a:rPr lang="fr-FR" dirty="0">
                <a:ln w="0"/>
                <a:solidFill>
                  <a:schemeClr val="tx1"/>
                </a:solidFill>
              </a:rPr>
              <a:t> </a:t>
            </a:r>
            <a:r>
              <a:rPr lang="fr-FR" dirty="0" err="1">
                <a:ln w="0"/>
                <a:solidFill>
                  <a:schemeClr val="tx1"/>
                </a:solidFill>
              </a:rPr>
              <a:t>Gefühle</a:t>
            </a:r>
            <a:r>
              <a:rPr lang="fr-FR" dirty="0">
                <a:ln w="0"/>
                <a:solidFill>
                  <a:schemeClr val="tx1"/>
                </a:solidFill>
              </a:rPr>
              <a:t> </a:t>
            </a:r>
            <a:r>
              <a:rPr lang="fr-FR" dirty="0" err="1">
                <a:ln w="0"/>
                <a:solidFill>
                  <a:schemeClr val="tx1"/>
                </a:solidFill>
              </a:rPr>
              <a:t>hören</a:t>
            </a:r>
            <a:r>
              <a:rPr lang="fr-FR" dirty="0">
                <a:ln w="0"/>
                <a:solidFill>
                  <a:schemeClr val="tx1"/>
                </a:solidFill>
              </a:rPr>
              <a:t> </a:t>
            </a:r>
            <a:r>
              <a:rPr lang="fr-FR" dirty="0" err="1">
                <a:ln w="0"/>
                <a:solidFill>
                  <a:schemeClr val="tx1"/>
                </a:solidFill>
              </a:rPr>
              <a:t>und</a:t>
            </a:r>
            <a:r>
              <a:rPr lang="fr-FR" dirty="0">
                <a:ln w="0"/>
                <a:solidFill>
                  <a:schemeClr val="tx1"/>
                </a:solidFill>
              </a:rPr>
              <a:t> </a:t>
            </a:r>
            <a:r>
              <a:rPr lang="fr-FR" dirty="0" err="1">
                <a:ln w="0"/>
                <a:solidFill>
                  <a:schemeClr val="tx1"/>
                </a:solidFill>
              </a:rPr>
              <a:t>entsprechende</a:t>
            </a:r>
            <a:r>
              <a:rPr lang="fr-FR" dirty="0">
                <a:ln w="0"/>
                <a:solidFill>
                  <a:schemeClr val="tx1"/>
                </a:solidFill>
              </a:rPr>
              <a:t> </a:t>
            </a:r>
            <a:r>
              <a:rPr lang="fr-FR" dirty="0" err="1">
                <a:ln w="0"/>
                <a:solidFill>
                  <a:schemeClr val="tx1"/>
                </a:solidFill>
              </a:rPr>
              <a:t>Strategien</a:t>
            </a:r>
            <a:r>
              <a:rPr lang="fr-FR" dirty="0">
                <a:ln w="0"/>
                <a:solidFill>
                  <a:schemeClr val="tx1"/>
                </a:solidFill>
              </a:rPr>
              <a:t> </a:t>
            </a:r>
            <a:r>
              <a:rPr lang="fr-FR" dirty="0" err="1">
                <a:ln w="0"/>
                <a:solidFill>
                  <a:schemeClr val="tx1"/>
                </a:solidFill>
              </a:rPr>
              <a:t>zur</a:t>
            </a:r>
            <a:r>
              <a:rPr lang="fr-FR" dirty="0">
                <a:ln w="0"/>
                <a:solidFill>
                  <a:schemeClr val="tx1"/>
                </a:solidFill>
              </a:rPr>
              <a:t> </a:t>
            </a:r>
            <a:r>
              <a:rPr lang="fr-FR" dirty="0" err="1">
                <a:ln w="0"/>
                <a:solidFill>
                  <a:schemeClr val="tx1"/>
                </a:solidFill>
              </a:rPr>
              <a:t>Regulation</a:t>
            </a:r>
            <a:r>
              <a:rPr lang="fr-FR" dirty="0">
                <a:ln w="0"/>
                <a:solidFill>
                  <a:schemeClr val="tx1"/>
                </a:solidFill>
              </a:rPr>
              <a:t> </a:t>
            </a:r>
            <a:r>
              <a:rPr lang="fr-FR" dirty="0" err="1">
                <a:ln w="0"/>
                <a:solidFill>
                  <a:schemeClr val="tx1"/>
                </a:solidFill>
              </a:rPr>
              <a:t>Anwenden</a:t>
            </a:r>
            <a:endParaRPr lang="fr-FR" dirty="0">
              <a:ln w="0"/>
              <a:solidFill>
                <a:schemeClr val="tx1"/>
              </a:solidFill>
            </a:endParaRPr>
          </a:p>
        </p:txBody>
      </p:sp>
      <p:sp>
        <p:nvSpPr>
          <p:cNvPr id="9" name="Rectangle à coins arrondis 7">
            <a:extLst>
              <a:ext uri="{FF2B5EF4-FFF2-40B4-BE49-F238E27FC236}">
                <a16:creationId xmlns:a16="http://schemas.microsoft.com/office/drawing/2014/main" id="{DB167E7B-5F16-DC45-8B2B-B43A8D6FA9AB}"/>
              </a:ext>
            </a:extLst>
          </p:cNvPr>
          <p:cNvSpPr/>
          <p:nvPr/>
        </p:nvSpPr>
        <p:spPr>
          <a:xfrm>
            <a:off x="6372200" y="4365104"/>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fr-FR" dirty="0" err="1">
                <a:ln w="0"/>
                <a:solidFill>
                  <a:schemeClr val="tx1"/>
                </a:solidFill>
              </a:rPr>
              <a:t>Planung</a:t>
            </a:r>
            <a:endParaRPr lang="fr-FR" dirty="0">
              <a:ln w="0"/>
              <a:solidFill>
                <a:schemeClr val="tx1"/>
              </a:solidFill>
            </a:endParaRPr>
          </a:p>
          <a:p>
            <a:pPr marL="285750" indent="-285750">
              <a:buFont typeface="Arial" panose="020B0604020202020204" pitchFamily="34" charset="0"/>
              <a:buChar char="•"/>
            </a:pPr>
            <a:r>
              <a:rPr lang="fr-FR" dirty="0" err="1">
                <a:ln w="0"/>
                <a:solidFill>
                  <a:schemeClr val="tx1"/>
                </a:solidFill>
              </a:rPr>
              <a:t>Selbstbestärkung</a:t>
            </a:r>
            <a:r>
              <a:rPr lang="fr-FR" dirty="0">
                <a:ln w="0"/>
                <a:solidFill>
                  <a:schemeClr val="tx1"/>
                </a:solidFill>
              </a:rPr>
              <a:t> </a:t>
            </a:r>
            <a:r>
              <a:rPr lang="fr-FR" dirty="0" err="1">
                <a:ln w="0"/>
                <a:solidFill>
                  <a:schemeClr val="tx1"/>
                </a:solidFill>
              </a:rPr>
              <a:t>und</a:t>
            </a:r>
            <a:r>
              <a:rPr lang="fr-FR" dirty="0">
                <a:ln w="0"/>
                <a:solidFill>
                  <a:schemeClr val="tx1"/>
                </a:solidFill>
              </a:rPr>
              <a:t> </a:t>
            </a:r>
            <a:r>
              <a:rPr lang="fr-FR" dirty="0" err="1">
                <a:ln w="0"/>
                <a:solidFill>
                  <a:schemeClr val="tx1"/>
                </a:solidFill>
              </a:rPr>
              <a:t>Unterstützung</a:t>
            </a:r>
            <a:r>
              <a:rPr lang="fr-FR" dirty="0">
                <a:ln w="0"/>
                <a:solidFill>
                  <a:schemeClr val="tx1"/>
                </a:solidFill>
              </a:rPr>
              <a:t> </a:t>
            </a:r>
            <a:r>
              <a:rPr lang="fr-FR" dirty="0" err="1">
                <a:ln w="0"/>
                <a:solidFill>
                  <a:schemeClr val="tx1"/>
                </a:solidFill>
              </a:rPr>
              <a:t>suchen</a:t>
            </a:r>
            <a:endParaRPr lang="fr-FR" dirty="0">
              <a:ln w="0"/>
              <a:solidFill>
                <a:schemeClr val="tx1"/>
              </a:solidFill>
            </a:endParaRPr>
          </a:p>
        </p:txBody>
      </p:sp>
      <p:sp>
        <p:nvSpPr>
          <p:cNvPr id="10" name="Rectangle à coins arrondis 8">
            <a:extLst>
              <a:ext uri="{FF2B5EF4-FFF2-40B4-BE49-F238E27FC236}">
                <a16:creationId xmlns:a16="http://schemas.microsoft.com/office/drawing/2014/main" id="{D94972CC-7353-D448-9DB5-043EA9C28237}"/>
              </a:ext>
            </a:extLst>
          </p:cNvPr>
          <p:cNvSpPr/>
          <p:nvPr/>
        </p:nvSpPr>
        <p:spPr>
          <a:xfrm>
            <a:off x="6372200" y="1700411"/>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fr-FR" dirty="0" err="1">
                <a:ln w="0"/>
                <a:solidFill>
                  <a:schemeClr val="tx1"/>
                </a:solidFill>
              </a:rPr>
              <a:t>Kognitive</a:t>
            </a:r>
            <a:r>
              <a:rPr lang="fr-FR" dirty="0">
                <a:ln w="0"/>
                <a:solidFill>
                  <a:schemeClr val="tx1"/>
                </a:solidFill>
              </a:rPr>
              <a:t> </a:t>
            </a:r>
            <a:r>
              <a:rPr lang="fr-FR" dirty="0" err="1">
                <a:ln w="0"/>
                <a:solidFill>
                  <a:schemeClr val="tx1"/>
                </a:solidFill>
              </a:rPr>
              <a:t>Umstrukturierung</a:t>
            </a:r>
            <a:endParaRPr lang="fr-FR" dirty="0">
              <a:ln w="0"/>
              <a:solidFill>
                <a:schemeClr val="tx1"/>
              </a:solidFill>
            </a:endParaRPr>
          </a:p>
          <a:p>
            <a:pPr marL="285750" indent="-285750">
              <a:buFont typeface="Arial" panose="020B0604020202020204" pitchFamily="34" charset="0"/>
              <a:buChar char="•"/>
            </a:pPr>
            <a:r>
              <a:rPr lang="fr-FR" dirty="0" err="1">
                <a:ln w="0"/>
                <a:solidFill>
                  <a:schemeClr val="tx1"/>
                </a:solidFill>
              </a:rPr>
              <a:t>Problemlösung</a:t>
            </a:r>
            <a:endParaRPr lang="fr-FR" dirty="0">
              <a:ln w="0"/>
              <a:solidFill>
                <a:schemeClr val="tx1"/>
              </a:solidFill>
            </a:endParaRPr>
          </a:p>
          <a:p>
            <a:endParaRPr lang="fr-FR" dirty="0">
              <a:ln w="0"/>
              <a:solidFill>
                <a:schemeClr val="tx1"/>
              </a:solidFill>
            </a:endParaRPr>
          </a:p>
        </p:txBody>
      </p:sp>
      <p:sp>
        <p:nvSpPr>
          <p:cNvPr id="11" name="Rectangle à coins arrondis 9">
            <a:extLst>
              <a:ext uri="{FF2B5EF4-FFF2-40B4-BE49-F238E27FC236}">
                <a16:creationId xmlns:a16="http://schemas.microsoft.com/office/drawing/2014/main" id="{72A89F18-1D5A-9A48-9444-E3F07B88D9F4}"/>
              </a:ext>
            </a:extLst>
          </p:cNvPr>
          <p:cNvSpPr/>
          <p:nvPr/>
        </p:nvSpPr>
        <p:spPr>
          <a:xfrm>
            <a:off x="539552" y="1556395"/>
            <a:ext cx="2448272" cy="1728192"/>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fr-FR" dirty="0" err="1">
                <a:ln w="0"/>
                <a:solidFill>
                  <a:schemeClr val="tx1"/>
                </a:solidFill>
              </a:rPr>
              <a:t>Entspannung</a:t>
            </a:r>
            <a:r>
              <a:rPr lang="fr-FR" dirty="0">
                <a:ln w="0"/>
                <a:solidFill>
                  <a:schemeClr val="tx1"/>
                </a:solidFill>
              </a:rPr>
              <a:t> </a:t>
            </a:r>
          </a:p>
          <a:p>
            <a:pPr marL="285750" indent="-285750">
              <a:buFont typeface="Arial" panose="020B0604020202020204" pitchFamily="34" charset="0"/>
              <a:buChar char="•"/>
            </a:pPr>
            <a:r>
              <a:rPr lang="fr-FR" dirty="0" err="1">
                <a:ln w="0"/>
                <a:solidFill>
                  <a:schemeClr val="tx1"/>
                </a:solidFill>
              </a:rPr>
              <a:t>Atmung</a:t>
            </a:r>
            <a:endParaRPr lang="fr-FR" dirty="0">
              <a:ln w="0"/>
              <a:solidFill>
                <a:schemeClr val="tx1"/>
              </a:solidFill>
            </a:endParaRPr>
          </a:p>
        </p:txBody>
      </p:sp>
      <p:graphicFrame>
        <p:nvGraphicFramePr>
          <p:cNvPr id="14" name="Diagramme 20">
            <a:extLst>
              <a:ext uri="{FF2B5EF4-FFF2-40B4-BE49-F238E27FC236}">
                <a16:creationId xmlns:a16="http://schemas.microsoft.com/office/drawing/2014/main" id="{F72D54D6-E8D3-48A4-94D3-2EF74FD34FDE}"/>
              </a:ext>
            </a:extLst>
          </p:cNvPr>
          <p:cNvGraphicFramePr/>
          <p:nvPr>
            <p:extLst>
              <p:ext uri="{D42A27DB-BD31-4B8C-83A1-F6EECF244321}">
                <p14:modId xmlns:p14="http://schemas.microsoft.com/office/powerpoint/2010/main" val="1676493833"/>
              </p:ext>
            </p:extLst>
          </p:nvPr>
        </p:nvGraphicFramePr>
        <p:xfrm>
          <a:off x="1331640" y="1556394"/>
          <a:ext cx="6552728" cy="453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51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de-CH" sz="3200" b="0" dirty="0" err="1">
                <a:solidFill>
                  <a:schemeClr val="tx2">
                    <a:lumMod val="90000"/>
                    <a:lumOff val="10000"/>
                  </a:schemeClr>
                </a:solidFill>
                <a:latin typeface="Avenir Next Regular"/>
                <a:cs typeface="Avenir Next Regular"/>
              </a:rPr>
              <a:t>übung</a:t>
            </a:r>
            <a:r>
              <a:rPr lang="de-CH" sz="3200" b="0" dirty="0">
                <a:solidFill>
                  <a:schemeClr val="tx2">
                    <a:lumMod val="90000"/>
                    <a:lumOff val="10000"/>
                  </a:schemeClr>
                </a:solidFill>
                <a:latin typeface="Avenir Next Regular"/>
                <a:cs typeface="Avenir Next Regular"/>
              </a:rPr>
              <a:t>: </a:t>
            </a:r>
            <a:r>
              <a:rPr lang="de-CH" sz="3200" b="0" dirty="0" err="1">
                <a:solidFill>
                  <a:schemeClr val="tx2">
                    <a:lumMod val="90000"/>
                    <a:lumOff val="10000"/>
                  </a:schemeClr>
                </a:solidFill>
                <a:latin typeface="Avenir Next Regular"/>
                <a:cs typeface="Avenir Next Regular"/>
              </a:rPr>
              <a:t>tagesprofil</a:t>
            </a:r>
            <a:endParaRPr lang="de-CH" b="0" dirty="0">
              <a:solidFill>
                <a:schemeClr val="tx2">
                  <a:lumMod val="90000"/>
                  <a:lumOff val="10000"/>
                </a:schemeClr>
              </a:solidFill>
            </a:endParaRPr>
          </a:p>
        </p:txBody>
      </p:sp>
      <p:pic>
        <p:nvPicPr>
          <p:cNvPr id="313" name="Espace réservé du contenu 2"/>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171541" y="977999"/>
            <a:ext cx="6804093" cy="4808118"/>
          </a:xfrm>
        </p:spPr>
      </p:pic>
    </p:spTree>
    <p:extLst>
      <p:ext uri="{BB962C8B-B14F-4D97-AF65-F5344CB8AC3E}">
        <p14:creationId xmlns:p14="http://schemas.microsoft.com/office/powerpoint/2010/main" val="40400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634469A-70A4-B945-AC70-9C5B34307956}"/>
              </a:ext>
            </a:extLst>
          </p:cNvPr>
          <p:cNvSpPr>
            <a:spLocks noGrp="1"/>
          </p:cNvSpPr>
          <p:nvPr>
            <p:ph idx="1"/>
          </p:nvPr>
        </p:nvSpPr>
        <p:spPr>
          <a:xfrm>
            <a:off x="433387" y="745772"/>
            <a:ext cx="8278812" cy="5341937"/>
          </a:xfrm>
        </p:spPr>
        <p:txBody>
          <a:bodyPr/>
          <a:lstStyle/>
          <a:p>
            <a:pPr>
              <a:lnSpc>
                <a:spcPct val="100000"/>
              </a:lnSpc>
            </a:pPr>
            <a:endParaRPr lang="fr-CH" altLang="fr-FR" sz="2000" b="0" cap="none">
              <a:solidFill>
                <a:srgbClr val="0070C0"/>
              </a:solidFill>
              <a:latin typeface="Century Gothic" charset="0"/>
              <a:ea typeface="Century Gothic" charset="0"/>
              <a:cs typeface="Century Gothic" charset="0"/>
            </a:endParaRPr>
          </a:p>
          <a:p>
            <a:pPr>
              <a:lnSpc>
                <a:spcPct val="100000"/>
              </a:lnSpc>
            </a:pPr>
            <a:endParaRPr lang="fr-FR" sz="2000" b="0" cap="none"/>
          </a:p>
        </p:txBody>
      </p:sp>
      <p:pic>
        <p:nvPicPr>
          <p:cNvPr id="10" name="Image 9">
            <a:extLst>
              <a:ext uri="{FF2B5EF4-FFF2-40B4-BE49-F238E27FC236}">
                <a16:creationId xmlns:a16="http://schemas.microsoft.com/office/drawing/2014/main" id="{801BD3B5-AF00-BD4C-B22D-740B1C0D8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82" y="902687"/>
            <a:ext cx="7132237" cy="5040000"/>
          </a:xfrm>
          <a:prstGeom prst="rect">
            <a:avLst/>
          </a:prstGeom>
        </p:spPr>
      </p:pic>
    </p:spTree>
    <p:extLst>
      <p:ext uri="{BB962C8B-B14F-4D97-AF65-F5344CB8AC3E}">
        <p14:creationId xmlns:p14="http://schemas.microsoft.com/office/powerpoint/2010/main" val="62265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101062" y="1268760"/>
            <a:ext cx="6941877" cy="3312368"/>
          </a:xfrm>
        </p:spPr>
      </p:pic>
    </p:spTree>
    <p:extLst>
      <p:ext uri="{BB962C8B-B14F-4D97-AF65-F5344CB8AC3E}">
        <p14:creationId xmlns:p14="http://schemas.microsoft.com/office/powerpoint/2010/main" val="461232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634469A-70A4-B945-AC70-9C5B34307956}"/>
              </a:ext>
            </a:extLst>
          </p:cNvPr>
          <p:cNvSpPr>
            <a:spLocks noGrp="1"/>
          </p:cNvSpPr>
          <p:nvPr>
            <p:ph idx="1"/>
          </p:nvPr>
        </p:nvSpPr>
        <p:spPr>
          <a:xfrm>
            <a:off x="433387" y="745772"/>
            <a:ext cx="8278812" cy="5341937"/>
          </a:xfrm>
        </p:spPr>
        <p:txBody>
          <a:bodyPr/>
          <a:lstStyle/>
          <a:p>
            <a:pPr>
              <a:lnSpc>
                <a:spcPct val="100000"/>
              </a:lnSpc>
            </a:pPr>
            <a:endParaRPr lang="fr-CH" altLang="fr-FR" sz="2000" b="0" cap="none">
              <a:solidFill>
                <a:srgbClr val="0070C0"/>
              </a:solidFill>
              <a:latin typeface="Century Gothic" charset="0"/>
              <a:ea typeface="Century Gothic" charset="0"/>
              <a:cs typeface="Century Gothic" charset="0"/>
            </a:endParaRPr>
          </a:p>
          <a:p>
            <a:pPr>
              <a:lnSpc>
                <a:spcPct val="100000"/>
              </a:lnSpc>
            </a:pPr>
            <a:endParaRPr lang="fr-FR" sz="2000" b="0" cap="none"/>
          </a:p>
        </p:txBody>
      </p:sp>
      <p:pic>
        <p:nvPicPr>
          <p:cNvPr id="14" name="Image 13">
            <a:extLst>
              <a:ext uri="{FF2B5EF4-FFF2-40B4-BE49-F238E27FC236}">
                <a16:creationId xmlns:a16="http://schemas.microsoft.com/office/drawing/2014/main" id="{D188824C-C8D4-E341-ACE0-BFFA206C3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83" y="909000"/>
            <a:ext cx="7132235" cy="5040000"/>
          </a:xfrm>
          <a:prstGeom prst="rect">
            <a:avLst/>
          </a:prstGeom>
        </p:spPr>
      </p:pic>
    </p:spTree>
    <p:extLst>
      <p:ext uri="{BB962C8B-B14F-4D97-AF65-F5344CB8AC3E}">
        <p14:creationId xmlns:p14="http://schemas.microsoft.com/office/powerpoint/2010/main" val="870748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a:t>
            </a:r>
            <a:r>
              <a:rPr lang="fr-FR" sz="3200" b="0" dirty="0" err="1">
                <a:solidFill>
                  <a:schemeClr val="tx2">
                    <a:lumMod val="90000"/>
                    <a:lumOff val="10000"/>
                  </a:schemeClr>
                </a:solidFill>
                <a:latin typeface="Avenir Next Regular"/>
                <a:cs typeface="Avenir Next Regular"/>
              </a:rPr>
              <a:t>Was</a:t>
            </a:r>
            <a:r>
              <a:rPr lang="fr-FR" sz="3200" b="0" dirty="0">
                <a:solidFill>
                  <a:schemeClr val="tx2">
                    <a:lumMod val="90000"/>
                    <a:lumOff val="10000"/>
                  </a:schemeClr>
                </a:solidFill>
                <a:latin typeface="Avenir Next Regular"/>
                <a:cs typeface="Avenir Next Regular"/>
              </a:rPr>
              <a:t> </a:t>
            </a:r>
            <a:r>
              <a:rPr lang="fr-FR" sz="3200" b="0" dirty="0" err="1">
                <a:solidFill>
                  <a:schemeClr val="tx2">
                    <a:lumMod val="90000"/>
                    <a:lumOff val="10000"/>
                  </a:schemeClr>
                </a:solidFill>
                <a:latin typeface="Avenir Next Regular"/>
                <a:cs typeface="Avenir Next Regular"/>
              </a:rPr>
              <a:t>tun</a:t>
            </a:r>
            <a:r>
              <a:rPr lang="fr-FR" sz="3200" b="0" dirty="0">
                <a:solidFill>
                  <a:schemeClr val="tx2">
                    <a:lumMod val="90000"/>
                    <a:lumOff val="10000"/>
                  </a:schemeClr>
                </a:solidFill>
                <a:latin typeface="Avenir Next Regular"/>
                <a:cs typeface="Avenir Next Regular"/>
              </a:rPr>
              <a:t>?</a:t>
            </a:r>
            <a:endParaRPr lang="fr-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Wingdings" pitchFamily="2" charset="2"/>
              <a:buChar char="§"/>
            </a:pPr>
            <a:r>
              <a:rPr lang="fr-CH" sz="2800" dirty="0">
                <a:latin typeface="Century Gothic" charset="0"/>
                <a:ea typeface="Century Gothic" charset="0"/>
                <a:cs typeface="Century Gothic" charset="0"/>
              </a:rPr>
              <a:t>Wahl der </a:t>
            </a:r>
            <a:r>
              <a:rPr lang="fr-CH" sz="2800" dirty="0" err="1">
                <a:latin typeface="Century Gothic" charset="0"/>
                <a:ea typeface="Century Gothic" charset="0"/>
                <a:cs typeface="Century Gothic" charset="0"/>
              </a:rPr>
              <a:t>Prioritäten</a:t>
            </a:r>
            <a:endParaRPr lang="fr-CH" sz="2800" dirty="0">
              <a:latin typeface="Century Gothic" charset="0"/>
              <a:ea typeface="Century Gothic" charset="0"/>
              <a:cs typeface="Century Gothic" charset="0"/>
            </a:endParaRPr>
          </a:p>
          <a:p>
            <a:pPr marL="514350" indent="-514350">
              <a:buFont typeface="Wingdings" pitchFamily="2" charset="2"/>
              <a:buChar char="§"/>
            </a:pPr>
            <a:endParaRPr lang="fr-CH" sz="2800" dirty="0">
              <a:latin typeface="Century Gothic" charset="0"/>
              <a:ea typeface="Century Gothic" charset="0"/>
              <a:cs typeface="Century Gothic" charset="0"/>
            </a:endParaRPr>
          </a:p>
          <a:p>
            <a:pPr marL="514350" indent="-514350">
              <a:buFont typeface="Wingdings" pitchFamily="2" charset="2"/>
              <a:buChar char="§"/>
            </a:pPr>
            <a:r>
              <a:rPr lang="fr-CH" sz="2800" dirty="0" err="1">
                <a:latin typeface="Century Gothic" charset="0"/>
                <a:ea typeface="Century Gothic" charset="0"/>
                <a:cs typeface="Century Gothic" charset="0"/>
              </a:rPr>
              <a:t>Definition</a:t>
            </a:r>
            <a:r>
              <a:rPr lang="fr-CH" sz="2800" dirty="0">
                <a:latin typeface="Century Gothic" charset="0"/>
                <a:ea typeface="Century Gothic" charset="0"/>
                <a:cs typeface="Century Gothic" charset="0"/>
              </a:rPr>
              <a:t> </a:t>
            </a:r>
            <a:r>
              <a:rPr lang="fr-CH" sz="2800" dirty="0" err="1">
                <a:latin typeface="Century Gothic" charset="0"/>
                <a:ea typeface="Century Gothic" charset="0"/>
                <a:cs typeface="Century Gothic" charset="0"/>
              </a:rPr>
              <a:t>von</a:t>
            </a:r>
            <a:r>
              <a:rPr lang="fr-CH" sz="2800" dirty="0">
                <a:latin typeface="Century Gothic" charset="0"/>
                <a:ea typeface="Century Gothic" charset="0"/>
                <a:cs typeface="Century Gothic" charset="0"/>
              </a:rPr>
              <a:t> </a:t>
            </a:r>
            <a:r>
              <a:rPr lang="fr-CH" sz="2800" dirty="0" err="1">
                <a:latin typeface="Century Gothic" charset="0"/>
                <a:ea typeface="Century Gothic" charset="0"/>
                <a:cs typeface="Century Gothic" charset="0"/>
              </a:rPr>
              <a:t>kurzfristigen</a:t>
            </a:r>
            <a:r>
              <a:rPr lang="fr-CH" sz="2800" dirty="0">
                <a:latin typeface="Century Gothic" charset="0"/>
                <a:ea typeface="Century Gothic" charset="0"/>
                <a:cs typeface="Century Gothic" charset="0"/>
              </a:rPr>
              <a:t> </a:t>
            </a:r>
            <a:r>
              <a:rPr lang="fr-CH" sz="2800" dirty="0" err="1">
                <a:latin typeface="Century Gothic" charset="0"/>
                <a:ea typeface="Century Gothic" charset="0"/>
                <a:cs typeface="Century Gothic" charset="0"/>
              </a:rPr>
              <a:t>Zielen</a:t>
            </a:r>
            <a:endParaRPr lang="fr-CH" sz="2800" dirty="0">
              <a:latin typeface="Century Gothic" charset="0"/>
              <a:ea typeface="Century Gothic" charset="0"/>
              <a:cs typeface="Century Gothic" charset="0"/>
            </a:endParaRPr>
          </a:p>
          <a:p>
            <a:pPr marL="514350" indent="-514350">
              <a:buFont typeface="Wingdings" pitchFamily="2" charset="2"/>
              <a:buChar char="§"/>
            </a:pPr>
            <a:endParaRPr lang="fr-CH" sz="2800" dirty="0">
              <a:latin typeface="Century Gothic" charset="0"/>
              <a:ea typeface="Century Gothic" charset="0"/>
              <a:cs typeface="Century Gothic" charset="0"/>
            </a:endParaRPr>
          </a:p>
          <a:p>
            <a:pPr marL="514350" indent="-514350">
              <a:buFont typeface="Wingdings" pitchFamily="2" charset="2"/>
              <a:buChar char="§"/>
            </a:pPr>
            <a:r>
              <a:rPr lang="fr-CH" sz="2800" dirty="0" err="1">
                <a:latin typeface="Century Gothic" charset="0"/>
                <a:ea typeface="Century Gothic" charset="0"/>
                <a:cs typeface="Century Gothic" charset="0"/>
              </a:rPr>
              <a:t>Planen</a:t>
            </a:r>
            <a:endParaRPr lang="fr-CH" sz="2800" dirty="0">
              <a:latin typeface="Century Gothic" charset="0"/>
              <a:ea typeface="Century Gothic" charset="0"/>
              <a:cs typeface="Century Gothic" charset="0"/>
            </a:endParaRPr>
          </a:p>
          <a:p>
            <a:pPr lvl="2" indent="0">
              <a:spcBef>
                <a:spcPts val="600"/>
              </a:spcBef>
              <a:buNone/>
            </a:pP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endParaRPr lang="fr-CH" sz="2400" dirty="0">
              <a:latin typeface="Century Gothic" charset="0"/>
              <a:ea typeface="Century Gothic" charset="0"/>
              <a:cs typeface="Century Gothic" charset="0"/>
            </a:endParaRPr>
          </a:p>
          <a:p>
            <a:pPr>
              <a:buNone/>
            </a:pPr>
            <a:endParaRPr lang="fr-CH" sz="2800" dirty="0">
              <a:latin typeface="Century Gothic" charset="0"/>
              <a:ea typeface="Century Gothic" charset="0"/>
              <a:cs typeface="Century Gothic" charset="0"/>
            </a:endParaRPr>
          </a:p>
          <a:p>
            <a:pPr marL="457200" indent="-457200"/>
            <a:endParaRPr lang="fr-CH" sz="2800" dirty="0">
              <a:latin typeface="Century Gothic" charset="0"/>
              <a:ea typeface="Century Gothic" charset="0"/>
              <a:cs typeface="Century Gothic" charset="0"/>
            </a:endParaRPr>
          </a:p>
        </p:txBody>
      </p:sp>
      <p:grpSp>
        <p:nvGrpSpPr>
          <p:cNvPr id="9" name="Groupe 8">
            <a:extLst>
              <a:ext uri="{FF2B5EF4-FFF2-40B4-BE49-F238E27FC236}">
                <a16:creationId xmlns:a16="http://schemas.microsoft.com/office/drawing/2014/main" id="{C54E2E34-EA5E-A44D-8FA4-96D1BE3665DF}"/>
              </a:ext>
            </a:extLst>
          </p:cNvPr>
          <p:cNvGrpSpPr/>
          <p:nvPr/>
        </p:nvGrpSpPr>
        <p:grpSpPr>
          <a:xfrm>
            <a:off x="4427984" y="2910469"/>
            <a:ext cx="4355248" cy="3278291"/>
            <a:chOff x="2630629" y="1573820"/>
            <a:chExt cx="5315950" cy="3737522"/>
          </a:xfrm>
        </p:grpSpPr>
        <p:pic>
          <p:nvPicPr>
            <p:cNvPr id="11" name="Picture 2" descr="https://siop-online.org/wp-content/uploads/2016/11/To-do-list.jpg">
              <a:extLst>
                <a:ext uri="{FF2B5EF4-FFF2-40B4-BE49-F238E27FC236}">
                  <a16:creationId xmlns:a16="http://schemas.microsoft.com/office/drawing/2014/main" id="{2DABF993-2567-4445-9EEF-75F1A614DA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468"/>
            <a:stretch/>
          </p:blipFill>
          <p:spPr bwMode="auto">
            <a:xfrm>
              <a:off x="2630629" y="1573820"/>
              <a:ext cx="5315950" cy="3253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siop-online.org/wp-content/uploads/2016/11/To-do-list.jpg">
              <a:extLst>
                <a:ext uri="{FF2B5EF4-FFF2-40B4-BE49-F238E27FC236}">
                  <a16:creationId xmlns:a16="http://schemas.microsoft.com/office/drawing/2014/main" id="{A64F8001-A180-0A41-8B95-BB75D18D97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93" t="12245"/>
            <a:stretch/>
          </p:blipFill>
          <p:spPr bwMode="auto">
            <a:xfrm>
              <a:off x="3444404" y="2214998"/>
              <a:ext cx="3685489" cy="30963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544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a:t>
            </a:r>
            <a:r>
              <a:rPr lang="fr-FR" sz="3200" b="0" dirty="0" err="1">
                <a:solidFill>
                  <a:schemeClr val="tx2">
                    <a:lumMod val="90000"/>
                    <a:lumOff val="10000"/>
                  </a:schemeClr>
                </a:solidFill>
                <a:latin typeface="Avenir Next Regular"/>
                <a:cs typeface="Avenir Next Regular"/>
              </a:rPr>
              <a:t>Was</a:t>
            </a:r>
            <a:r>
              <a:rPr lang="fr-FR" sz="3200" b="0" dirty="0">
                <a:solidFill>
                  <a:schemeClr val="tx2">
                    <a:lumMod val="90000"/>
                    <a:lumOff val="10000"/>
                  </a:schemeClr>
                </a:solidFill>
                <a:latin typeface="Avenir Next Regular"/>
                <a:cs typeface="Avenir Next Regular"/>
              </a:rPr>
              <a:t> </a:t>
            </a:r>
            <a:r>
              <a:rPr lang="fr-FR" sz="3200" b="0" dirty="0" err="1">
                <a:solidFill>
                  <a:schemeClr val="tx2">
                    <a:lumMod val="90000"/>
                    <a:lumOff val="10000"/>
                  </a:schemeClr>
                </a:solidFill>
                <a:latin typeface="Avenir Next Regular"/>
                <a:cs typeface="Avenir Next Regular"/>
              </a:rPr>
              <a:t>tun</a:t>
            </a:r>
            <a:r>
              <a:rPr lang="fr-FR" sz="3200" b="0" dirty="0">
                <a:solidFill>
                  <a:schemeClr val="tx2">
                    <a:lumMod val="90000"/>
                    <a:lumOff val="10000"/>
                  </a:schemeClr>
                </a:solidFill>
                <a:latin typeface="Avenir Next Regular"/>
                <a:cs typeface="Avenir Next Regular"/>
              </a:rPr>
              <a:t>?</a:t>
            </a:r>
            <a:endParaRPr lang="fr-CH" b="0" dirty="0">
              <a:solidFill>
                <a:schemeClr val="tx2">
                  <a:lumMod val="90000"/>
                  <a:lumOff val="10000"/>
                </a:schemeClr>
              </a:solidFill>
            </a:endParaRPr>
          </a:p>
        </p:txBody>
      </p:sp>
      <p:sp>
        <p:nvSpPr>
          <p:cNvPr id="5" name="Espace réservé du contenu 4">
            <a:extLst>
              <a:ext uri="{FF2B5EF4-FFF2-40B4-BE49-F238E27FC236}">
                <a16:creationId xmlns:a16="http://schemas.microsoft.com/office/drawing/2014/main" id="{AA06D275-3BE9-274D-90BD-7403CAE7E045}"/>
              </a:ext>
            </a:extLst>
          </p:cNvPr>
          <p:cNvSpPr>
            <a:spLocks noGrp="1"/>
          </p:cNvSpPr>
          <p:nvPr>
            <p:ph sz="quarter" idx="11"/>
          </p:nvPr>
        </p:nvSpPr>
        <p:spPr/>
        <p:txBody>
          <a:bodyPr/>
          <a:lstStyle/>
          <a:p>
            <a:pPr marL="457200" indent="-457200">
              <a:buFont typeface="Wingdings" pitchFamily="2" charset="2"/>
              <a:buChar char="§"/>
            </a:pPr>
            <a:r>
              <a:rPr lang="fr-CH" sz="2800" dirty="0" err="1">
                <a:latin typeface="Century Gothic" charset="0"/>
                <a:ea typeface="Century Gothic" charset="0"/>
                <a:cs typeface="Century Gothic" charset="0"/>
              </a:rPr>
              <a:t>Prioritäten</a:t>
            </a:r>
            <a:r>
              <a:rPr lang="fr-CH" sz="2800" dirty="0">
                <a:latin typeface="Century Gothic" charset="0"/>
                <a:ea typeface="Century Gothic" charset="0"/>
                <a:cs typeface="Century Gothic" charset="0"/>
              </a:rPr>
              <a:t> : </a:t>
            </a:r>
            <a:r>
              <a:rPr lang="fr-CH" sz="2800" dirty="0" err="1">
                <a:latin typeface="Century Gothic" charset="0"/>
                <a:ea typeface="Century Gothic" charset="0"/>
                <a:cs typeface="Century Gothic" charset="0"/>
              </a:rPr>
              <a:t>z.B</a:t>
            </a:r>
            <a:r>
              <a:rPr lang="fr-CH" sz="2800" dirty="0">
                <a:latin typeface="Century Gothic" charset="0"/>
                <a:ea typeface="Century Gothic" charset="0"/>
                <a:cs typeface="Century Gothic" charset="0"/>
              </a:rPr>
              <a:t>. Eisenhower Matrix</a:t>
            </a:r>
          </a:p>
          <a:p>
            <a:endParaRPr lang="fr-FR" dirty="0"/>
          </a:p>
        </p:txBody>
      </p:sp>
      <p:sp>
        <p:nvSpPr>
          <p:cNvPr id="15" name="ZoneTexte 14">
            <a:extLst>
              <a:ext uri="{FF2B5EF4-FFF2-40B4-BE49-F238E27FC236}">
                <a16:creationId xmlns:a16="http://schemas.microsoft.com/office/drawing/2014/main" id="{9D21092C-C09C-7845-B360-9BD6EDC1CAF9}"/>
              </a:ext>
            </a:extLst>
          </p:cNvPr>
          <p:cNvSpPr txBox="1"/>
          <p:nvPr/>
        </p:nvSpPr>
        <p:spPr>
          <a:xfrm>
            <a:off x="2224216" y="1210962"/>
            <a:ext cx="0" cy="0"/>
          </a:xfrm>
          <a:prstGeom prst="rect">
            <a:avLst/>
          </a:prstGeom>
          <a:noFill/>
        </p:spPr>
        <p:txBody>
          <a:bodyPr wrap="none" lIns="0" tIns="0" rIns="0" bIns="0" rtlCol="0">
            <a:noAutofit/>
          </a:bodyPr>
          <a:lstStyle/>
          <a:p>
            <a:pPr>
              <a:lnSpc>
                <a:spcPts val="2700"/>
              </a:lnSpc>
            </a:pPr>
            <a:endParaRPr lang="fr-FR" sz="2000" dirty="0"/>
          </a:p>
        </p:txBody>
      </p:sp>
      <p:pic>
        <p:nvPicPr>
          <p:cNvPr id="4" name="Image 3">
            <a:extLst>
              <a:ext uri="{FF2B5EF4-FFF2-40B4-BE49-F238E27FC236}">
                <a16:creationId xmlns:a16="http://schemas.microsoft.com/office/drawing/2014/main" id="{A519C617-09BA-B54F-9171-04D809EA27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035" y="1628800"/>
            <a:ext cx="4875929" cy="4102344"/>
          </a:xfrm>
          <a:prstGeom prst="rect">
            <a:avLst/>
          </a:prstGeom>
        </p:spPr>
      </p:pic>
    </p:spTree>
    <p:extLst>
      <p:ext uri="{BB962C8B-B14F-4D97-AF65-F5344CB8AC3E}">
        <p14:creationId xmlns:p14="http://schemas.microsoft.com/office/powerpoint/2010/main" val="336382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a:t>
            </a:r>
            <a:r>
              <a:rPr lang="fr-FR" sz="3200" b="0" dirty="0" err="1">
                <a:solidFill>
                  <a:schemeClr val="tx2">
                    <a:lumMod val="90000"/>
                    <a:lumOff val="10000"/>
                  </a:schemeClr>
                </a:solidFill>
                <a:latin typeface="Avenir Next Regular"/>
                <a:cs typeface="Avenir Next Regular"/>
              </a:rPr>
              <a:t>Was</a:t>
            </a:r>
            <a:r>
              <a:rPr lang="fr-FR" sz="3200" b="0" dirty="0">
                <a:solidFill>
                  <a:schemeClr val="tx2">
                    <a:lumMod val="90000"/>
                    <a:lumOff val="10000"/>
                  </a:schemeClr>
                </a:solidFill>
                <a:latin typeface="Avenir Next Regular"/>
                <a:cs typeface="Avenir Next Regular"/>
              </a:rPr>
              <a:t> </a:t>
            </a:r>
            <a:r>
              <a:rPr lang="fr-FR" sz="3200" b="0" dirty="0" err="1">
                <a:solidFill>
                  <a:schemeClr val="tx2">
                    <a:lumMod val="90000"/>
                    <a:lumOff val="10000"/>
                  </a:schemeClr>
                </a:solidFill>
                <a:latin typeface="Avenir Next Regular"/>
                <a:cs typeface="Avenir Next Regular"/>
              </a:rPr>
              <a:t>tun</a:t>
            </a:r>
            <a:r>
              <a:rPr lang="fr-FR" sz="3200" b="0" dirty="0">
                <a:solidFill>
                  <a:schemeClr val="tx2">
                    <a:lumMod val="90000"/>
                    <a:lumOff val="10000"/>
                  </a:schemeClr>
                </a:solidFill>
                <a:latin typeface="Avenir Next Regular"/>
                <a:cs typeface="Avenir Next Regular"/>
              </a:rPr>
              <a:t>?</a:t>
            </a:r>
            <a:endParaRPr lang="fr-CH" b="0" dirty="0">
              <a:solidFill>
                <a:schemeClr val="tx2">
                  <a:lumMod val="90000"/>
                  <a:lumOff val="10000"/>
                </a:schemeClr>
              </a:solidFill>
            </a:endParaRPr>
          </a:p>
        </p:txBody>
      </p:sp>
      <p:sp>
        <p:nvSpPr>
          <p:cNvPr id="9" name="ZoneTexte 8">
            <a:extLst>
              <a:ext uri="{FF2B5EF4-FFF2-40B4-BE49-F238E27FC236}">
                <a16:creationId xmlns:a16="http://schemas.microsoft.com/office/drawing/2014/main" id="{C042A43E-8F1E-CE47-914E-652520F72D4C}"/>
              </a:ext>
            </a:extLst>
          </p:cNvPr>
          <p:cNvSpPr txBox="1"/>
          <p:nvPr/>
        </p:nvSpPr>
        <p:spPr>
          <a:xfrm>
            <a:off x="217488" y="1099592"/>
            <a:ext cx="2520280" cy="914400"/>
          </a:xfrm>
          <a:prstGeom prst="rect">
            <a:avLst/>
          </a:prstGeom>
          <a:noFill/>
        </p:spPr>
        <p:txBody>
          <a:bodyPr wrap="none" lIns="0" tIns="0" rIns="0" bIns="0" rtlCol="0">
            <a:noAutofit/>
          </a:bodyPr>
          <a:lstStyle/>
          <a:p>
            <a:pPr marL="571500" indent="-571500">
              <a:lnSpc>
                <a:spcPts val="2700"/>
              </a:lnSpc>
              <a:buFont typeface="Wingdings" pitchFamily="2" charset="2"/>
              <a:buChar char="§"/>
            </a:pPr>
            <a:r>
              <a:rPr lang="fr-CH" sz="2800" dirty="0" err="1">
                <a:latin typeface="Calibri" panose="020F0502020204030204" pitchFamily="34" charset="0"/>
                <a:cs typeface="Calibri" panose="020F0502020204030204" pitchFamily="34" charset="0"/>
              </a:rPr>
              <a:t>Ziele</a:t>
            </a:r>
            <a:endParaRPr lang="fr-CH" sz="2800" dirty="0">
              <a:latin typeface="Calibri" panose="020F0502020204030204" pitchFamily="34" charset="0"/>
              <a:cs typeface="Calibri" panose="020F0502020204030204" pitchFamily="34" charset="0"/>
            </a:endParaRPr>
          </a:p>
        </p:txBody>
      </p:sp>
      <p:graphicFrame>
        <p:nvGraphicFramePr>
          <p:cNvPr id="10" name="Diagramm 1">
            <a:extLst>
              <a:ext uri="{FF2B5EF4-FFF2-40B4-BE49-F238E27FC236}">
                <a16:creationId xmlns:a16="http://schemas.microsoft.com/office/drawing/2014/main" id="{1E0B28D2-2C62-9D42-9206-E34902FCE87A}"/>
              </a:ext>
            </a:extLst>
          </p:cNvPr>
          <p:cNvGraphicFramePr>
            <a:graphicFrameLocks noChangeAspect="1"/>
          </p:cNvGraphicFramePr>
          <p:nvPr>
            <p:extLst>
              <p:ext uri="{D42A27DB-BD31-4B8C-83A1-F6EECF244321}">
                <p14:modId xmlns:p14="http://schemas.microsoft.com/office/powerpoint/2010/main" val="1453439271"/>
              </p:ext>
            </p:extLst>
          </p:nvPr>
        </p:nvGraphicFramePr>
        <p:xfrm>
          <a:off x="1601670" y="1797968"/>
          <a:ext cx="594066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55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a:t>
            </a:r>
            <a:r>
              <a:rPr lang="fr-FR" sz="3200" b="0" dirty="0" err="1">
                <a:solidFill>
                  <a:schemeClr val="tx2">
                    <a:lumMod val="90000"/>
                    <a:lumOff val="10000"/>
                  </a:schemeClr>
                </a:solidFill>
                <a:latin typeface="Avenir Next Regular"/>
                <a:cs typeface="Avenir Next Regular"/>
              </a:rPr>
              <a:t>Was</a:t>
            </a:r>
            <a:r>
              <a:rPr lang="fr-FR" sz="3200" b="0" dirty="0">
                <a:solidFill>
                  <a:schemeClr val="tx2">
                    <a:lumMod val="90000"/>
                    <a:lumOff val="10000"/>
                  </a:schemeClr>
                </a:solidFill>
                <a:latin typeface="Avenir Next Regular"/>
                <a:cs typeface="Avenir Next Regular"/>
              </a:rPr>
              <a:t> </a:t>
            </a:r>
            <a:r>
              <a:rPr lang="fr-FR" sz="3200" b="0" dirty="0" err="1">
                <a:solidFill>
                  <a:schemeClr val="tx2">
                    <a:lumMod val="90000"/>
                    <a:lumOff val="10000"/>
                  </a:schemeClr>
                </a:solidFill>
                <a:latin typeface="Avenir Next Regular"/>
                <a:cs typeface="Avenir Next Regular"/>
              </a:rPr>
              <a:t>tun</a:t>
            </a:r>
            <a:r>
              <a:rPr lang="fr-FR" sz="3200" b="0" dirty="0">
                <a:solidFill>
                  <a:schemeClr val="tx2">
                    <a:lumMod val="90000"/>
                    <a:lumOff val="10000"/>
                  </a:schemeClr>
                </a:solidFill>
                <a:latin typeface="Avenir Next Regular"/>
                <a:cs typeface="Avenir Next Regular"/>
              </a:rPr>
              <a:t>?</a:t>
            </a:r>
            <a:endParaRPr lang="fr-CH" b="0" dirty="0">
              <a:solidFill>
                <a:schemeClr val="tx2">
                  <a:lumMod val="90000"/>
                  <a:lumOff val="10000"/>
                </a:schemeClr>
              </a:solidFill>
            </a:endParaRPr>
          </a:p>
        </p:txBody>
      </p:sp>
      <p:sp>
        <p:nvSpPr>
          <p:cNvPr id="5" name="Espace réservé du contenu 4">
            <a:extLst>
              <a:ext uri="{FF2B5EF4-FFF2-40B4-BE49-F238E27FC236}">
                <a16:creationId xmlns:a16="http://schemas.microsoft.com/office/drawing/2014/main" id="{AA06D275-3BE9-274D-90BD-7403CAE7E045}"/>
              </a:ext>
            </a:extLst>
          </p:cNvPr>
          <p:cNvSpPr>
            <a:spLocks noGrp="1"/>
          </p:cNvSpPr>
          <p:nvPr>
            <p:ph sz="quarter" idx="11"/>
          </p:nvPr>
        </p:nvSpPr>
        <p:spPr/>
        <p:txBody>
          <a:bodyPr/>
          <a:lstStyle/>
          <a:p>
            <a:pPr marL="457200" indent="-457200">
              <a:lnSpc>
                <a:spcPct val="100000"/>
              </a:lnSpc>
              <a:buFont typeface="Wingdings" pitchFamily="2" charset="2"/>
              <a:buChar char="§"/>
            </a:pPr>
            <a:endParaRPr lang="fr-FR" sz="2800" i="1" dirty="0"/>
          </a:p>
          <a:p>
            <a:pPr>
              <a:lnSpc>
                <a:spcPct val="100000"/>
              </a:lnSpc>
              <a:buNone/>
            </a:pPr>
            <a:r>
              <a:rPr lang="fr-FR" sz="2800" i="1" dirty="0"/>
              <a:t>«</a:t>
            </a:r>
            <a:r>
              <a:rPr lang="fr-FR" sz="2800" i="1" dirty="0" err="1"/>
              <a:t>Ich</a:t>
            </a:r>
            <a:r>
              <a:rPr lang="fr-FR" sz="2800" i="1" dirty="0"/>
              <a:t> </a:t>
            </a:r>
            <a:r>
              <a:rPr lang="fr-FR" sz="2800" i="1" dirty="0" err="1"/>
              <a:t>darf</a:t>
            </a:r>
            <a:r>
              <a:rPr lang="fr-FR" sz="2800" i="1" dirty="0"/>
              <a:t> </a:t>
            </a:r>
            <a:r>
              <a:rPr lang="fr-FR" sz="2800" i="1" dirty="0" err="1"/>
              <a:t>im</a:t>
            </a:r>
            <a:r>
              <a:rPr lang="fr-FR" sz="2800" i="1" dirty="0"/>
              <a:t> Studium </a:t>
            </a:r>
            <a:r>
              <a:rPr lang="fr-FR" sz="2800" i="1" dirty="0" err="1"/>
              <a:t>nicht</a:t>
            </a:r>
            <a:r>
              <a:rPr lang="fr-FR" sz="2800" i="1" dirty="0"/>
              <a:t> </a:t>
            </a:r>
            <a:r>
              <a:rPr lang="fr-FR" sz="2800" i="1" dirty="0" err="1"/>
              <a:t>scheitern</a:t>
            </a:r>
            <a:r>
              <a:rPr lang="fr-FR" sz="2800" i="1" dirty="0"/>
              <a:t>.» </a:t>
            </a:r>
          </a:p>
          <a:p>
            <a:pPr marL="457200" indent="-457200">
              <a:buFont typeface="Wingdings" pitchFamily="2" charset="2"/>
              <a:buChar char="§"/>
            </a:pPr>
            <a:endParaRPr lang="fr-CH" sz="2800" dirty="0">
              <a:latin typeface="Century Gothic" charset="0"/>
              <a:ea typeface="Century Gothic" charset="0"/>
              <a:cs typeface="Century Gothic" charset="0"/>
            </a:endParaRPr>
          </a:p>
          <a:p>
            <a:endParaRPr lang="fr-FR" dirty="0"/>
          </a:p>
        </p:txBody>
      </p:sp>
      <p:pic>
        <p:nvPicPr>
          <p:cNvPr id="4" name="Image 3">
            <a:extLst>
              <a:ext uri="{FF2B5EF4-FFF2-40B4-BE49-F238E27FC236}">
                <a16:creationId xmlns:a16="http://schemas.microsoft.com/office/drawing/2014/main" id="{0FCD2B1B-BA38-0642-A42E-4E697E73D75F}"/>
              </a:ext>
            </a:extLst>
          </p:cNvPr>
          <p:cNvPicPr>
            <a:picLocks noChangeAspect="1"/>
          </p:cNvPicPr>
          <p:nvPr/>
        </p:nvPicPr>
        <p:blipFill rotWithShape="1">
          <a:blip r:embed="rId3">
            <a:extLst>
              <a:ext uri="{28A0092B-C50C-407E-A947-70E740481C1C}">
                <a14:useLocalDpi xmlns:a14="http://schemas.microsoft.com/office/drawing/2010/main" val="0"/>
              </a:ext>
            </a:extLst>
          </a:blip>
          <a:srcRect l="15350" t="26598" r="16138" b="18796"/>
          <a:stretch/>
        </p:blipFill>
        <p:spPr>
          <a:xfrm>
            <a:off x="4124908" y="3606548"/>
            <a:ext cx="4576557" cy="2577600"/>
          </a:xfrm>
          <a:prstGeom prst="rect">
            <a:avLst/>
          </a:prstGeom>
        </p:spPr>
      </p:pic>
    </p:spTree>
    <p:extLst>
      <p:ext uri="{BB962C8B-B14F-4D97-AF65-F5344CB8AC3E}">
        <p14:creationId xmlns:p14="http://schemas.microsoft.com/office/powerpoint/2010/main" val="37442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a:t>
            </a:r>
            <a:r>
              <a:rPr lang="fr-FR" sz="3200" b="0" dirty="0" err="1">
                <a:solidFill>
                  <a:schemeClr val="tx2">
                    <a:lumMod val="90000"/>
                    <a:lumOff val="10000"/>
                  </a:schemeClr>
                </a:solidFill>
                <a:latin typeface="Avenir Next Regular"/>
                <a:cs typeface="Avenir Next Regular"/>
              </a:rPr>
              <a:t>Was</a:t>
            </a:r>
            <a:r>
              <a:rPr lang="fr-FR" sz="3200" b="0" dirty="0">
                <a:solidFill>
                  <a:schemeClr val="tx2">
                    <a:lumMod val="90000"/>
                    <a:lumOff val="10000"/>
                  </a:schemeClr>
                </a:solidFill>
                <a:latin typeface="Avenir Next Regular"/>
                <a:cs typeface="Avenir Next Regular"/>
              </a:rPr>
              <a:t> </a:t>
            </a:r>
            <a:r>
              <a:rPr lang="fr-FR" sz="3200" b="0" dirty="0" err="1">
                <a:solidFill>
                  <a:schemeClr val="tx2">
                    <a:lumMod val="90000"/>
                    <a:lumOff val="10000"/>
                  </a:schemeClr>
                </a:solidFill>
                <a:latin typeface="Avenir Next Regular"/>
                <a:cs typeface="Avenir Next Regular"/>
              </a:rPr>
              <a:t>tun</a:t>
            </a:r>
            <a:r>
              <a:rPr lang="fr-FR" sz="3200" b="0" dirty="0">
                <a:solidFill>
                  <a:schemeClr val="tx2">
                    <a:lumMod val="90000"/>
                    <a:lumOff val="10000"/>
                  </a:schemeClr>
                </a:solidFill>
                <a:latin typeface="Avenir Next Regular"/>
                <a:cs typeface="Avenir Next Regular"/>
              </a:rPr>
              <a:t>?</a:t>
            </a:r>
            <a:endParaRPr lang="fr-CH" b="0" dirty="0">
              <a:solidFill>
                <a:schemeClr val="tx2">
                  <a:lumMod val="90000"/>
                  <a:lumOff val="10000"/>
                </a:schemeClr>
              </a:solidFill>
            </a:endParaRPr>
          </a:p>
        </p:txBody>
      </p:sp>
      <p:sp>
        <p:nvSpPr>
          <p:cNvPr id="5" name="Espace réservé du contenu 4">
            <a:extLst>
              <a:ext uri="{FF2B5EF4-FFF2-40B4-BE49-F238E27FC236}">
                <a16:creationId xmlns:a16="http://schemas.microsoft.com/office/drawing/2014/main" id="{AA06D275-3BE9-274D-90BD-7403CAE7E045}"/>
              </a:ext>
            </a:extLst>
          </p:cNvPr>
          <p:cNvSpPr>
            <a:spLocks noGrp="1"/>
          </p:cNvSpPr>
          <p:nvPr>
            <p:ph sz="quarter" idx="11"/>
          </p:nvPr>
        </p:nvSpPr>
        <p:spPr/>
        <p:txBody>
          <a:bodyPr/>
          <a:lstStyle/>
          <a:p>
            <a:pPr marL="457200" indent="-457200">
              <a:lnSpc>
                <a:spcPct val="100000"/>
              </a:lnSpc>
              <a:buFont typeface="Wingdings" pitchFamily="2" charset="2"/>
              <a:buChar char="§"/>
            </a:pPr>
            <a:endParaRPr lang="fr-FR" sz="2800" i="1" dirty="0"/>
          </a:p>
          <a:p>
            <a:pPr>
              <a:lnSpc>
                <a:spcPct val="100000"/>
              </a:lnSpc>
              <a:buNone/>
            </a:pPr>
            <a:r>
              <a:rPr lang="fr-FR" sz="2800" i="1" dirty="0"/>
              <a:t>«</a:t>
            </a:r>
            <a:r>
              <a:rPr lang="fr-FR" sz="2800" i="1" dirty="0" err="1"/>
              <a:t>Ich</a:t>
            </a:r>
            <a:r>
              <a:rPr lang="fr-FR" sz="2800" i="1" dirty="0"/>
              <a:t> </a:t>
            </a:r>
            <a:r>
              <a:rPr lang="fr-FR" sz="2800" i="1" dirty="0" err="1"/>
              <a:t>muss</a:t>
            </a:r>
            <a:r>
              <a:rPr lang="fr-FR" sz="2800" i="1" dirty="0"/>
              <a:t> die Art </a:t>
            </a:r>
            <a:r>
              <a:rPr lang="fr-FR" sz="2800" i="1" dirty="0" err="1"/>
              <a:t>und</a:t>
            </a:r>
            <a:r>
              <a:rPr lang="fr-FR" sz="2800" i="1" dirty="0"/>
              <a:t> Weise, </a:t>
            </a:r>
            <a:r>
              <a:rPr lang="fr-FR" sz="2800" i="1" dirty="0" err="1"/>
              <a:t>wie</a:t>
            </a:r>
            <a:r>
              <a:rPr lang="fr-FR" sz="2800" i="1" dirty="0"/>
              <a:t> </a:t>
            </a:r>
            <a:r>
              <a:rPr lang="fr-FR" sz="2800" i="1" dirty="0" err="1"/>
              <a:t>ich</a:t>
            </a:r>
            <a:r>
              <a:rPr lang="fr-FR" sz="2800" i="1" dirty="0"/>
              <a:t> </a:t>
            </a:r>
            <a:r>
              <a:rPr lang="fr-FR" sz="2800" i="1" dirty="0" err="1"/>
              <a:t>studiere</a:t>
            </a:r>
            <a:r>
              <a:rPr lang="fr-FR" sz="2800" i="1" dirty="0"/>
              <a:t>, </a:t>
            </a:r>
            <a:r>
              <a:rPr lang="fr-FR" sz="2800" i="1" dirty="0" err="1"/>
              <a:t>verbessern</a:t>
            </a:r>
            <a:r>
              <a:rPr lang="fr-FR" sz="2800" i="1" dirty="0"/>
              <a:t>.» </a:t>
            </a:r>
          </a:p>
          <a:p>
            <a:pPr marL="457200" indent="-457200">
              <a:buFont typeface="Wingdings" pitchFamily="2" charset="2"/>
              <a:buChar char="§"/>
            </a:pPr>
            <a:endParaRPr lang="fr-CH" sz="2800" dirty="0">
              <a:latin typeface="Century Gothic" charset="0"/>
              <a:ea typeface="Century Gothic" charset="0"/>
              <a:cs typeface="Century Gothic" charset="0"/>
            </a:endParaRPr>
          </a:p>
          <a:p>
            <a:endParaRPr lang="fr-FR" dirty="0"/>
          </a:p>
        </p:txBody>
      </p:sp>
      <p:pic>
        <p:nvPicPr>
          <p:cNvPr id="8" name="Image 7">
            <a:extLst>
              <a:ext uri="{FF2B5EF4-FFF2-40B4-BE49-F238E27FC236}">
                <a16:creationId xmlns:a16="http://schemas.microsoft.com/office/drawing/2014/main" id="{1F98053E-49CA-464D-A180-659DB4450F8C}"/>
              </a:ext>
            </a:extLst>
          </p:cNvPr>
          <p:cNvPicPr>
            <a:picLocks noChangeAspect="1"/>
          </p:cNvPicPr>
          <p:nvPr/>
        </p:nvPicPr>
        <p:blipFill rotWithShape="1">
          <a:blip r:embed="rId3">
            <a:extLst>
              <a:ext uri="{28A0092B-C50C-407E-A947-70E740481C1C}">
                <a14:useLocalDpi xmlns:a14="http://schemas.microsoft.com/office/drawing/2010/main" val="0"/>
              </a:ext>
            </a:extLst>
          </a:blip>
          <a:srcRect l="15350" t="26598" r="16138" b="18796"/>
          <a:stretch/>
        </p:blipFill>
        <p:spPr>
          <a:xfrm>
            <a:off x="4124908" y="3606548"/>
            <a:ext cx="4576557" cy="2577600"/>
          </a:xfrm>
          <a:prstGeom prst="rect">
            <a:avLst/>
          </a:prstGeom>
        </p:spPr>
      </p:pic>
    </p:spTree>
    <p:extLst>
      <p:ext uri="{BB962C8B-B14F-4D97-AF65-F5344CB8AC3E}">
        <p14:creationId xmlns:p14="http://schemas.microsoft.com/office/powerpoint/2010/main" val="397800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a:t>
            </a:r>
            <a:r>
              <a:rPr lang="fr-FR" sz="3200" b="0" dirty="0" err="1">
                <a:solidFill>
                  <a:schemeClr val="tx2">
                    <a:lumMod val="90000"/>
                    <a:lumOff val="10000"/>
                  </a:schemeClr>
                </a:solidFill>
                <a:latin typeface="Avenir Next Regular"/>
                <a:cs typeface="Avenir Next Regular"/>
              </a:rPr>
              <a:t>Was</a:t>
            </a:r>
            <a:r>
              <a:rPr lang="fr-FR" sz="3200" b="0" dirty="0">
                <a:solidFill>
                  <a:schemeClr val="tx2">
                    <a:lumMod val="90000"/>
                    <a:lumOff val="10000"/>
                  </a:schemeClr>
                </a:solidFill>
                <a:latin typeface="Avenir Next Regular"/>
                <a:cs typeface="Avenir Next Regular"/>
              </a:rPr>
              <a:t> </a:t>
            </a:r>
            <a:r>
              <a:rPr lang="fr-FR" sz="3200" b="0" dirty="0" err="1">
                <a:solidFill>
                  <a:schemeClr val="tx2">
                    <a:lumMod val="90000"/>
                    <a:lumOff val="10000"/>
                  </a:schemeClr>
                </a:solidFill>
                <a:latin typeface="Avenir Next Regular"/>
                <a:cs typeface="Avenir Next Regular"/>
              </a:rPr>
              <a:t>tun</a:t>
            </a:r>
            <a:r>
              <a:rPr lang="fr-FR" sz="3200" b="0" dirty="0">
                <a:solidFill>
                  <a:schemeClr val="tx2">
                    <a:lumMod val="90000"/>
                    <a:lumOff val="10000"/>
                  </a:schemeClr>
                </a:solidFill>
                <a:latin typeface="Avenir Next Regular"/>
                <a:cs typeface="Avenir Next Regular"/>
              </a:rPr>
              <a:t>?</a:t>
            </a:r>
            <a:endParaRPr lang="fr-CH" b="0" dirty="0">
              <a:solidFill>
                <a:schemeClr val="tx2">
                  <a:lumMod val="90000"/>
                  <a:lumOff val="10000"/>
                </a:schemeClr>
              </a:solidFill>
            </a:endParaRPr>
          </a:p>
        </p:txBody>
      </p:sp>
      <p:sp>
        <p:nvSpPr>
          <p:cNvPr id="5" name="Espace réservé du contenu 4">
            <a:extLst>
              <a:ext uri="{FF2B5EF4-FFF2-40B4-BE49-F238E27FC236}">
                <a16:creationId xmlns:a16="http://schemas.microsoft.com/office/drawing/2014/main" id="{AA06D275-3BE9-274D-90BD-7403CAE7E045}"/>
              </a:ext>
            </a:extLst>
          </p:cNvPr>
          <p:cNvSpPr>
            <a:spLocks noGrp="1"/>
          </p:cNvSpPr>
          <p:nvPr>
            <p:ph sz="quarter" idx="11"/>
          </p:nvPr>
        </p:nvSpPr>
        <p:spPr/>
        <p:txBody>
          <a:bodyPr/>
          <a:lstStyle/>
          <a:p>
            <a:pPr marL="457200" indent="-457200">
              <a:buFont typeface="Wingdings" pitchFamily="2" charset="2"/>
              <a:buChar char="§"/>
            </a:pPr>
            <a:r>
              <a:rPr lang="fr-CH" sz="2800" dirty="0" err="1">
                <a:latin typeface="Century Gothic" charset="0"/>
                <a:ea typeface="Century Gothic" charset="0"/>
                <a:cs typeface="Century Gothic" charset="0"/>
              </a:rPr>
              <a:t>Planen</a:t>
            </a:r>
            <a:endParaRPr lang="fr-CH" sz="2800" dirty="0">
              <a:latin typeface="Century Gothic" charset="0"/>
              <a:ea typeface="Century Gothic" charset="0"/>
              <a:cs typeface="Century Gothic" charset="0"/>
            </a:endParaRPr>
          </a:p>
          <a:p>
            <a:endParaRPr lang="fr-FR" dirty="0"/>
          </a:p>
          <a:p>
            <a:endParaRPr lang="fr-FR" dirty="0"/>
          </a:p>
        </p:txBody>
      </p:sp>
      <p:pic>
        <p:nvPicPr>
          <p:cNvPr id="7" name="Image 6">
            <a:extLst>
              <a:ext uri="{FF2B5EF4-FFF2-40B4-BE49-F238E27FC236}">
                <a16:creationId xmlns:a16="http://schemas.microsoft.com/office/drawing/2014/main" id="{8FD07903-BD96-4D49-9C6D-B9573882A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821" y="2636912"/>
            <a:ext cx="5367946" cy="2496095"/>
          </a:xfrm>
          <a:prstGeom prst="rect">
            <a:avLst/>
          </a:prstGeom>
        </p:spPr>
      </p:pic>
    </p:spTree>
    <p:extLst>
      <p:ext uri="{BB962C8B-B14F-4D97-AF65-F5344CB8AC3E}">
        <p14:creationId xmlns:p14="http://schemas.microsoft.com/office/powerpoint/2010/main" val="3659975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a:t>
            </a:r>
            <a:r>
              <a:rPr lang="fr-FR" sz="3200" b="0" dirty="0" err="1">
                <a:solidFill>
                  <a:schemeClr val="tx2">
                    <a:lumMod val="90000"/>
                    <a:lumOff val="10000"/>
                  </a:schemeClr>
                </a:solidFill>
                <a:latin typeface="Avenir Next Regular"/>
                <a:cs typeface="Avenir Next Regular"/>
              </a:rPr>
              <a:t>Was</a:t>
            </a:r>
            <a:r>
              <a:rPr lang="fr-FR" sz="3200" b="0" dirty="0">
                <a:solidFill>
                  <a:schemeClr val="tx2">
                    <a:lumMod val="90000"/>
                    <a:lumOff val="10000"/>
                  </a:schemeClr>
                </a:solidFill>
                <a:latin typeface="Avenir Next Regular"/>
                <a:cs typeface="Avenir Next Regular"/>
              </a:rPr>
              <a:t> </a:t>
            </a:r>
            <a:r>
              <a:rPr lang="fr-FR" sz="3200" b="0" dirty="0" err="1">
                <a:solidFill>
                  <a:schemeClr val="tx2">
                    <a:lumMod val="90000"/>
                    <a:lumOff val="10000"/>
                  </a:schemeClr>
                </a:solidFill>
                <a:latin typeface="Avenir Next Regular"/>
                <a:cs typeface="Avenir Next Regular"/>
              </a:rPr>
              <a:t>tun</a:t>
            </a:r>
            <a:r>
              <a:rPr lang="fr-FR" sz="3200" b="0" dirty="0">
                <a:solidFill>
                  <a:schemeClr val="tx2">
                    <a:lumMod val="90000"/>
                    <a:lumOff val="10000"/>
                  </a:schemeClr>
                </a:solidFill>
                <a:latin typeface="Avenir Next Regular"/>
                <a:cs typeface="Avenir Next Regular"/>
              </a:rPr>
              <a:t>?</a:t>
            </a:r>
            <a:endParaRPr lang="fr-CH" b="0" dirty="0">
              <a:solidFill>
                <a:schemeClr val="tx2">
                  <a:lumMod val="90000"/>
                  <a:lumOff val="10000"/>
                </a:schemeClr>
              </a:solidFill>
            </a:endParaRPr>
          </a:p>
        </p:txBody>
      </p:sp>
      <p:sp>
        <p:nvSpPr>
          <p:cNvPr id="4" name="Inhaltsplatzhalter 3"/>
          <p:cNvSpPr>
            <a:spLocks noGrp="1"/>
          </p:cNvSpPr>
          <p:nvPr>
            <p:ph sz="quarter" idx="11"/>
          </p:nvPr>
        </p:nvSpPr>
        <p:spPr>
          <a:xfrm>
            <a:off x="433388" y="1008063"/>
            <a:ext cx="8278812" cy="5341937"/>
          </a:xfrm>
        </p:spPr>
        <p:txBody>
          <a:bodyPr/>
          <a:lstStyle/>
          <a:p>
            <a:pPr marL="514350" indent="-514350">
              <a:buFont typeface="Wingdings" pitchFamily="2" charset="2"/>
              <a:buChar char="§"/>
            </a:pPr>
            <a:r>
              <a:rPr lang="fr-CH" sz="2800" dirty="0" err="1">
                <a:latin typeface="Century Gothic" charset="0"/>
                <a:ea typeface="Century Gothic" charset="0"/>
                <a:cs typeface="Century Gothic" charset="0"/>
              </a:rPr>
              <a:t>Sich</a:t>
            </a:r>
            <a:r>
              <a:rPr lang="fr-CH" sz="2800" dirty="0">
                <a:latin typeface="Century Gothic" charset="0"/>
                <a:ea typeface="Century Gothic" charset="0"/>
                <a:cs typeface="Century Gothic" charset="0"/>
              </a:rPr>
              <a:t> </a:t>
            </a:r>
            <a:r>
              <a:rPr lang="fr-CH" sz="2800" dirty="0" err="1">
                <a:latin typeface="Century Gothic" charset="0"/>
                <a:ea typeface="Century Gothic" charset="0"/>
                <a:cs typeface="Century Gothic" charset="0"/>
              </a:rPr>
              <a:t>um</a:t>
            </a:r>
            <a:r>
              <a:rPr lang="fr-CH" sz="2800" dirty="0">
                <a:latin typeface="Century Gothic" charset="0"/>
                <a:ea typeface="Century Gothic" charset="0"/>
                <a:cs typeface="Century Gothic" charset="0"/>
              </a:rPr>
              <a:t> </a:t>
            </a:r>
            <a:r>
              <a:rPr lang="fr-CH" sz="2800" dirty="0" err="1">
                <a:latin typeface="Century Gothic" charset="0"/>
                <a:ea typeface="Century Gothic" charset="0"/>
                <a:cs typeface="Century Gothic" charset="0"/>
              </a:rPr>
              <a:t>sich</a:t>
            </a:r>
            <a:r>
              <a:rPr lang="fr-CH" sz="2800" dirty="0">
                <a:latin typeface="Century Gothic" charset="0"/>
                <a:ea typeface="Century Gothic" charset="0"/>
                <a:cs typeface="Century Gothic" charset="0"/>
              </a:rPr>
              <a:t> </a:t>
            </a:r>
            <a:r>
              <a:rPr lang="fr-CH" sz="2800" dirty="0" err="1">
                <a:latin typeface="Century Gothic" charset="0"/>
                <a:ea typeface="Century Gothic" charset="0"/>
                <a:cs typeface="Century Gothic" charset="0"/>
              </a:rPr>
              <a:t>selbst</a:t>
            </a:r>
            <a:r>
              <a:rPr lang="fr-CH" sz="2800" dirty="0">
                <a:latin typeface="Century Gothic" charset="0"/>
                <a:ea typeface="Century Gothic" charset="0"/>
                <a:cs typeface="Century Gothic" charset="0"/>
              </a:rPr>
              <a:t> </a:t>
            </a:r>
            <a:r>
              <a:rPr lang="fr-CH" sz="2800" dirty="0" err="1">
                <a:latin typeface="Century Gothic" charset="0"/>
                <a:ea typeface="Century Gothic" charset="0"/>
                <a:cs typeface="Century Gothic" charset="0"/>
              </a:rPr>
              <a:t>kümmern</a:t>
            </a:r>
            <a:endParaRPr lang="fr-CH" sz="2800" dirty="0">
              <a:latin typeface="Century Gothic" charset="0"/>
              <a:ea typeface="Century Gothic" charset="0"/>
              <a:cs typeface="Century Gothic" charset="0"/>
            </a:endParaRPr>
          </a:p>
          <a:p>
            <a:pPr marL="673200" lvl="2" indent="-457200">
              <a:spcBef>
                <a:spcPts val="600"/>
              </a:spcBef>
              <a:buFont typeface="Arial" charset="0"/>
              <a:buChar char="•"/>
            </a:pPr>
            <a:r>
              <a:rPr lang="de-CH" sz="2200" dirty="0">
                <a:latin typeface="Century Gothic" charset="0"/>
              </a:rPr>
              <a:t>Achte auf einen ausreichenden und erholsamen Schlaf</a:t>
            </a:r>
            <a:endParaRPr lang="fr-CH" sz="2200" dirty="0">
              <a:latin typeface="Century Gothic" charset="0"/>
            </a:endParaRPr>
          </a:p>
          <a:p>
            <a:pPr marL="673200" lvl="2" indent="-457200">
              <a:spcBef>
                <a:spcPts val="600"/>
              </a:spcBef>
              <a:buFont typeface="Arial" charset="0"/>
              <a:buChar char="•"/>
            </a:pPr>
            <a:r>
              <a:rPr lang="de-CH" sz="2200" dirty="0">
                <a:latin typeface="Century Gothic" charset="0"/>
              </a:rPr>
              <a:t>Achte auf eine ausgeglichene und regelmässige Ernährung </a:t>
            </a:r>
            <a:endParaRPr lang="fr-CH" sz="2200" dirty="0">
              <a:latin typeface="Century Gothic" charset="0"/>
            </a:endParaRPr>
          </a:p>
          <a:p>
            <a:pPr marL="673200" lvl="2" indent="-457200">
              <a:spcBef>
                <a:spcPts val="600"/>
              </a:spcBef>
              <a:buFont typeface="Arial" charset="0"/>
              <a:buChar char="•"/>
            </a:pPr>
            <a:r>
              <a:rPr lang="de-CH" sz="2200" dirty="0">
                <a:latin typeface="Century Gothic" charset="0"/>
              </a:rPr>
              <a:t>Organisiere regelmässig Aktivitäten, die dir Freude bereiten (Musik hören, ein Spaziergang im Wald, ein Bad nehmen, ...)</a:t>
            </a:r>
            <a:endParaRPr lang="fr-CH" sz="2200" dirty="0">
              <a:latin typeface="Century Gothic" charset="0"/>
            </a:endParaRPr>
          </a:p>
          <a:p>
            <a:pPr marL="673200" lvl="2" indent="-457200">
              <a:spcBef>
                <a:spcPts val="600"/>
              </a:spcBef>
              <a:buFont typeface="Arial" charset="0"/>
              <a:buChar char="•"/>
            </a:pPr>
            <a:r>
              <a:rPr lang="de-CH" sz="2200" dirty="0">
                <a:latin typeface="Century Gothic" charset="0"/>
              </a:rPr>
              <a:t>Pflege deine sozialen Kontakte (Freunde, Familie, Bekannte,…)</a:t>
            </a:r>
            <a:endParaRPr lang="fr-CH" sz="2200" dirty="0">
              <a:latin typeface="Century Gothic" charset="0"/>
            </a:endParaRPr>
          </a:p>
          <a:p>
            <a:pPr marL="673200" lvl="2" indent="-457200">
              <a:spcBef>
                <a:spcPts val="600"/>
              </a:spcBef>
              <a:buFont typeface="Arial" charset="0"/>
              <a:buChar char="•"/>
            </a:pPr>
            <a:r>
              <a:rPr lang="de-CH" sz="2200" dirty="0">
                <a:latin typeface="Century Gothic" charset="0"/>
              </a:rPr>
              <a:t>Bewege dich regelmässig, treibe Sport</a:t>
            </a:r>
            <a:endParaRPr lang="fr-CH" sz="2200" dirty="0">
              <a:latin typeface="Century Gothic" charset="0"/>
            </a:endParaRPr>
          </a:p>
          <a:p>
            <a:pPr marL="673200" lvl="2" indent="-457200">
              <a:spcBef>
                <a:spcPts val="600"/>
              </a:spcBef>
              <a:buFont typeface="Arial" charset="0"/>
              <a:buChar char="•"/>
            </a:pPr>
            <a:r>
              <a:rPr lang="de-CH" sz="2200" dirty="0">
                <a:latin typeface="Century Gothic" charset="0"/>
              </a:rPr>
              <a:t>Lerne dich besser kennenlernen und respektieren (Profil)</a:t>
            </a:r>
            <a:endParaRPr lang="fr-CH" sz="2200" dirty="0">
              <a:latin typeface="Century Gothic" charset="0"/>
            </a:endParaRPr>
          </a:p>
          <a:p>
            <a:pPr marL="673200" lvl="2" indent="-457200">
              <a:spcBef>
                <a:spcPts val="600"/>
              </a:spcBef>
              <a:buFont typeface="Arial" charset="0"/>
              <a:buChar char="•"/>
            </a:pPr>
            <a:endParaRPr lang="fr-CH" sz="2200" dirty="0">
              <a:latin typeface="Century Gothic" charset="0"/>
            </a:endParaRPr>
          </a:p>
          <a:p>
            <a:pPr>
              <a:buNone/>
            </a:pPr>
            <a:endParaRPr lang="fr-CH" sz="2800" dirty="0">
              <a:latin typeface="Century Gothic" charset="0"/>
              <a:ea typeface="Century Gothic" charset="0"/>
              <a:cs typeface="Century Gothic" charset="0"/>
            </a:endParaRPr>
          </a:p>
          <a:p>
            <a:pPr marL="457200" indent="-457200"/>
            <a:endParaRPr lang="fr-CH" sz="2800" dirty="0">
              <a:latin typeface="Century Gothic" charset="0"/>
              <a:ea typeface="Century Gothic" charset="0"/>
              <a:cs typeface="Century Gothic" charset="0"/>
            </a:endParaRPr>
          </a:p>
        </p:txBody>
      </p:sp>
      <p:pic>
        <p:nvPicPr>
          <p:cNvPr id="5" name="Image 4">
            <a:extLst>
              <a:ext uri="{FF2B5EF4-FFF2-40B4-BE49-F238E27FC236}">
                <a16:creationId xmlns:a16="http://schemas.microsoft.com/office/drawing/2014/main" id="{A9C37145-3E6D-B741-A649-55CAA30622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1866" y="5191476"/>
            <a:ext cx="1004590" cy="1189852"/>
          </a:xfrm>
          <a:prstGeom prst="rect">
            <a:avLst/>
          </a:prstGeom>
        </p:spPr>
      </p:pic>
      <p:pic>
        <p:nvPicPr>
          <p:cNvPr id="8" name="Image 7">
            <a:extLst>
              <a:ext uri="{FF2B5EF4-FFF2-40B4-BE49-F238E27FC236}">
                <a16:creationId xmlns:a16="http://schemas.microsoft.com/office/drawing/2014/main" id="{B3ABBE7B-3791-4E49-95B0-39EFCFF205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3098" y="5232258"/>
            <a:ext cx="690737" cy="1105554"/>
          </a:xfrm>
          <a:prstGeom prst="rect">
            <a:avLst/>
          </a:prstGeom>
        </p:spPr>
      </p:pic>
      <p:pic>
        <p:nvPicPr>
          <p:cNvPr id="10" name="Image 9">
            <a:extLst>
              <a:ext uri="{FF2B5EF4-FFF2-40B4-BE49-F238E27FC236}">
                <a16:creationId xmlns:a16="http://schemas.microsoft.com/office/drawing/2014/main" id="{7DEA6E44-AB13-664B-A567-4821B5B582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616" y="5275774"/>
            <a:ext cx="1582688" cy="1105554"/>
          </a:xfrm>
          <a:prstGeom prst="rect">
            <a:avLst/>
          </a:prstGeom>
        </p:spPr>
      </p:pic>
    </p:spTree>
    <p:extLst>
      <p:ext uri="{BB962C8B-B14F-4D97-AF65-F5344CB8AC3E}">
        <p14:creationId xmlns:p14="http://schemas.microsoft.com/office/powerpoint/2010/main" val="2984136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 </a:t>
            </a:r>
            <a:r>
              <a:rPr lang="fr-FR" sz="3200" b="0" dirty="0" err="1">
                <a:solidFill>
                  <a:schemeClr val="tx2">
                    <a:lumMod val="90000"/>
                    <a:lumOff val="10000"/>
                  </a:schemeClr>
                </a:solidFill>
                <a:latin typeface="Avenir Next Regular"/>
                <a:cs typeface="Avenir Next Regular"/>
              </a:rPr>
              <a:t>Was</a:t>
            </a:r>
            <a:r>
              <a:rPr lang="fr-FR" sz="3200" b="0" dirty="0">
                <a:solidFill>
                  <a:schemeClr val="tx2">
                    <a:lumMod val="90000"/>
                    <a:lumOff val="10000"/>
                  </a:schemeClr>
                </a:solidFill>
                <a:latin typeface="Avenir Next Regular"/>
                <a:cs typeface="Avenir Next Regular"/>
              </a:rPr>
              <a:t> </a:t>
            </a:r>
            <a:r>
              <a:rPr lang="fr-FR" sz="3200" b="0" dirty="0" err="1">
                <a:solidFill>
                  <a:schemeClr val="tx2">
                    <a:lumMod val="90000"/>
                    <a:lumOff val="10000"/>
                  </a:schemeClr>
                </a:solidFill>
                <a:latin typeface="Avenir Next Regular"/>
                <a:cs typeface="Avenir Next Regular"/>
              </a:rPr>
              <a:t>tun</a:t>
            </a:r>
            <a:r>
              <a:rPr lang="fr-FR" sz="3200" b="0" dirty="0">
                <a:solidFill>
                  <a:schemeClr val="tx2">
                    <a:lumMod val="90000"/>
                    <a:lumOff val="10000"/>
                  </a:schemeClr>
                </a:solidFill>
                <a:latin typeface="Avenir Next Regular"/>
                <a:cs typeface="Avenir Next Regular"/>
              </a:rPr>
              <a:t>?</a:t>
            </a:r>
            <a:endParaRPr lang="fr-CH" b="0" dirty="0">
              <a:solidFill>
                <a:schemeClr val="tx2">
                  <a:lumMod val="90000"/>
                  <a:lumOff val="10000"/>
                </a:schemeClr>
              </a:solidFill>
            </a:endParaRPr>
          </a:p>
        </p:txBody>
      </p:sp>
      <p:sp>
        <p:nvSpPr>
          <p:cNvPr id="5" name="ZoneTexte 4"/>
          <p:cNvSpPr txBox="1"/>
          <p:nvPr/>
        </p:nvSpPr>
        <p:spPr>
          <a:xfrm>
            <a:off x="2159000" y="2006600"/>
            <a:ext cx="914400" cy="914400"/>
          </a:xfrm>
          <a:prstGeom prst="rect">
            <a:avLst/>
          </a:prstGeom>
          <a:noFill/>
        </p:spPr>
        <p:txBody>
          <a:bodyPr wrap="none" lIns="0" tIns="0" rIns="0" bIns="0" rtlCol="0">
            <a:noAutofit/>
          </a:bodyPr>
          <a:lstStyle/>
          <a:p>
            <a:pPr>
              <a:lnSpc>
                <a:spcPts val="2700"/>
              </a:lnSpc>
            </a:pPr>
            <a:endParaRPr lang="fr-FR" sz="2000" dirty="0"/>
          </a:p>
        </p:txBody>
      </p:sp>
      <p:sp>
        <p:nvSpPr>
          <p:cNvPr id="6" name="Inhaltsplatzhalter 3"/>
          <p:cNvSpPr>
            <a:spLocks noGrp="1"/>
          </p:cNvSpPr>
          <p:nvPr>
            <p:ph sz="quarter" idx="11"/>
          </p:nvPr>
        </p:nvSpPr>
        <p:spPr>
          <a:xfrm>
            <a:off x="433388" y="1008063"/>
            <a:ext cx="8278812" cy="5341937"/>
          </a:xfrm>
        </p:spPr>
        <p:txBody>
          <a:bodyPr/>
          <a:lstStyle/>
          <a:p>
            <a:pPr marL="457200" indent="-457200" algn="just">
              <a:lnSpc>
                <a:spcPct val="100000"/>
              </a:lnSpc>
              <a:buFont typeface="Arial" panose="020B0604020202020204" pitchFamily="34" charset="0"/>
              <a:buChar char="•"/>
            </a:pPr>
            <a:r>
              <a:rPr lang="fr-FR" sz="2800" dirty="0" err="1">
                <a:latin typeface="Century Gothic" charset="0"/>
                <a:ea typeface="Century Gothic" charset="0"/>
                <a:cs typeface="Century Gothic" charset="0"/>
              </a:rPr>
              <a:t>Was</a:t>
            </a:r>
            <a:r>
              <a:rPr lang="fr-FR" sz="2800" dirty="0">
                <a:latin typeface="Century Gothic" charset="0"/>
                <a:ea typeface="Century Gothic" charset="0"/>
                <a:cs typeface="Century Gothic" charset="0"/>
              </a:rPr>
              <a:t> </a:t>
            </a:r>
            <a:r>
              <a:rPr lang="fr-FR" sz="2800" dirty="0" err="1">
                <a:latin typeface="Century Gothic" charset="0"/>
                <a:ea typeface="Century Gothic" charset="0"/>
                <a:cs typeface="Century Gothic" charset="0"/>
              </a:rPr>
              <a:t>sind</a:t>
            </a:r>
            <a:r>
              <a:rPr lang="fr-FR" sz="2800" dirty="0">
                <a:latin typeface="Century Gothic" charset="0"/>
                <a:ea typeface="Century Gothic" charset="0"/>
                <a:cs typeface="Century Gothic" charset="0"/>
              </a:rPr>
              <a:t> </a:t>
            </a:r>
            <a:r>
              <a:rPr lang="fr-FR" sz="2800" dirty="0" err="1">
                <a:latin typeface="Century Gothic" charset="0"/>
                <a:ea typeface="Century Gothic" charset="0"/>
                <a:cs typeface="Century Gothic" charset="0"/>
              </a:rPr>
              <a:t>eure</a:t>
            </a:r>
            <a:r>
              <a:rPr lang="fr-FR" sz="2800" dirty="0">
                <a:latin typeface="Century Gothic" charset="0"/>
                <a:ea typeface="Century Gothic" charset="0"/>
                <a:cs typeface="Century Gothic" charset="0"/>
              </a:rPr>
              <a:t> </a:t>
            </a:r>
            <a:r>
              <a:rPr lang="fr-FR" sz="2800" dirty="0" err="1">
                <a:latin typeface="Century Gothic" charset="0"/>
                <a:ea typeface="Century Gothic" charset="0"/>
                <a:cs typeface="Century Gothic" charset="0"/>
              </a:rPr>
              <a:t>Ressourcen</a:t>
            </a:r>
            <a:r>
              <a:rPr lang="fr-FR" sz="2800" dirty="0">
                <a:latin typeface="Century Gothic" charset="0"/>
                <a:ea typeface="Century Gothic" charset="0"/>
                <a:cs typeface="Century Gothic" charset="0"/>
              </a:rPr>
              <a:t>? </a:t>
            </a:r>
            <a:endParaRPr lang="fr-FR" sz="3200" dirty="0">
              <a:latin typeface="Century Gothic" charset="0"/>
              <a:ea typeface="Century Gothic" charset="0"/>
              <a:cs typeface="Century Gothic" charset="0"/>
            </a:endParaRPr>
          </a:p>
          <a:p>
            <a:pPr>
              <a:lnSpc>
                <a:spcPct val="100000"/>
              </a:lnSpc>
              <a:buNone/>
            </a:pPr>
            <a:endParaRPr lang="fr-FR" sz="3200" dirty="0">
              <a:latin typeface="Century Gothic" charset="0"/>
              <a:ea typeface="Century Gothic" charset="0"/>
              <a:cs typeface="Century Gothic" charset="0"/>
            </a:endParaRPr>
          </a:p>
          <a:p>
            <a:pPr>
              <a:buNone/>
            </a:pPr>
            <a:endParaRPr lang="fr-FR" dirty="0">
              <a:latin typeface="Century Gothic" charset="0"/>
              <a:ea typeface="Century Gothic" charset="0"/>
              <a:cs typeface="Century Gothic" charset="0"/>
            </a:endParaRPr>
          </a:p>
          <a:p>
            <a:pPr>
              <a:buNone/>
            </a:pPr>
            <a:endParaRPr lang="fr-FR" sz="1600" dirty="0">
              <a:latin typeface="Century Gothic" charset="0"/>
              <a:ea typeface="Century Gothic" charset="0"/>
              <a:cs typeface="Century Gothic" charset="0"/>
            </a:endParaRPr>
          </a:p>
          <a:p>
            <a:pPr>
              <a:buNone/>
            </a:pPr>
            <a:r>
              <a:rPr lang="fr-FR" sz="1600" dirty="0">
                <a:latin typeface="Century Gothic" charset="0"/>
                <a:ea typeface="Century Gothic" charset="0"/>
                <a:cs typeface="Century Gothic" charset="0"/>
              </a:rPr>
              <a:t>						</a:t>
            </a:r>
          </a:p>
          <a:p>
            <a:pPr>
              <a:buNone/>
            </a:pPr>
            <a:r>
              <a:rPr lang="fr-FR" sz="1600" dirty="0">
                <a:latin typeface="Century Gothic" charset="0"/>
                <a:ea typeface="Century Gothic" charset="0"/>
                <a:cs typeface="Century Gothic" charset="0"/>
              </a:rPr>
              <a:t>	</a:t>
            </a:r>
          </a:p>
          <a:p>
            <a:endParaRPr lang="fr-CH" dirty="0">
              <a:latin typeface="Century Gothic" charset="0"/>
              <a:ea typeface="Century Gothic" charset="0"/>
              <a:cs typeface="Century Gothic" charset="0"/>
            </a:endParaRPr>
          </a:p>
        </p:txBody>
      </p:sp>
      <p:pic>
        <p:nvPicPr>
          <p:cNvPr id="8" name="Image 7">
            <a:extLst>
              <a:ext uri="{FF2B5EF4-FFF2-40B4-BE49-F238E27FC236}">
                <a16:creationId xmlns:a16="http://schemas.microsoft.com/office/drawing/2014/main" id="{D67D8C01-DCD3-284C-A422-447ED56D4AD9}"/>
              </a:ext>
            </a:extLst>
          </p:cNvPr>
          <p:cNvPicPr>
            <a:picLocks noChangeAspect="1"/>
          </p:cNvPicPr>
          <p:nvPr/>
        </p:nvPicPr>
        <p:blipFill rotWithShape="1">
          <a:blip r:embed="rId3">
            <a:extLst>
              <a:ext uri="{28A0092B-C50C-407E-A947-70E740481C1C}">
                <a14:useLocalDpi xmlns:a14="http://schemas.microsoft.com/office/drawing/2010/main" val="0"/>
              </a:ext>
            </a:extLst>
          </a:blip>
          <a:srcRect t="27987" b="42408"/>
          <a:stretch/>
        </p:blipFill>
        <p:spPr>
          <a:xfrm>
            <a:off x="0" y="2232248"/>
            <a:ext cx="9144000" cy="1912937"/>
          </a:xfrm>
          <a:prstGeom prst="rect">
            <a:avLst/>
          </a:prstGeom>
        </p:spPr>
      </p:pic>
      <p:pic>
        <p:nvPicPr>
          <p:cNvPr id="12" name="Image 11">
            <a:extLst>
              <a:ext uri="{FF2B5EF4-FFF2-40B4-BE49-F238E27FC236}">
                <a16:creationId xmlns:a16="http://schemas.microsoft.com/office/drawing/2014/main" id="{C53A5C33-A30B-B049-BDA7-A787737CBB92}"/>
              </a:ext>
            </a:extLst>
          </p:cNvPr>
          <p:cNvPicPr>
            <a:picLocks noChangeAspect="1"/>
          </p:cNvPicPr>
          <p:nvPr/>
        </p:nvPicPr>
        <p:blipFill rotWithShape="1">
          <a:blip r:embed="rId4">
            <a:extLst>
              <a:ext uri="{28A0092B-C50C-407E-A947-70E740481C1C}">
                <a14:useLocalDpi xmlns:a14="http://schemas.microsoft.com/office/drawing/2010/main" val="0"/>
              </a:ext>
            </a:extLst>
          </a:blip>
          <a:srcRect r="41085" b="62600"/>
          <a:stretch/>
        </p:blipFill>
        <p:spPr>
          <a:xfrm>
            <a:off x="4585612" y="3672408"/>
            <a:ext cx="3431218" cy="2564904"/>
          </a:xfrm>
          <a:prstGeom prst="rect">
            <a:avLst/>
          </a:prstGeom>
        </p:spPr>
      </p:pic>
      <p:sp>
        <p:nvSpPr>
          <p:cNvPr id="3" name="Rechteck 2">
            <a:extLst>
              <a:ext uri="{FF2B5EF4-FFF2-40B4-BE49-F238E27FC236}">
                <a16:creationId xmlns:a16="http://schemas.microsoft.com/office/drawing/2014/main" id="{96FB0039-0ABE-4128-8D37-EC627FBB52E5}"/>
              </a:ext>
            </a:extLst>
          </p:cNvPr>
          <p:cNvSpPr/>
          <p:nvPr/>
        </p:nvSpPr>
        <p:spPr>
          <a:xfrm>
            <a:off x="1762956" y="3356992"/>
            <a:ext cx="1706488" cy="562545"/>
          </a:xfrm>
          <a:prstGeom prst="rect">
            <a:avLst/>
          </a:prstGeom>
          <a:solidFill>
            <a:schemeClr val="accent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Anforderungen</a:t>
            </a:r>
            <a:endParaRPr lang="en-US" dirty="0">
              <a:solidFill>
                <a:srgbClr val="FF0000"/>
              </a:solidFill>
            </a:endParaRPr>
          </a:p>
        </p:txBody>
      </p:sp>
      <p:sp>
        <p:nvSpPr>
          <p:cNvPr id="9" name="Rechteck 8">
            <a:extLst>
              <a:ext uri="{FF2B5EF4-FFF2-40B4-BE49-F238E27FC236}">
                <a16:creationId xmlns:a16="http://schemas.microsoft.com/office/drawing/2014/main" id="{8AD976EB-D040-47B8-959C-AC11C8FEF3AD}"/>
              </a:ext>
            </a:extLst>
          </p:cNvPr>
          <p:cNvSpPr/>
          <p:nvPr/>
        </p:nvSpPr>
        <p:spPr>
          <a:xfrm>
            <a:off x="5621699" y="3356992"/>
            <a:ext cx="1706488" cy="562545"/>
          </a:xfrm>
          <a:prstGeom prst="rect">
            <a:avLst/>
          </a:prstGeom>
          <a:solidFill>
            <a:schemeClr val="accent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92D050"/>
                </a:solidFill>
              </a:rPr>
              <a:t>Ressourcen</a:t>
            </a:r>
            <a:endParaRPr lang="en-US" dirty="0">
              <a:solidFill>
                <a:srgbClr val="92D050"/>
              </a:solidFill>
            </a:endParaRPr>
          </a:p>
        </p:txBody>
      </p:sp>
    </p:spTree>
    <p:extLst>
      <p:ext uri="{BB962C8B-B14F-4D97-AF65-F5344CB8AC3E}">
        <p14:creationId xmlns:p14="http://schemas.microsoft.com/office/powerpoint/2010/main" val="3212425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a:solidFill>
                  <a:schemeClr val="tx2">
                    <a:lumMod val="90000"/>
                    <a:lumOff val="10000"/>
                  </a:schemeClr>
                </a:solidFill>
                <a:latin typeface="Avenir Next Regular"/>
                <a:cs typeface="Avenir Next Regular"/>
              </a:rPr>
              <a:t>Autonomie</a:t>
            </a:r>
            <a:endParaRPr lang="fr-CH" b="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457200" lvl="7" indent="-457200">
              <a:lnSpc>
                <a:spcPct val="100000"/>
              </a:lnSpc>
              <a:spcBef>
                <a:spcPts val="600"/>
              </a:spcBef>
              <a:buFont typeface="Arial" charset="0"/>
              <a:buChar char="•"/>
            </a:pPr>
            <a:r>
              <a:rPr lang="de-DE" sz="2400" dirty="0">
                <a:latin typeface="Century Gothic" charset="0"/>
                <a:ea typeface="Century Gothic" charset="0"/>
                <a:cs typeface="Century Gothic" charset="0"/>
              </a:rPr>
              <a:t>Das Gefühl, am Anfang der Handlung zu stehen und die Möglichkeit zu haben, Entscheidungen zu treffen.</a:t>
            </a:r>
          </a:p>
          <a:p>
            <a:pPr marL="457200" lvl="7" indent="-457200">
              <a:lnSpc>
                <a:spcPct val="100000"/>
              </a:lnSpc>
              <a:spcBef>
                <a:spcPts val="600"/>
              </a:spcBef>
              <a:buFont typeface="Arial" charset="0"/>
              <a:buChar char="•"/>
            </a:pPr>
            <a:r>
              <a:rPr lang="de-DE" sz="2400" dirty="0">
                <a:latin typeface="Century Gothic" charset="0"/>
                <a:ea typeface="Century Gothic" charset="0"/>
                <a:cs typeface="Century Gothic" charset="0"/>
              </a:rPr>
              <a:t>Den eigenen Handlungsspielraum beim Lernen erkennen: Wissen selbst aufbauen und eine gewisse Eigeninitiative bei der Erfüllung der Aufgabe.</a:t>
            </a:r>
          </a:p>
          <a:p>
            <a:pPr marL="457200" lvl="7" indent="-457200">
              <a:lnSpc>
                <a:spcPct val="100000"/>
              </a:lnSpc>
              <a:spcBef>
                <a:spcPts val="600"/>
              </a:spcBef>
              <a:buFont typeface="Arial" charset="0"/>
              <a:buChar char="•"/>
            </a:pPr>
            <a:r>
              <a:rPr lang="de-DE" sz="2400" dirty="0">
                <a:latin typeface="Century Gothic" charset="0"/>
                <a:ea typeface="Century Gothic" charset="0"/>
                <a:cs typeface="Century Gothic" charset="0"/>
              </a:rPr>
              <a:t>≠ allein handeln</a:t>
            </a:r>
            <a:endParaRPr lang="fr-CH" sz="2800" dirty="0">
              <a:latin typeface="Century Gothic" charset="0"/>
              <a:ea typeface="Century Gothic" charset="0"/>
              <a:cs typeface="Century Gothic" charset="0"/>
            </a:endParaRPr>
          </a:p>
          <a:p>
            <a:pPr marL="457200" indent="-457200">
              <a:lnSpc>
                <a:spcPct val="100000"/>
              </a:lnSpc>
            </a:pPr>
            <a:endParaRPr lang="fr-CH" sz="2800" dirty="0">
              <a:latin typeface="Century Gothic" charset="0"/>
              <a:ea typeface="Century Gothic" charset="0"/>
              <a:cs typeface="Century Gothic" charset="0"/>
            </a:endParaRPr>
          </a:p>
        </p:txBody>
      </p:sp>
      <p:sp>
        <p:nvSpPr>
          <p:cNvPr id="3" name="ZoneTexte 2">
            <a:extLst>
              <a:ext uri="{FF2B5EF4-FFF2-40B4-BE49-F238E27FC236}">
                <a16:creationId xmlns:a16="http://schemas.microsoft.com/office/drawing/2014/main" id="{38CB747B-2E6F-CA42-B751-177320C10C28}"/>
              </a:ext>
            </a:extLst>
          </p:cNvPr>
          <p:cNvSpPr txBox="1"/>
          <p:nvPr/>
        </p:nvSpPr>
        <p:spPr>
          <a:xfrm>
            <a:off x="611560" y="5764435"/>
            <a:ext cx="3240360" cy="914400"/>
          </a:xfrm>
          <a:prstGeom prst="rect">
            <a:avLst/>
          </a:prstGeom>
          <a:noFill/>
        </p:spPr>
        <p:txBody>
          <a:bodyPr wrap="none" lIns="0" tIns="0" rIns="0" bIns="0" rtlCol="0">
            <a:noAutofit/>
          </a:bodyPr>
          <a:lstStyle/>
          <a:p>
            <a:pPr>
              <a:lnSpc>
                <a:spcPts val="2700"/>
              </a:lnSpc>
            </a:pPr>
            <a:r>
              <a:rPr lang="fr-FR" sz="1400" dirty="0"/>
              <a:t>(</a:t>
            </a:r>
            <a:r>
              <a:rPr lang="fr-FR" sz="1400" dirty="0" err="1"/>
              <a:t>Deci</a:t>
            </a:r>
            <a:r>
              <a:rPr lang="fr-FR" sz="1400" dirty="0"/>
              <a:t> &amp; Ryan, 1985; </a:t>
            </a:r>
            <a:r>
              <a:rPr lang="fr-FR" sz="1400" dirty="0" err="1"/>
              <a:t>Lagase</a:t>
            </a:r>
            <a:r>
              <a:rPr lang="fr-FR" sz="1400" dirty="0"/>
              <a:t> &amp; Charlier, 2016) </a:t>
            </a:r>
          </a:p>
        </p:txBody>
      </p:sp>
      <p:pic>
        <p:nvPicPr>
          <p:cNvPr id="1026" name="Picture 2" descr="Résultat de recherche d'images pour &quot;étudiant&quot;">
            <a:extLst>
              <a:ext uri="{FF2B5EF4-FFF2-40B4-BE49-F238E27FC236}">
                <a16:creationId xmlns:a16="http://schemas.microsoft.com/office/drawing/2014/main" id="{C58EAC13-880C-104E-9F25-9D9E2639D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915123"/>
            <a:ext cx="3240360" cy="170931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073D754-F849-3A46-8007-83EE3B701FD7}"/>
              </a:ext>
            </a:extLst>
          </p:cNvPr>
          <p:cNvSpPr txBox="1"/>
          <p:nvPr/>
        </p:nvSpPr>
        <p:spPr>
          <a:xfrm>
            <a:off x="6643537" y="5538936"/>
            <a:ext cx="2057698" cy="914400"/>
          </a:xfrm>
          <a:prstGeom prst="rect">
            <a:avLst/>
          </a:prstGeom>
          <a:noFill/>
        </p:spPr>
        <p:txBody>
          <a:bodyPr wrap="none" lIns="0" tIns="0" rIns="0" bIns="0" rtlCol="0">
            <a:noAutofit/>
          </a:bodyPr>
          <a:lstStyle/>
          <a:p>
            <a:pPr>
              <a:lnSpc>
                <a:spcPts val="2700"/>
              </a:lnSpc>
            </a:pPr>
            <a:r>
              <a:rPr lang="fr-FR" sz="800" dirty="0"/>
              <a:t>https://</a:t>
            </a:r>
            <a:r>
              <a:rPr lang="fr-FR" sz="800" dirty="0" err="1"/>
              <a:t>www.generation-erasmus.fr</a:t>
            </a:r>
            <a:r>
              <a:rPr lang="fr-FR" sz="800" dirty="0"/>
              <a:t>/</a:t>
            </a:r>
            <a:r>
              <a:rPr lang="fr-FR" sz="800" dirty="0" err="1"/>
              <a:t>etudiant</a:t>
            </a:r>
            <a:endParaRPr lang="fr-FR" sz="800" dirty="0"/>
          </a:p>
        </p:txBody>
      </p:sp>
    </p:spTree>
    <p:extLst>
      <p:ext uri="{BB962C8B-B14F-4D97-AF65-F5344CB8AC3E}">
        <p14:creationId xmlns:p14="http://schemas.microsoft.com/office/powerpoint/2010/main" val="258722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b="0" dirty="0">
                <a:solidFill>
                  <a:schemeClr val="tx2">
                    <a:lumMod val="90000"/>
                    <a:lumOff val="10000"/>
                  </a:schemeClr>
                </a:solidFill>
                <a:latin typeface="Century Gothic" charset="0"/>
                <a:ea typeface="Century Gothic" charset="0"/>
                <a:cs typeface="Century Gothic" charset="0"/>
              </a:rPr>
              <a:t>Stress</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884" y="1772816"/>
            <a:ext cx="2088232" cy="2088232"/>
          </a:xfrm>
          <a:prstGeom prst="rect">
            <a:avLst/>
          </a:prstGeom>
        </p:spPr>
      </p:pic>
      <p:sp>
        <p:nvSpPr>
          <p:cNvPr id="10" name="ZoneTexte 9"/>
          <p:cNvSpPr txBox="1"/>
          <p:nvPr/>
        </p:nvSpPr>
        <p:spPr>
          <a:xfrm>
            <a:off x="1460500" y="317500"/>
            <a:ext cx="914400" cy="914400"/>
          </a:xfrm>
          <a:prstGeom prst="rect">
            <a:avLst/>
          </a:prstGeom>
          <a:noFill/>
        </p:spPr>
        <p:txBody>
          <a:bodyPr wrap="none" lIns="0" tIns="0" rIns="0" bIns="0" rtlCol="0">
            <a:noAutofit/>
          </a:bodyPr>
          <a:lstStyle/>
          <a:p>
            <a:pPr>
              <a:lnSpc>
                <a:spcPts val="2700"/>
              </a:lnSpc>
            </a:pPr>
            <a:endParaRPr lang="fr-F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a:t>
            </a:r>
            <a:endParaRPr lang="fr-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algn="ctr">
              <a:lnSpc>
                <a:spcPct val="100000"/>
              </a:lnSpc>
              <a:buNone/>
            </a:pPr>
            <a:r>
              <a:rPr lang="de-CH" sz="3200" dirty="0">
                <a:latin typeface="Century Gothic" charset="0"/>
                <a:ea typeface="Century Gothic" charset="0"/>
                <a:cs typeface="Century Gothic" charset="0"/>
              </a:rPr>
              <a:t>Schulteratmung</a:t>
            </a:r>
          </a:p>
          <a:p>
            <a:pPr algn="ctr">
              <a:lnSpc>
                <a:spcPct val="100000"/>
              </a:lnSpc>
              <a:buNone/>
            </a:pPr>
            <a:endParaRPr lang="de-CH" sz="3200" dirty="0">
              <a:latin typeface="Century Gothic" charset="0"/>
              <a:ea typeface="Century Gothic" charset="0"/>
              <a:cs typeface="Century Gothic" charset="0"/>
            </a:endParaRPr>
          </a:p>
          <a:p>
            <a:pPr algn="ctr">
              <a:lnSpc>
                <a:spcPct val="100000"/>
              </a:lnSpc>
              <a:buNone/>
            </a:pPr>
            <a:r>
              <a:rPr lang="de-CH" sz="3200" dirty="0">
                <a:latin typeface="Century Gothic" charset="0"/>
                <a:ea typeface="Century Gothic" charset="0"/>
                <a:cs typeface="Century Gothic" charset="0"/>
              </a:rPr>
              <a:t>vs.</a:t>
            </a:r>
          </a:p>
          <a:p>
            <a:pPr algn="ctr">
              <a:lnSpc>
                <a:spcPct val="100000"/>
              </a:lnSpc>
              <a:buNone/>
            </a:pPr>
            <a:endParaRPr lang="de-CH" sz="3200" dirty="0">
              <a:latin typeface="Century Gothic" charset="0"/>
              <a:ea typeface="Century Gothic" charset="0"/>
              <a:cs typeface="Century Gothic" charset="0"/>
            </a:endParaRPr>
          </a:p>
          <a:p>
            <a:pPr algn="ctr">
              <a:lnSpc>
                <a:spcPct val="100000"/>
              </a:lnSpc>
              <a:buNone/>
            </a:pPr>
            <a:r>
              <a:rPr lang="de-CH" sz="3200" dirty="0">
                <a:latin typeface="Century Gothic" charset="0"/>
                <a:ea typeface="Century Gothic" charset="0"/>
                <a:cs typeface="Century Gothic" charset="0"/>
              </a:rPr>
              <a:t>Brustkorbatmung</a:t>
            </a:r>
          </a:p>
          <a:p>
            <a:pPr algn="ctr">
              <a:lnSpc>
                <a:spcPct val="100000"/>
              </a:lnSpc>
              <a:buNone/>
            </a:pPr>
            <a:endParaRPr lang="de-CH" sz="3200" dirty="0">
              <a:latin typeface="Century Gothic" charset="0"/>
              <a:ea typeface="Century Gothic" charset="0"/>
              <a:cs typeface="Century Gothic" charset="0"/>
            </a:endParaRPr>
          </a:p>
          <a:p>
            <a:pPr algn="ctr">
              <a:lnSpc>
                <a:spcPct val="100000"/>
              </a:lnSpc>
              <a:buNone/>
            </a:pPr>
            <a:r>
              <a:rPr lang="de-CH" sz="3200" dirty="0">
                <a:latin typeface="Century Gothic" charset="0"/>
                <a:ea typeface="Century Gothic" charset="0"/>
                <a:cs typeface="Century Gothic" charset="0"/>
              </a:rPr>
              <a:t>vs.</a:t>
            </a:r>
          </a:p>
          <a:p>
            <a:pPr>
              <a:lnSpc>
                <a:spcPct val="100000"/>
              </a:lnSpc>
              <a:buNone/>
            </a:pPr>
            <a:endParaRPr lang="de-CH" sz="3200" dirty="0">
              <a:latin typeface="Century Gothic" charset="0"/>
              <a:ea typeface="Century Gothic" charset="0"/>
              <a:cs typeface="Century Gothic" charset="0"/>
            </a:endParaRPr>
          </a:p>
          <a:p>
            <a:pPr algn="ctr">
              <a:lnSpc>
                <a:spcPct val="100000"/>
              </a:lnSpc>
              <a:buNone/>
            </a:pPr>
            <a:r>
              <a:rPr lang="de-CH" sz="3200" dirty="0">
                <a:latin typeface="Century Gothic" charset="0"/>
                <a:ea typeface="Century Gothic" charset="0"/>
                <a:cs typeface="Century Gothic" charset="0"/>
              </a:rPr>
              <a:t>Bauchatmung</a:t>
            </a:r>
          </a:p>
          <a:p>
            <a:pPr algn="ctr">
              <a:lnSpc>
                <a:spcPct val="100000"/>
              </a:lnSpc>
              <a:buNone/>
            </a:pPr>
            <a:r>
              <a:rPr lang="de-CH" sz="3200" dirty="0">
                <a:latin typeface="Century Gothic" charset="0"/>
                <a:ea typeface="Century Gothic" charset="0"/>
                <a:cs typeface="Century Gothic" charset="0"/>
              </a:rPr>
              <a:t> </a:t>
            </a:r>
          </a:p>
          <a:p>
            <a:pPr>
              <a:lnSpc>
                <a:spcPct val="100000"/>
              </a:lnSpc>
              <a:buNone/>
            </a:pPr>
            <a:endParaRPr lang="de-CH" sz="3200" dirty="0">
              <a:latin typeface="Century Gothic" charset="0"/>
              <a:ea typeface="Century Gothic" charset="0"/>
              <a:cs typeface="Century Gothic" charset="0"/>
            </a:endParaRPr>
          </a:p>
          <a:p>
            <a:pPr>
              <a:buNone/>
            </a:pPr>
            <a:endParaRPr lang="de-CH" dirty="0">
              <a:latin typeface="Century Gothic" charset="0"/>
              <a:ea typeface="Century Gothic" charset="0"/>
              <a:cs typeface="Century Gothic" charset="0"/>
            </a:endParaRPr>
          </a:p>
          <a:p>
            <a:pPr>
              <a:buNone/>
            </a:pPr>
            <a:endParaRPr lang="de-CH" sz="1600" dirty="0">
              <a:latin typeface="Century Gothic" charset="0"/>
              <a:ea typeface="Century Gothic" charset="0"/>
              <a:cs typeface="Century Gothic" charset="0"/>
            </a:endParaRPr>
          </a:p>
          <a:p>
            <a:pPr>
              <a:buNone/>
            </a:pPr>
            <a:r>
              <a:rPr lang="de-CH" sz="1600" dirty="0">
                <a:latin typeface="Century Gothic" charset="0"/>
                <a:ea typeface="Century Gothic" charset="0"/>
                <a:cs typeface="Century Gothic" charset="0"/>
              </a:rPr>
              <a:t>						</a:t>
            </a:r>
          </a:p>
          <a:p>
            <a:pPr>
              <a:buNone/>
            </a:pPr>
            <a:r>
              <a:rPr lang="de-CH" sz="1600" dirty="0">
                <a:latin typeface="Century Gothic" charset="0"/>
                <a:ea typeface="Century Gothic" charset="0"/>
                <a:cs typeface="Century Gothic" charset="0"/>
              </a:rPr>
              <a:t>	</a:t>
            </a:r>
          </a:p>
          <a:p>
            <a:endParaRPr lang="de-CH" dirty="0">
              <a:latin typeface="Century Gothic" charset="0"/>
              <a:ea typeface="Century Gothic" charset="0"/>
              <a:cs typeface="Century Gothic" charset="0"/>
            </a:endParaRPr>
          </a:p>
        </p:txBody>
      </p:sp>
    </p:spTree>
    <p:extLst>
      <p:ext uri="{BB962C8B-B14F-4D97-AF65-F5344CB8AC3E}">
        <p14:creationId xmlns:p14="http://schemas.microsoft.com/office/powerpoint/2010/main" val="1262461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Stress:</a:t>
            </a:r>
            <a:endParaRPr lang="fr-CH" b="0" dirty="0">
              <a:solidFill>
                <a:schemeClr val="tx2">
                  <a:lumMod val="90000"/>
                  <a:lumOff val="10000"/>
                </a:schemeClr>
              </a:solidFill>
            </a:endParaRPr>
          </a:p>
        </p:txBody>
      </p:sp>
      <p:sp>
        <p:nvSpPr>
          <p:cNvPr id="5" name="ZoneTexte 4"/>
          <p:cNvSpPr txBox="1"/>
          <p:nvPr/>
        </p:nvSpPr>
        <p:spPr>
          <a:xfrm>
            <a:off x="2159000" y="2006600"/>
            <a:ext cx="914400" cy="914400"/>
          </a:xfrm>
          <a:prstGeom prst="rect">
            <a:avLst/>
          </a:prstGeom>
          <a:noFill/>
        </p:spPr>
        <p:txBody>
          <a:bodyPr wrap="none" lIns="0" tIns="0" rIns="0" bIns="0" rtlCol="0">
            <a:noAutofit/>
          </a:bodyPr>
          <a:lstStyle/>
          <a:p>
            <a:pPr>
              <a:lnSpc>
                <a:spcPts val="2700"/>
              </a:lnSpc>
            </a:pPr>
            <a:endParaRPr lang="fr-FR" sz="2000" dirty="0"/>
          </a:p>
        </p:txBody>
      </p:sp>
      <p:sp>
        <p:nvSpPr>
          <p:cNvPr id="6" name="Inhaltsplatzhalter 3"/>
          <p:cNvSpPr>
            <a:spLocks noGrp="1"/>
          </p:cNvSpPr>
          <p:nvPr>
            <p:ph sz="quarter" idx="11"/>
          </p:nvPr>
        </p:nvSpPr>
        <p:spPr>
          <a:xfrm>
            <a:off x="433388" y="1008063"/>
            <a:ext cx="8278812" cy="5341937"/>
          </a:xfrm>
        </p:spPr>
        <p:txBody>
          <a:bodyPr/>
          <a:lstStyle/>
          <a:p>
            <a:pPr algn="ctr">
              <a:lnSpc>
                <a:spcPct val="100000"/>
              </a:lnSpc>
              <a:buNone/>
            </a:pPr>
            <a:r>
              <a:rPr lang="de-CH" sz="3200" dirty="0">
                <a:latin typeface="Century Gothic" charset="0"/>
                <a:ea typeface="Century Gothic" charset="0"/>
                <a:cs typeface="Century Gothic" charset="0"/>
              </a:rPr>
              <a:t>Atmungsübung</a:t>
            </a:r>
          </a:p>
          <a:p>
            <a:pPr algn="ctr">
              <a:lnSpc>
                <a:spcPct val="100000"/>
              </a:lnSpc>
              <a:buNone/>
            </a:pPr>
            <a:endParaRPr lang="fr-FR" sz="3200" dirty="0">
              <a:latin typeface="Century Gothic" charset="0"/>
              <a:ea typeface="Century Gothic" charset="0"/>
              <a:cs typeface="Century Gothic" charset="0"/>
            </a:endParaRPr>
          </a:p>
          <a:p>
            <a:pPr>
              <a:lnSpc>
                <a:spcPct val="100000"/>
              </a:lnSpc>
              <a:buNone/>
            </a:pPr>
            <a:endParaRPr lang="fr-FR" sz="3200" dirty="0">
              <a:latin typeface="Century Gothic" charset="0"/>
              <a:ea typeface="Century Gothic" charset="0"/>
              <a:cs typeface="Century Gothic" charset="0"/>
            </a:endParaRPr>
          </a:p>
          <a:p>
            <a:pPr>
              <a:buNone/>
            </a:pPr>
            <a:endParaRPr lang="fr-FR" dirty="0">
              <a:latin typeface="Century Gothic" charset="0"/>
              <a:ea typeface="Century Gothic" charset="0"/>
              <a:cs typeface="Century Gothic" charset="0"/>
            </a:endParaRPr>
          </a:p>
          <a:p>
            <a:pPr>
              <a:buNone/>
            </a:pPr>
            <a:endParaRPr lang="fr-FR" sz="1600" dirty="0">
              <a:latin typeface="Century Gothic" charset="0"/>
              <a:ea typeface="Century Gothic" charset="0"/>
              <a:cs typeface="Century Gothic" charset="0"/>
            </a:endParaRPr>
          </a:p>
          <a:p>
            <a:pPr>
              <a:buNone/>
            </a:pPr>
            <a:r>
              <a:rPr lang="fr-FR" sz="1600" dirty="0">
                <a:latin typeface="Century Gothic" charset="0"/>
                <a:ea typeface="Century Gothic" charset="0"/>
                <a:cs typeface="Century Gothic" charset="0"/>
              </a:rPr>
              <a:t>						</a:t>
            </a:r>
          </a:p>
          <a:p>
            <a:pPr>
              <a:buNone/>
            </a:pPr>
            <a:r>
              <a:rPr lang="fr-FR" sz="1600" dirty="0">
                <a:latin typeface="Century Gothic" charset="0"/>
                <a:ea typeface="Century Gothic" charset="0"/>
                <a:cs typeface="Century Gothic" charset="0"/>
              </a:rPr>
              <a:t>	</a:t>
            </a:r>
          </a:p>
          <a:p>
            <a:endParaRPr lang="fr-CH" dirty="0">
              <a:latin typeface="Century Gothic" charset="0"/>
              <a:ea typeface="Century Gothic" charset="0"/>
              <a:cs typeface="Century Gothic" charset="0"/>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107" y="2006600"/>
            <a:ext cx="5991373" cy="3309919"/>
          </a:xfrm>
          <a:prstGeom prst="rect">
            <a:avLst/>
          </a:prstGeom>
        </p:spPr>
      </p:pic>
      <p:sp>
        <p:nvSpPr>
          <p:cNvPr id="10" name="Rectangle 9"/>
          <p:cNvSpPr/>
          <p:nvPr/>
        </p:nvSpPr>
        <p:spPr>
          <a:xfrm>
            <a:off x="2838985" y="5463927"/>
            <a:ext cx="3198311" cy="369332"/>
          </a:xfrm>
          <a:prstGeom prst="rect">
            <a:avLst/>
          </a:prstGeom>
        </p:spPr>
        <p:txBody>
          <a:bodyPr wrap="none">
            <a:spAutoFit/>
          </a:bodyPr>
          <a:lstStyle/>
          <a:p>
            <a:r>
              <a:rPr lang="fr-FR" dirty="0"/>
              <a:t>https://</a:t>
            </a:r>
            <a:r>
              <a:rPr lang="fr-FR" dirty="0" err="1"/>
              <a:t>youtu.be</a:t>
            </a:r>
            <a:r>
              <a:rPr lang="fr-FR" dirty="0"/>
              <a:t>/Xa3GBOjfT3I</a:t>
            </a:r>
          </a:p>
        </p:txBody>
      </p:sp>
    </p:spTree>
    <p:extLst>
      <p:ext uri="{BB962C8B-B14F-4D97-AF65-F5344CB8AC3E}">
        <p14:creationId xmlns:p14="http://schemas.microsoft.com/office/powerpoint/2010/main" val="1230503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a:solidFill>
                  <a:schemeClr val="tx2">
                    <a:lumMod val="90000"/>
                    <a:lumOff val="10000"/>
                  </a:schemeClr>
                </a:solidFill>
                <a:latin typeface="Avenir Next Regular"/>
                <a:cs typeface="Avenir Next Regular"/>
              </a:rPr>
              <a:t>MY </a:t>
            </a:r>
            <a:r>
              <a:rPr lang="de-CH" sz="3200" b="0" dirty="0" err="1">
                <a:solidFill>
                  <a:schemeClr val="tx2">
                    <a:lumMod val="90000"/>
                    <a:lumOff val="10000"/>
                  </a:schemeClr>
                </a:solidFill>
                <a:latin typeface="Avenir Next Regular"/>
                <a:cs typeface="Avenir Next Regular"/>
              </a:rPr>
              <a:t>tools</a:t>
            </a:r>
            <a:endParaRPr lang="de-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a:lnSpc>
                <a:spcPct val="100000"/>
              </a:lnSpc>
              <a:buNone/>
            </a:pPr>
            <a:r>
              <a:rPr lang="de-CH" sz="3200" dirty="0">
                <a:latin typeface="Century Gothic" charset="0"/>
                <a:ea typeface="Century Gothic" charset="0"/>
                <a:cs typeface="Century Gothic" charset="0"/>
              </a:rPr>
              <a:t>Was nehme ich von der heutigen Stunde mit?</a:t>
            </a:r>
          </a:p>
          <a:p>
            <a:pPr>
              <a:lnSpc>
                <a:spcPct val="100000"/>
              </a:lnSpc>
              <a:buNone/>
            </a:pPr>
            <a:endParaRPr lang="de-CH" sz="3200" dirty="0">
              <a:latin typeface="Century Gothic" charset="0"/>
              <a:ea typeface="Century Gothic" charset="0"/>
              <a:cs typeface="Century Gothic" charset="0"/>
            </a:endParaRPr>
          </a:p>
          <a:p>
            <a:pPr>
              <a:lnSpc>
                <a:spcPct val="100000"/>
              </a:lnSpc>
              <a:buNone/>
            </a:pPr>
            <a:endParaRPr lang="de-CH" sz="3200" dirty="0">
              <a:latin typeface="Century Gothic" charset="0"/>
              <a:ea typeface="Century Gothic" charset="0"/>
              <a:cs typeface="Century Gothic" charset="0"/>
            </a:endParaRPr>
          </a:p>
          <a:p>
            <a:pPr>
              <a:lnSpc>
                <a:spcPct val="100000"/>
              </a:lnSpc>
              <a:buNone/>
            </a:pPr>
            <a:endParaRPr lang="de-CH" sz="3200" dirty="0">
              <a:latin typeface="Century Gothic" charset="0"/>
              <a:ea typeface="Century Gothic" charset="0"/>
              <a:cs typeface="Century Gothic" charset="0"/>
            </a:endParaRPr>
          </a:p>
          <a:p>
            <a:pPr>
              <a:lnSpc>
                <a:spcPct val="100000"/>
              </a:lnSpc>
              <a:buNone/>
            </a:pPr>
            <a:endParaRPr lang="de-CH" sz="3200" dirty="0">
              <a:latin typeface="Century Gothic" charset="0"/>
              <a:ea typeface="Century Gothic" charset="0"/>
              <a:cs typeface="Century Gothic" charset="0"/>
            </a:endParaRPr>
          </a:p>
          <a:p>
            <a:pPr>
              <a:lnSpc>
                <a:spcPct val="100000"/>
              </a:lnSpc>
              <a:buNone/>
            </a:pPr>
            <a:endParaRPr lang="de-CH" sz="3200" dirty="0">
              <a:latin typeface="Century Gothic" charset="0"/>
              <a:ea typeface="Century Gothic" charset="0"/>
              <a:cs typeface="Century Gothic"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844" y="2492895"/>
            <a:ext cx="2692313" cy="2692313"/>
          </a:xfrm>
          <a:prstGeom prst="rect">
            <a:avLst/>
          </a:prstGeom>
        </p:spPr>
      </p:pic>
    </p:spTree>
    <p:extLst>
      <p:ext uri="{BB962C8B-B14F-4D97-AF65-F5344CB8AC3E}">
        <p14:creationId xmlns:p14="http://schemas.microsoft.com/office/powerpoint/2010/main" val="1940021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4740" y="889556"/>
            <a:ext cx="2794520" cy="3726027"/>
          </a:xfrm>
          <a:prstGeom prst="rect">
            <a:avLst/>
          </a:prstGeom>
        </p:spPr>
      </p:pic>
      <p:sp>
        <p:nvSpPr>
          <p:cNvPr id="4" name="Rectangle 3"/>
          <p:cNvSpPr/>
          <p:nvPr/>
        </p:nvSpPr>
        <p:spPr>
          <a:xfrm>
            <a:off x="2051720" y="4941168"/>
            <a:ext cx="5040560" cy="523220"/>
          </a:xfrm>
          <a:prstGeom prst="rect">
            <a:avLst/>
          </a:prstGeom>
        </p:spPr>
        <p:txBody>
          <a:bodyPr wrap="square">
            <a:spAutoFit/>
          </a:bodyPr>
          <a:lstStyle/>
          <a:p>
            <a:pPr algn="ctr"/>
            <a:r>
              <a:rPr lang="de-CH" sz="2800" dirty="0">
                <a:solidFill>
                  <a:schemeClr val="accent1">
                    <a:lumMod val="75000"/>
                    <a:lumOff val="25000"/>
                  </a:schemeClr>
                </a:solidFill>
                <a:latin typeface="Comic Sans MS" charset="0"/>
                <a:ea typeface="Comic Sans MS" charset="0"/>
                <a:cs typeface="Comic Sans MS" charset="0"/>
              </a:rPr>
              <a:t>Einen guten Semesterstart!</a:t>
            </a:r>
            <a:endParaRPr lang="fr-FR" sz="2800" dirty="0"/>
          </a:p>
        </p:txBody>
      </p:sp>
    </p:spTree>
    <p:extLst>
      <p:ext uri="{BB962C8B-B14F-4D97-AF65-F5344CB8AC3E}">
        <p14:creationId xmlns:p14="http://schemas.microsoft.com/office/powerpoint/2010/main" val="4535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err="1">
                <a:solidFill>
                  <a:schemeClr val="tx2">
                    <a:lumMod val="90000"/>
                    <a:lumOff val="10000"/>
                  </a:schemeClr>
                </a:solidFill>
                <a:latin typeface="Avenir Next Regular"/>
                <a:cs typeface="Avenir Next Regular"/>
              </a:rPr>
              <a:t>My</a:t>
            </a:r>
            <a:r>
              <a:rPr lang="fr-FR" sz="3200" b="0" dirty="0">
                <a:solidFill>
                  <a:schemeClr val="tx2">
                    <a:lumMod val="90000"/>
                    <a:lumOff val="10000"/>
                  </a:schemeClr>
                </a:solidFill>
                <a:latin typeface="Avenir Next Regular"/>
                <a:cs typeface="Avenir Next Regular"/>
              </a:rPr>
              <a:t> </a:t>
            </a:r>
            <a:r>
              <a:rPr lang="fr-FR" sz="3200" b="0" dirty="0" err="1">
                <a:solidFill>
                  <a:schemeClr val="tx2">
                    <a:lumMod val="90000"/>
                    <a:lumOff val="10000"/>
                  </a:schemeClr>
                </a:solidFill>
                <a:latin typeface="Avenir Next Regular"/>
                <a:cs typeface="Avenir Next Regular"/>
              </a:rPr>
              <a:t>tools</a:t>
            </a:r>
            <a:endParaRPr lang="fr-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algn="ctr">
              <a:buNone/>
            </a:pPr>
            <a:endParaRPr lang="fr-CH" sz="2800" dirty="0">
              <a:latin typeface="Century Gothic" charset="0"/>
              <a:ea typeface="Century Gothic" charset="0"/>
              <a:cs typeface="Century Gothic" charset="0"/>
            </a:endParaRPr>
          </a:p>
          <a:p>
            <a:pPr algn="ctr">
              <a:buNone/>
            </a:pPr>
            <a:endParaRPr lang="fr-CH" sz="2800" dirty="0">
              <a:latin typeface="Century Gothic" charset="0"/>
              <a:ea typeface="Century Gothic" charset="0"/>
              <a:cs typeface="Century Gothic" charset="0"/>
            </a:endParaRPr>
          </a:p>
          <a:p>
            <a:pPr algn="ctr">
              <a:buNone/>
            </a:pPr>
            <a:r>
              <a:rPr lang="fr-CH" sz="2800" dirty="0" err="1">
                <a:latin typeface="Century Gothic" charset="0"/>
                <a:ea typeface="Century Gothic" charset="0"/>
                <a:cs typeface="Century Gothic" charset="0"/>
              </a:rPr>
              <a:t>Beginn</a:t>
            </a:r>
            <a:r>
              <a:rPr lang="fr-CH" sz="2800" dirty="0">
                <a:latin typeface="Century Gothic" charset="0"/>
                <a:ea typeface="Century Gothic" charset="0"/>
                <a:cs typeface="Century Gothic" charset="0"/>
              </a:rPr>
              <a:t> des </a:t>
            </a:r>
            <a:r>
              <a:rPr lang="fr-CH" sz="2800" dirty="0" err="1">
                <a:latin typeface="Century Gothic" charset="0"/>
                <a:ea typeface="Century Gothic" charset="0"/>
                <a:cs typeface="Century Gothic" charset="0"/>
              </a:rPr>
              <a:t>Studiums</a:t>
            </a:r>
            <a:r>
              <a:rPr lang="fr-CH" sz="2800" dirty="0">
                <a:latin typeface="Century Gothic" charset="0"/>
                <a:ea typeface="Century Gothic" charset="0"/>
                <a:cs typeface="Century Gothic" charset="0"/>
              </a:rPr>
              <a:t>: </a:t>
            </a:r>
          </a:p>
          <a:p>
            <a:pPr algn="ctr">
              <a:buNone/>
            </a:pPr>
            <a:endParaRPr lang="fr-CH" sz="2800" dirty="0">
              <a:latin typeface="Century Gothic" charset="0"/>
              <a:ea typeface="Century Gothic" charset="0"/>
              <a:cs typeface="Century Gothic" charset="0"/>
            </a:endParaRPr>
          </a:p>
          <a:p>
            <a:pPr algn="ctr">
              <a:buNone/>
            </a:pPr>
            <a:r>
              <a:rPr lang="fr-CH" sz="2800" dirty="0">
                <a:latin typeface="Century Gothic" charset="0"/>
                <a:ea typeface="Century Gothic" charset="0"/>
                <a:cs typeface="Century Gothic" charset="0"/>
              </a:rPr>
              <a:t>«  </a:t>
            </a:r>
            <a:r>
              <a:rPr lang="fr-CH" sz="2800" dirty="0" err="1">
                <a:latin typeface="Century Gothic" charset="0"/>
                <a:ea typeface="Century Gothic" charset="0"/>
                <a:cs typeface="Century Gothic" charset="0"/>
              </a:rPr>
              <a:t>critical</a:t>
            </a:r>
            <a:r>
              <a:rPr lang="fr-CH" sz="2800" dirty="0">
                <a:latin typeface="Century Gothic" charset="0"/>
                <a:ea typeface="Century Gothic" charset="0"/>
                <a:cs typeface="Century Gothic" charset="0"/>
              </a:rPr>
              <a:t> life </a:t>
            </a:r>
            <a:r>
              <a:rPr lang="fr-CH" sz="2800" dirty="0" err="1">
                <a:latin typeface="Century Gothic" charset="0"/>
                <a:ea typeface="Century Gothic" charset="0"/>
                <a:cs typeface="Century Gothic" charset="0"/>
              </a:rPr>
              <a:t>event</a:t>
            </a:r>
            <a:r>
              <a:rPr lang="fr-CH" sz="2800" dirty="0">
                <a:latin typeface="Century Gothic" charset="0"/>
                <a:ea typeface="Century Gothic" charset="0"/>
                <a:cs typeface="Century Gothic" charset="0"/>
              </a:rPr>
              <a:t> »</a:t>
            </a:r>
          </a:p>
          <a:p>
            <a:pPr algn="ctr">
              <a:buNone/>
            </a:pPr>
            <a:endParaRPr lang="fr-CH" sz="2800" dirty="0">
              <a:latin typeface="Century Gothic" charset="0"/>
              <a:ea typeface="Century Gothic" charset="0"/>
              <a:cs typeface="Century Gothic" charset="0"/>
            </a:endParaRPr>
          </a:p>
          <a:p>
            <a:pPr algn="ctr">
              <a:buNone/>
            </a:pPr>
            <a:r>
              <a:rPr lang="fr-CH" sz="2800" dirty="0" err="1">
                <a:latin typeface="Century Gothic" charset="0"/>
                <a:ea typeface="Century Gothic" charset="0"/>
                <a:cs typeface="Century Gothic" charset="0"/>
              </a:rPr>
              <a:t>Kritisches</a:t>
            </a:r>
            <a:r>
              <a:rPr lang="fr-CH" sz="2800" dirty="0">
                <a:latin typeface="Century Gothic" charset="0"/>
                <a:ea typeface="Century Gothic" charset="0"/>
                <a:cs typeface="Century Gothic" charset="0"/>
              </a:rPr>
              <a:t> </a:t>
            </a:r>
            <a:r>
              <a:rPr lang="fr-CH" sz="2800" dirty="0" err="1">
                <a:latin typeface="Century Gothic" charset="0"/>
                <a:ea typeface="Century Gothic" charset="0"/>
                <a:cs typeface="Century Gothic" charset="0"/>
              </a:rPr>
              <a:t>Lebensereignis</a:t>
            </a:r>
            <a:endParaRPr lang="fr-CH" sz="2800" dirty="0">
              <a:latin typeface="Century Gothic" charset="0"/>
              <a:ea typeface="Century Gothic" charset="0"/>
              <a:cs typeface="Century Gothic"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670" y="3861048"/>
            <a:ext cx="2232248" cy="2242213"/>
          </a:xfrm>
          <a:prstGeom prst="rect">
            <a:avLst/>
          </a:prstGeom>
        </p:spPr>
      </p:pic>
    </p:spTree>
    <p:extLst>
      <p:ext uri="{BB962C8B-B14F-4D97-AF65-F5344CB8AC3E}">
        <p14:creationId xmlns:p14="http://schemas.microsoft.com/office/powerpoint/2010/main" val="185596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fr-FR" sz="3200" b="0" dirty="0" err="1">
                <a:solidFill>
                  <a:schemeClr val="tx2">
                    <a:lumMod val="90000"/>
                    <a:lumOff val="10000"/>
                  </a:schemeClr>
                </a:solidFill>
                <a:latin typeface="Avenir Next Regular"/>
                <a:cs typeface="Avenir Next Regular"/>
              </a:rPr>
              <a:t>My</a:t>
            </a:r>
            <a:r>
              <a:rPr lang="fr-FR" sz="3200" b="0" dirty="0">
                <a:solidFill>
                  <a:schemeClr val="tx2">
                    <a:lumMod val="90000"/>
                    <a:lumOff val="10000"/>
                  </a:schemeClr>
                </a:solidFill>
                <a:latin typeface="Avenir Next Regular"/>
                <a:cs typeface="Avenir Next Regular"/>
              </a:rPr>
              <a:t> </a:t>
            </a:r>
            <a:r>
              <a:rPr lang="fr-FR" sz="3200" b="0" dirty="0" err="1">
                <a:solidFill>
                  <a:schemeClr val="tx2">
                    <a:lumMod val="90000"/>
                    <a:lumOff val="10000"/>
                  </a:schemeClr>
                </a:solidFill>
                <a:latin typeface="Avenir Next Regular"/>
                <a:cs typeface="Avenir Next Regular"/>
              </a:rPr>
              <a:t>tools</a:t>
            </a:r>
            <a:endParaRPr lang="fr-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mj-lt"/>
              <a:buAutoNum type="arabicPeriod"/>
            </a:pPr>
            <a:r>
              <a:rPr lang="fr-CH" sz="2800" dirty="0" err="1">
                <a:latin typeface="Century Gothic" charset="0"/>
                <a:ea typeface="Century Gothic" charset="0"/>
                <a:cs typeface="Century Gothic" charset="0"/>
              </a:rPr>
              <a:t>Kritische</a:t>
            </a:r>
            <a:r>
              <a:rPr lang="fr-CH" sz="2800" dirty="0">
                <a:latin typeface="Century Gothic" charset="0"/>
                <a:ea typeface="Century Gothic" charset="0"/>
                <a:cs typeface="Century Gothic" charset="0"/>
              </a:rPr>
              <a:t> </a:t>
            </a:r>
            <a:r>
              <a:rPr lang="fr-CH" sz="2800" dirty="0" err="1">
                <a:latin typeface="Century Gothic" charset="0"/>
                <a:ea typeface="Century Gothic" charset="0"/>
                <a:cs typeface="Century Gothic" charset="0"/>
              </a:rPr>
              <a:t>Lebensereignisse</a:t>
            </a:r>
            <a:endParaRPr lang="fr-CH" sz="2800" dirty="0">
              <a:latin typeface="Century Gothic" charset="0"/>
              <a:ea typeface="Century Gothic" charset="0"/>
              <a:cs typeface="Century Gothic" charset="0"/>
            </a:endParaRPr>
          </a:p>
          <a:p>
            <a:pPr marL="457200" lvl="7" indent="-457200">
              <a:buFont typeface="Arial" charset="0"/>
              <a:buChar char="•"/>
            </a:pPr>
            <a:r>
              <a:rPr lang="fr-CH" dirty="0">
                <a:latin typeface="Century Gothic" charset="0"/>
                <a:ea typeface="Century Gothic" charset="0"/>
                <a:cs typeface="Century Gothic" charset="0"/>
              </a:rPr>
              <a:t>Tod </a:t>
            </a:r>
            <a:r>
              <a:rPr lang="fr-CH" dirty="0" err="1">
                <a:latin typeface="Century Gothic" charset="0"/>
                <a:ea typeface="Century Gothic" charset="0"/>
                <a:cs typeface="Century Gothic" charset="0"/>
              </a:rPr>
              <a:t>eines</a:t>
            </a:r>
            <a:r>
              <a:rPr lang="fr-CH" dirty="0">
                <a:latin typeface="Century Gothic" charset="0"/>
                <a:ea typeface="Century Gothic" charset="0"/>
                <a:cs typeface="Century Gothic" charset="0"/>
              </a:rPr>
              <a:t> </a:t>
            </a:r>
            <a:r>
              <a:rPr lang="fr-CH" dirty="0" err="1">
                <a:latin typeface="Century Gothic" charset="0"/>
                <a:ea typeface="Century Gothic" charset="0"/>
                <a:cs typeface="Century Gothic" charset="0"/>
              </a:rPr>
              <a:t>Verwandten</a:t>
            </a:r>
            <a:endParaRPr lang="fr-CH" dirty="0">
              <a:latin typeface="Century Gothic" charset="0"/>
              <a:ea typeface="Century Gothic" charset="0"/>
              <a:cs typeface="Century Gothic" charset="0"/>
            </a:endParaRPr>
          </a:p>
          <a:p>
            <a:pPr marL="457200" lvl="7" indent="-457200">
              <a:buFont typeface="Arial" charset="0"/>
              <a:buChar char="•"/>
            </a:pPr>
            <a:r>
              <a:rPr lang="fr-CH" dirty="0" err="1">
                <a:latin typeface="Century Gothic" charset="0"/>
                <a:ea typeface="Century Gothic" charset="0"/>
                <a:cs typeface="Century Gothic" charset="0"/>
              </a:rPr>
              <a:t>Schwere</a:t>
            </a:r>
            <a:r>
              <a:rPr lang="fr-CH" dirty="0">
                <a:latin typeface="Century Gothic" charset="0"/>
                <a:ea typeface="Century Gothic" charset="0"/>
                <a:cs typeface="Century Gothic" charset="0"/>
              </a:rPr>
              <a:t> </a:t>
            </a:r>
            <a:r>
              <a:rPr lang="fr-CH" dirty="0" err="1">
                <a:latin typeface="Century Gothic" charset="0"/>
                <a:ea typeface="Century Gothic" charset="0"/>
                <a:cs typeface="Century Gothic" charset="0"/>
              </a:rPr>
              <a:t>Krankheit</a:t>
            </a:r>
            <a:endParaRPr lang="fr-CH" dirty="0">
              <a:latin typeface="Century Gothic" charset="0"/>
              <a:ea typeface="Century Gothic" charset="0"/>
              <a:cs typeface="Century Gothic" charset="0"/>
            </a:endParaRPr>
          </a:p>
          <a:p>
            <a:pPr marL="457200" indent="-457200">
              <a:buFontTx/>
              <a:buChar char="-"/>
            </a:pPr>
            <a:endParaRPr lang="fr-CH" dirty="0">
              <a:latin typeface="Century Gothic" charset="0"/>
              <a:ea typeface="Century Gothic" charset="0"/>
              <a:cs typeface="Century Gothic" charset="0"/>
            </a:endParaRPr>
          </a:p>
          <a:p>
            <a:pPr>
              <a:buNone/>
            </a:pPr>
            <a:r>
              <a:rPr lang="fr-CH" dirty="0">
                <a:latin typeface="Century Gothic" charset="0"/>
                <a:ea typeface="Century Gothic" charset="0"/>
                <a:cs typeface="Century Gothic" charset="0"/>
              </a:rPr>
              <a:t>Aber </a:t>
            </a:r>
            <a:r>
              <a:rPr lang="fr-CH" dirty="0" err="1">
                <a:latin typeface="Century Gothic" charset="0"/>
                <a:ea typeface="Century Gothic" charset="0"/>
                <a:cs typeface="Century Gothic" charset="0"/>
              </a:rPr>
              <a:t>auch</a:t>
            </a:r>
            <a:endParaRPr lang="fr-CH" dirty="0">
              <a:latin typeface="Century Gothic" charset="0"/>
              <a:ea typeface="Century Gothic" charset="0"/>
              <a:cs typeface="Century Gothic" charset="0"/>
            </a:endParaRPr>
          </a:p>
          <a:p>
            <a:pPr marL="457200" indent="-457200">
              <a:buFont typeface="Arial" charset="0"/>
              <a:buChar char="•"/>
            </a:pPr>
            <a:r>
              <a:rPr lang="fr-CH" dirty="0" err="1">
                <a:latin typeface="Century Gothic" charset="0"/>
                <a:ea typeface="Century Gothic" charset="0"/>
                <a:cs typeface="Century Gothic" charset="0"/>
              </a:rPr>
              <a:t>Auslandsaufenthalt</a:t>
            </a:r>
            <a:endParaRPr lang="fr-CH" dirty="0">
              <a:latin typeface="Century Gothic" charset="0"/>
              <a:ea typeface="Century Gothic" charset="0"/>
              <a:cs typeface="Century Gothic" charset="0"/>
            </a:endParaRPr>
          </a:p>
          <a:p>
            <a:pPr marL="457200" indent="-457200">
              <a:buFont typeface="Arial" charset="0"/>
              <a:buChar char="•"/>
            </a:pPr>
            <a:r>
              <a:rPr lang="fr-CH" dirty="0" err="1">
                <a:latin typeface="Century Gothic" charset="0"/>
                <a:ea typeface="Century Gothic" charset="0"/>
                <a:cs typeface="Century Gothic" charset="0"/>
              </a:rPr>
              <a:t>Heirat</a:t>
            </a:r>
            <a:endParaRPr lang="fr-CH" dirty="0">
              <a:latin typeface="Century Gothic" charset="0"/>
              <a:ea typeface="Century Gothic" charset="0"/>
              <a:cs typeface="Century Gothic" charset="0"/>
            </a:endParaRPr>
          </a:p>
          <a:p>
            <a:pPr marL="457200" indent="-457200">
              <a:buFont typeface="Arial" charset="0"/>
              <a:buChar char="•"/>
            </a:pPr>
            <a:r>
              <a:rPr lang="fr-CH" dirty="0" err="1">
                <a:latin typeface="Century Gothic" charset="0"/>
                <a:ea typeface="Century Gothic" charset="0"/>
                <a:cs typeface="Century Gothic" charset="0"/>
              </a:rPr>
              <a:t>Geburt</a:t>
            </a:r>
            <a:r>
              <a:rPr lang="fr-CH" dirty="0">
                <a:latin typeface="Century Gothic" charset="0"/>
                <a:ea typeface="Century Gothic" charset="0"/>
                <a:cs typeface="Century Gothic" charset="0"/>
              </a:rPr>
              <a:t> </a:t>
            </a:r>
            <a:r>
              <a:rPr lang="fr-CH" dirty="0" err="1">
                <a:latin typeface="Century Gothic" charset="0"/>
                <a:ea typeface="Century Gothic" charset="0"/>
                <a:cs typeface="Century Gothic" charset="0"/>
              </a:rPr>
              <a:t>eines</a:t>
            </a:r>
            <a:r>
              <a:rPr lang="fr-CH" dirty="0">
                <a:latin typeface="Century Gothic" charset="0"/>
                <a:ea typeface="Century Gothic" charset="0"/>
                <a:cs typeface="Century Gothic" charset="0"/>
              </a:rPr>
              <a:t> </a:t>
            </a:r>
            <a:r>
              <a:rPr lang="fr-CH" dirty="0" err="1">
                <a:latin typeface="Century Gothic" charset="0"/>
                <a:ea typeface="Century Gothic" charset="0"/>
                <a:cs typeface="Century Gothic" charset="0"/>
              </a:rPr>
              <a:t>Kindes</a:t>
            </a:r>
            <a:endParaRPr lang="fr-CH" dirty="0">
              <a:latin typeface="Century Gothic" charset="0"/>
              <a:ea typeface="Century Gothic" charset="0"/>
              <a:cs typeface="Century Gothic" charset="0"/>
            </a:endParaRPr>
          </a:p>
          <a:p>
            <a:pPr marL="514350" indent="-514350">
              <a:buFont typeface="+mj-lt"/>
              <a:buAutoNum type="arabicPeriod"/>
            </a:pPr>
            <a:endParaRPr lang="fr-CH" sz="2800" dirty="0">
              <a:latin typeface="Century Gothic" charset="0"/>
              <a:ea typeface="Century Gothic" charset="0"/>
              <a:cs typeface="Century Gothic" charset="0"/>
            </a:endParaRPr>
          </a:p>
          <a:p>
            <a:pPr marL="514350" indent="-514350">
              <a:buFont typeface="+mj-lt"/>
              <a:buAutoNum type="arabicPeriod" startAt="2"/>
            </a:pPr>
            <a:r>
              <a:rPr lang="fr-CH" sz="2800" dirty="0" err="1">
                <a:latin typeface="Century Gothic" charset="0"/>
                <a:ea typeface="Century Gothic" charset="0"/>
                <a:cs typeface="Century Gothic" charset="0"/>
              </a:rPr>
              <a:t>Alltagssorgen</a:t>
            </a:r>
            <a:endParaRPr lang="fr-CH" sz="2800" dirty="0">
              <a:latin typeface="Century Gothic" charset="0"/>
              <a:ea typeface="Century Gothic" charset="0"/>
              <a:cs typeface="Century Gothic" charset="0"/>
            </a:endParaRPr>
          </a:p>
          <a:p>
            <a:pPr marL="514350" indent="-514350">
              <a:lnSpc>
                <a:spcPct val="150000"/>
              </a:lnSpc>
              <a:buFont typeface="+mj-lt"/>
              <a:buAutoNum type="arabicPeriod" startAt="2"/>
            </a:pPr>
            <a:r>
              <a:rPr lang="fr-CH" sz="2800" dirty="0" err="1">
                <a:latin typeface="Century Gothic" charset="0"/>
                <a:ea typeface="Century Gothic" charset="0"/>
                <a:cs typeface="Century Gothic" charset="0"/>
              </a:rPr>
              <a:t>Traumatische</a:t>
            </a:r>
            <a:r>
              <a:rPr lang="fr-CH" sz="2800" dirty="0">
                <a:latin typeface="Century Gothic" charset="0"/>
                <a:ea typeface="Century Gothic" charset="0"/>
                <a:cs typeface="Century Gothic" charset="0"/>
              </a:rPr>
              <a:t> </a:t>
            </a:r>
            <a:r>
              <a:rPr lang="fr-CH" sz="2800" dirty="0" err="1">
                <a:latin typeface="Century Gothic" charset="0"/>
                <a:ea typeface="Century Gothic" charset="0"/>
                <a:cs typeface="Century Gothic" charset="0"/>
              </a:rPr>
              <a:t>Erlebnisse</a:t>
            </a:r>
            <a:endParaRPr lang="fr-CH" sz="2800" dirty="0">
              <a:latin typeface="Century Gothic" charset="0"/>
              <a:ea typeface="Century Gothic" charset="0"/>
              <a:cs typeface="Century Gothic" charset="0"/>
            </a:endParaRPr>
          </a:p>
          <a:p>
            <a:pPr marL="457200" indent="-457200"/>
            <a:endParaRPr lang="fr-CH"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122364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de-CH" sz="3200" b="0" dirty="0" err="1">
                <a:solidFill>
                  <a:schemeClr val="tx2">
                    <a:lumMod val="90000"/>
                    <a:lumOff val="10000"/>
                  </a:schemeClr>
                </a:solidFill>
                <a:latin typeface="Avenir Next Regular"/>
                <a:cs typeface="Avenir Next Regular"/>
              </a:rPr>
              <a:t>übung</a:t>
            </a:r>
            <a:endParaRPr lang="de-CH" b="0" dirty="0">
              <a:solidFill>
                <a:schemeClr val="tx2">
                  <a:lumMod val="90000"/>
                  <a:lumOff val="10000"/>
                </a:schemeClr>
              </a:solidFill>
            </a:endParaRPr>
          </a:p>
        </p:txBody>
      </p:sp>
      <p:sp>
        <p:nvSpPr>
          <p:cNvPr id="4" name="Inhaltsplatzhalter 3"/>
          <p:cNvSpPr>
            <a:spLocks noGrp="1"/>
          </p:cNvSpPr>
          <p:nvPr>
            <p:ph sz="quarter" idx="11"/>
          </p:nvPr>
        </p:nvSpPr>
        <p:spPr>
          <a:xfrm>
            <a:off x="467544" y="980728"/>
            <a:ext cx="8278812" cy="5341937"/>
          </a:xfrm>
        </p:spPr>
        <p:txBody>
          <a:bodyPr/>
          <a:lstStyle/>
          <a:p>
            <a:pPr>
              <a:buNone/>
            </a:pPr>
            <a:r>
              <a:rPr lang="de-CH" sz="2800" dirty="0">
                <a:latin typeface="Century Gothic" charset="0"/>
                <a:ea typeface="Century Gothic" charset="0"/>
                <a:cs typeface="Century Gothic" charset="0"/>
              </a:rPr>
              <a:t>Welcher Aspekt betrifft Euch am meisten?</a:t>
            </a:r>
          </a:p>
          <a:p>
            <a:pPr>
              <a:buNone/>
            </a:pPr>
            <a:r>
              <a:rPr lang="de-CH" sz="2800" dirty="0">
                <a:latin typeface="Century Gothic" charset="0"/>
                <a:ea typeface="Century Gothic" charset="0"/>
                <a:cs typeface="Century Gothic" charset="0"/>
              </a:rPr>
              <a:t>Was befürchtet Ihr am meisten?</a:t>
            </a:r>
          </a:p>
          <a:p>
            <a:pPr>
              <a:buNone/>
            </a:pPr>
            <a:endParaRPr lang="de-CH" sz="2800" dirty="0">
              <a:latin typeface="Century Gothic" charset="0"/>
              <a:ea typeface="Century Gothic" charset="0"/>
              <a:cs typeface="Century Gothic" charset="0"/>
            </a:endParaRPr>
          </a:p>
          <a:p>
            <a:pPr>
              <a:buNone/>
            </a:pPr>
            <a:endParaRPr lang="de-CH" sz="2800" dirty="0">
              <a:latin typeface="Century Gothic" charset="0"/>
              <a:ea typeface="Century Gothic" charset="0"/>
              <a:cs typeface="Century Gothic" charset="0"/>
            </a:endParaRPr>
          </a:p>
          <a:p>
            <a:pPr>
              <a:buNone/>
            </a:pPr>
            <a:r>
              <a:rPr lang="de-CH" sz="2800" dirty="0">
                <a:latin typeface="Century Gothic" charset="0"/>
                <a:ea typeface="Century Gothic" charset="0"/>
                <a:cs typeface="Century Gothic" charset="0"/>
              </a:rPr>
              <a:t>Teilt Eure Gedanken mit Eurem Nachbarn</a:t>
            </a:r>
          </a:p>
          <a:p>
            <a:pPr marL="457200" indent="-457200"/>
            <a:endParaRPr lang="de-CH" sz="2800" dirty="0">
              <a:latin typeface="Century Gothic" charset="0"/>
              <a:ea typeface="Century Gothic" charset="0"/>
              <a:cs typeface="Century Gothic" charset="0"/>
            </a:endParaRPr>
          </a:p>
          <a:p>
            <a:pPr marL="457200" indent="-457200"/>
            <a:endParaRPr lang="de-CH" sz="2800" dirty="0">
              <a:latin typeface="Century Gothic" charset="0"/>
              <a:ea typeface="Century Gothic" charset="0"/>
              <a:cs typeface="Century Gothic" charset="0"/>
            </a:endParaRPr>
          </a:p>
        </p:txBody>
      </p:sp>
      <p:sp>
        <p:nvSpPr>
          <p:cNvPr id="3" name="ZoneTexte 2"/>
          <p:cNvSpPr txBox="1"/>
          <p:nvPr/>
        </p:nvSpPr>
        <p:spPr>
          <a:xfrm>
            <a:off x="7531100" y="1435100"/>
            <a:ext cx="914400" cy="914400"/>
          </a:xfrm>
          <a:prstGeom prst="rect">
            <a:avLst/>
          </a:prstGeom>
          <a:noFill/>
        </p:spPr>
        <p:txBody>
          <a:bodyPr wrap="none" lIns="0" tIns="0" rIns="0" bIns="0" rtlCol="0">
            <a:noAutofit/>
          </a:bodyPr>
          <a:lstStyle/>
          <a:p>
            <a:pPr>
              <a:lnSpc>
                <a:spcPts val="2700"/>
              </a:lnSpc>
            </a:pPr>
            <a:endParaRPr lang="fr-FR" sz="20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068960"/>
            <a:ext cx="3619326" cy="2895461"/>
          </a:xfrm>
          <a:prstGeom prst="rect">
            <a:avLst/>
          </a:prstGeom>
        </p:spPr>
      </p:pic>
    </p:spTree>
    <p:extLst>
      <p:ext uri="{BB962C8B-B14F-4D97-AF65-F5344CB8AC3E}">
        <p14:creationId xmlns:p14="http://schemas.microsoft.com/office/powerpoint/2010/main" val="400096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900" y="171400"/>
            <a:ext cx="8712200" cy="673199"/>
          </a:xfrm>
        </p:spPr>
        <p:txBody>
          <a:bodyPr anchor="ctr">
            <a:normAutofit/>
          </a:bodyPr>
          <a:lstStyle/>
          <a:p>
            <a:r>
              <a:rPr lang="fr-FR" sz="3200" b="0" dirty="0">
                <a:solidFill>
                  <a:schemeClr val="tx2">
                    <a:lumMod val="90000"/>
                    <a:lumOff val="10000"/>
                  </a:schemeClr>
                </a:solidFill>
                <a:latin typeface="Avenir Next Regular"/>
                <a:cs typeface="Avenir Next Regular"/>
              </a:rPr>
              <a:t>Woher </a:t>
            </a:r>
            <a:r>
              <a:rPr lang="fr-FR" sz="3200" b="0" dirty="0" err="1">
                <a:solidFill>
                  <a:schemeClr val="tx2">
                    <a:lumMod val="90000"/>
                    <a:lumOff val="10000"/>
                  </a:schemeClr>
                </a:solidFill>
                <a:latin typeface="Avenir Next Regular"/>
                <a:cs typeface="Avenir Next Regular"/>
              </a:rPr>
              <a:t>kommt</a:t>
            </a:r>
            <a:r>
              <a:rPr lang="fr-FR" sz="3200" b="0" dirty="0">
                <a:solidFill>
                  <a:schemeClr val="tx2">
                    <a:lumMod val="90000"/>
                    <a:lumOff val="10000"/>
                  </a:schemeClr>
                </a:solidFill>
                <a:latin typeface="Avenir Next Regular"/>
                <a:cs typeface="Avenir Next Regular"/>
              </a:rPr>
              <a:t> </a:t>
            </a:r>
            <a:r>
              <a:rPr lang="fr-FR" sz="3200" b="0" dirty="0" err="1">
                <a:solidFill>
                  <a:schemeClr val="tx2">
                    <a:lumMod val="90000"/>
                    <a:lumOff val="10000"/>
                  </a:schemeClr>
                </a:solidFill>
                <a:latin typeface="Avenir Next Regular"/>
                <a:cs typeface="Avenir Next Regular"/>
              </a:rPr>
              <a:t>studienstress</a:t>
            </a:r>
            <a:r>
              <a:rPr lang="fr-FR" sz="3200" b="0" dirty="0">
                <a:solidFill>
                  <a:schemeClr val="tx2">
                    <a:lumMod val="90000"/>
                    <a:lumOff val="10000"/>
                  </a:schemeClr>
                </a:solidFill>
                <a:latin typeface="Avenir Next Regular"/>
                <a:cs typeface="Avenir Next Regular"/>
              </a:rPr>
              <a:t>?</a:t>
            </a:r>
            <a:endParaRPr lang="fr-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Wingdings" pitchFamily="2" charset="2"/>
              <a:buChar char="§"/>
            </a:pPr>
            <a:r>
              <a:rPr lang="fr-CH" sz="2800" dirty="0" err="1">
                <a:latin typeface="Century Gothic" charset="0"/>
                <a:ea typeface="Century Gothic" charset="0"/>
                <a:cs typeface="Century Gothic" charset="0"/>
              </a:rPr>
              <a:t>Veränderungen</a:t>
            </a:r>
            <a:endParaRPr lang="fr-CH" sz="2800" dirty="0">
              <a:latin typeface="Century Gothic" charset="0"/>
              <a:ea typeface="Century Gothic" charset="0"/>
              <a:cs typeface="Century Gothic" charset="0"/>
            </a:endParaRPr>
          </a:p>
          <a:p>
            <a:pPr marL="673200" lvl="2" indent="-457200">
              <a:spcBef>
                <a:spcPts val="600"/>
              </a:spcBef>
              <a:buFont typeface="Arial" charset="0"/>
              <a:buChar char="•"/>
            </a:pPr>
            <a:r>
              <a:rPr lang="fr-CH" sz="2400" dirty="0" err="1">
                <a:latin typeface="Century Gothic" charset="0"/>
                <a:ea typeface="Century Gothic" charset="0"/>
                <a:cs typeface="Century Gothic" charset="0"/>
              </a:rPr>
              <a:t>Kontext</a:t>
            </a:r>
            <a:r>
              <a:rPr lang="fr-CH" sz="2400" dirty="0">
                <a:latin typeface="Century Gothic" charset="0"/>
                <a:ea typeface="Century Gothic" charset="0"/>
                <a:cs typeface="Century Gothic" charset="0"/>
              </a:rPr>
              <a:t> (</a:t>
            </a:r>
            <a:r>
              <a:rPr lang="fr-CH" sz="2400" dirty="0" err="1">
                <a:latin typeface="Century Gothic" charset="0"/>
                <a:ea typeface="Century Gothic" charset="0"/>
                <a:cs typeface="Century Gothic" charset="0"/>
              </a:rPr>
              <a:t>Kanton</a:t>
            </a:r>
            <a:r>
              <a:rPr lang="fr-CH" sz="2400" dirty="0">
                <a:latin typeface="Century Gothic" charset="0"/>
                <a:ea typeface="Century Gothic" charset="0"/>
                <a:cs typeface="Century Gothic" charset="0"/>
              </a:rPr>
              <a:t>, </a:t>
            </a:r>
            <a:r>
              <a:rPr lang="fr-CH" sz="2400" dirty="0" err="1">
                <a:latin typeface="Century Gothic" charset="0"/>
                <a:ea typeface="Century Gothic" charset="0"/>
                <a:cs typeface="Century Gothic" charset="0"/>
              </a:rPr>
              <a:t>Wohngemeinschaft</a:t>
            </a:r>
            <a:r>
              <a:rPr lang="fr-CH" sz="2400" dirty="0">
                <a:latin typeface="Century Gothic" charset="0"/>
                <a:ea typeface="Century Gothic" charset="0"/>
                <a:cs typeface="Century Gothic" charset="0"/>
              </a:rPr>
              <a:t>, </a:t>
            </a:r>
            <a:r>
              <a:rPr lang="fr-CH" sz="2400" dirty="0" err="1">
                <a:latin typeface="Century Gothic" charset="0"/>
                <a:ea typeface="Century Gothic" charset="0"/>
                <a:cs typeface="Century Gothic" charset="0"/>
              </a:rPr>
              <a:t>usw</a:t>
            </a:r>
            <a:r>
              <a:rPr lang="fr-CH" sz="2400" dirty="0">
                <a:latin typeface="Century Gothic" charset="0"/>
                <a:ea typeface="Century Gothic" charset="0"/>
                <a:cs typeface="Century Gothic" charset="0"/>
              </a:rPr>
              <a:t>.)</a:t>
            </a:r>
          </a:p>
          <a:p>
            <a:pPr marL="673200" lvl="2" indent="-457200">
              <a:spcBef>
                <a:spcPts val="600"/>
              </a:spcBef>
              <a:buFont typeface="Arial" charset="0"/>
              <a:buChar char="•"/>
            </a:pPr>
            <a:r>
              <a:rPr lang="fr-CH" sz="2400" dirty="0" err="1">
                <a:latin typeface="Century Gothic" charset="0"/>
                <a:ea typeface="Century Gothic" charset="0"/>
                <a:cs typeface="Century Gothic" charset="0"/>
              </a:rPr>
              <a:t>Kollegen</a:t>
            </a:r>
            <a:r>
              <a:rPr lang="fr-CH" sz="2400" dirty="0">
                <a:latin typeface="Century Gothic" charset="0"/>
                <a:ea typeface="Century Gothic" charset="0"/>
                <a:cs typeface="Century Gothic" charset="0"/>
              </a:rPr>
              <a:t>/</a:t>
            </a:r>
            <a:r>
              <a:rPr lang="fr-CH" sz="2400" dirty="0" err="1">
                <a:latin typeface="Century Gothic" charset="0"/>
                <a:ea typeface="Century Gothic" charset="0"/>
                <a:cs typeface="Century Gothic" charset="0"/>
              </a:rPr>
              <a:t>Freunde</a:t>
            </a:r>
            <a:r>
              <a:rPr lang="fr-CH" sz="2400" dirty="0">
                <a:latin typeface="Century Gothic" charset="0"/>
                <a:ea typeface="Century Gothic" charset="0"/>
                <a:cs typeface="Century Gothic" charset="0"/>
              </a:rPr>
              <a:t>/</a:t>
            </a:r>
            <a:r>
              <a:rPr lang="fr-CH" sz="2400" dirty="0" err="1">
                <a:latin typeface="Century Gothic" charset="0"/>
                <a:ea typeface="Century Gothic" charset="0"/>
                <a:cs typeface="Century Gothic" charset="0"/>
              </a:rPr>
              <a:t>Familie</a:t>
            </a: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r>
              <a:rPr lang="fr-CH" sz="2400" dirty="0" err="1">
                <a:latin typeface="Century Gothic" charset="0"/>
                <a:ea typeface="Century Gothic" charset="0"/>
                <a:cs typeface="Century Gothic" charset="0"/>
              </a:rPr>
              <a:t>Unabhängigkeit</a:t>
            </a: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r>
              <a:rPr lang="fr-CH" sz="2400" dirty="0" err="1">
                <a:latin typeface="Century Gothic" charset="0"/>
                <a:ea typeface="Century Gothic" charset="0"/>
                <a:cs typeface="Century Gothic" charset="0"/>
              </a:rPr>
              <a:t>Mehr</a:t>
            </a:r>
            <a:r>
              <a:rPr lang="fr-CH" sz="2400" dirty="0">
                <a:latin typeface="Century Gothic" charset="0"/>
                <a:ea typeface="Century Gothic" charset="0"/>
                <a:cs typeface="Century Gothic" charset="0"/>
              </a:rPr>
              <a:t> </a:t>
            </a:r>
            <a:r>
              <a:rPr lang="fr-CH" sz="2400" dirty="0" err="1">
                <a:latin typeface="Century Gothic" charset="0"/>
                <a:ea typeface="Century Gothic" charset="0"/>
                <a:cs typeface="Century Gothic" charset="0"/>
              </a:rPr>
              <a:t>Selbstständigkeit</a:t>
            </a: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r>
              <a:rPr lang="fr-CH" sz="2400" dirty="0" err="1">
                <a:latin typeface="Century Gothic" charset="0"/>
                <a:ea typeface="Century Gothic" charset="0"/>
                <a:cs typeface="Century Gothic" charset="0"/>
              </a:rPr>
              <a:t>Manchmal</a:t>
            </a:r>
            <a:r>
              <a:rPr lang="fr-CH" sz="2400" dirty="0">
                <a:latin typeface="Century Gothic" charset="0"/>
                <a:ea typeface="Century Gothic" charset="0"/>
                <a:cs typeface="Century Gothic" charset="0"/>
              </a:rPr>
              <a:t> </a:t>
            </a:r>
            <a:r>
              <a:rPr lang="fr-CH" sz="2400" dirty="0" err="1">
                <a:latin typeface="Century Gothic" charset="0"/>
                <a:ea typeface="Century Gothic" charset="0"/>
                <a:cs typeface="Century Gothic" charset="0"/>
              </a:rPr>
              <a:t>Nebenjob</a:t>
            </a:r>
            <a:r>
              <a:rPr lang="mr-IN" sz="2400" dirty="0">
                <a:latin typeface="Century Gothic" charset="0"/>
                <a:ea typeface="Century Gothic" charset="0"/>
                <a:cs typeface="Century Gothic" charset="0"/>
              </a:rPr>
              <a:t>…</a:t>
            </a:r>
            <a:endParaRPr lang="fr-CH" sz="2400" dirty="0">
              <a:latin typeface="Century Gothic" charset="0"/>
              <a:ea typeface="Century Gothic" charset="0"/>
              <a:cs typeface="Century Gothic" charset="0"/>
            </a:endParaRPr>
          </a:p>
          <a:p>
            <a:pPr marL="457200" indent="-457200">
              <a:buFont typeface="Arial" charset="0"/>
              <a:buChar char="•"/>
            </a:pPr>
            <a:endParaRPr lang="fr-CH" sz="2800" dirty="0">
              <a:latin typeface="Century Gothic" charset="0"/>
              <a:ea typeface="Century Gothic" charset="0"/>
              <a:cs typeface="Century Gothic" charset="0"/>
            </a:endParaRPr>
          </a:p>
          <a:p>
            <a:pPr marL="457200" indent="-457200">
              <a:buFont typeface="Arial" charset="0"/>
              <a:buChar char="•"/>
            </a:pPr>
            <a:endParaRPr lang="fr-CH" sz="2800" dirty="0">
              <a:latin typeface="Century Gothic" charset="0"/>
              <a:ea typeface="Century Gothic" charset="0"/>
              <a:cs typeface="Century Gothic" charset="0"/>
            </a:endParaRPr>
          </a:p>
          <a:p>
            <a:pPr marL="457200" indent="-457200">
              <a:buFont typeface="Arial" charset="0"/>
              <a:buChar char="•"/>
            </a:pPr>
            <a:endParaRPr lang="fr-CH" sz="2800" dirty="0">
              <a:latin typeface="Century Gothic" charset="0"/>
              <a:ea typeface="Century Gothic" charset="0"/>
              <a:cs typeface="Century Gothic" charset="0"/>
            </a:endParaRPr>
          </a:p>
          <a:p>
            <a:pPr marL="457200" indent="-457200">
              <a:buFont typeface="Arial" charset="0"/>
              <a:buChar char="•"/>
            </a:pPr>
            <a:endParaRPr lang="fr-CH" sz="2800" dirty="0">
              <a:latin typeface="Century Gothic" charset="0"/>
              <a:ea typeface="Century Gothic" charset="0"/>
              <a:cs typeface="Century Gothic" charset="0"/>
            </a:endParaRPr>
          </a:p>
          <a:p>
            <a:pPr marL="457200" indent="-457200">
              <a:buFont typeface="Arial" charset="0"/>
              <a:buChar char="•"/>
            </a:pPr>
            <a:endParaRPr lang="fr-CH" sz="2800" dirty="0">
              <a:latin typeface="Century Gothic" charset="0"/>
              <a:ea typeface="Century Gothic" charset="0"/>
              <a:cs typeface="Century Gothic" charset="0"/>
            </a:endParaRPr>
          </a:p>
          <a:p>
            <a:pPr>
              <a:buNone/>
            </a:pPr>
            <a:endParaRPr lang="fr-CH" sz="2800" dirty="0">
              <a:latin typeface="Century Gothic" charset="0"/>
              <a:ea typeface="Century Gothic" charset="0"/>
              <a:cs typeface="Century Gothic" charset="0"/>
            </a:endParaRPr>
          </a:p>
          <a:p>
            <a:pPr marL="457200" indent="-457200"/>
            <a:endParaRPr lang="fr-CH" sz="2800" dirty="0">
              <a:latin typeface="Century Gothic" charset="0"/>
              <a:ea typeface="Century Gothic" charset="0"/>
              <a:cs typeface="Century Gothic"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7" y="2930777"/>
            <a:ext cx="2593835" cy="3418147"/>
          </a:xfrm>
          <a:prstGeom prst="rect">
            <a:avLst/>
          </a:prstGeom>
        </p:spPr>
      </p:pic>
    </p:spTree>
    <p:extLst>
      <p:ext uri="{BB962C8B-B14F-4D97-AF65-F5344CB8AC3E}">
        <p14:creationId xmlns:p14="http://schemas.microsoft.com/office/powerpoint/2010/main" val="373693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Autofit/>
          </a:bodyPr>
          <a:lstStyle/>
          <a:p>
            <a:r>
              <a:rPr lang="de-CH" sz="3200" b="0" dirty="0">
                <a:solidFill>
                  <a:schemeClr val="tx2">
                    <a:lumMod val="90000"/>
                    <a:lumOff val="10000"/>
                  </a:schemeClr>
                </a:solidFill>
                <a:latin typeface="Avenir Next Regular"/>
                <a:cs typeface="Avenir Next Regular"/>
              </a:rPr>
              <a:t>Woher kommt Studienstress?</a:t>
            </a:r>
            <a:endParaRPr lang="de-CH" sz="3200"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Wingdings" pitchFamily="2" charset="2"/>
              <a:buChar char="§"/>
            </a:pPr>
            <a:r>
              <a:rPr lang="de-CH" sz="2800" dirty="0">
                <a:latin typeface="Century Gothic" charset="0"/>
                <a:ea typeface="Century Gothic" charset="0"/>
                <a:cs typeface="Century Gothic" charset="0"/>
              </a:rPr>
              <a:t>Unterschiede</a:t>
            </a:r>
          </a:p>
          <a:p>
            <a:pPr marL="673200" lvl="2" indent="-457200">
              <a:spcBef>
                <a:spcPts val="600"/>
              </a:spcBef>
              <a:buFont typeface="Arial" charset="0"/>
              <a:buChar char="•"/>
            </a:pPr>
            <a:r>
              <a:rPr lang="de-CH" sz="2400" dirty="0">
                <a:latin typeface="Century Gothic" charset="0"/>
                <a:ea typeface="Century Gothic" charset="0"/>
                <a:cs typeface="Century Gothic" charset="0"/>
              </a:rPr>
              <a:t>Grosse Klassen</a:t>
            </a:r>
          </a:p>
          <a:p>
            <a:pPr marL="673200" lvl="2" indent="-457200">
              <a:spcBef>
                <a:spcPts val="600"/>
              </a:spcBef>
              <a:buFont typeface="Arial" charset="0"/>
              <a:buChar char="•"/>
            </a:pPr>
            <a:r>
              <a:rPr lang="de-CH" sz="2400" dirty="0">
                <a:latin typeface="Century Gothic" charset="0"/>
                <a:ea typeface="Century Gothic" charset="0"/>
                <a:cs typeface="Century Gothic" charset="0"/>
              </a:rPr>
              <a:t>Evaluationsmodalitäten (keine regelmässigen Kontrollen aber eine grosse Prüfung am Ende)</a:t>
            </a:r>
          </a:p>
          <a:p>
            <a:pPr marL="673200" lvl="2" indent="-457200">
              <a:spcBef>
                <a:spcPts val="600"/>
              </a:spcBef>
              <a:buFont typeface="Arial" charset="0"/>
              <a:buChar char="•"/>
            </a:pPr>
            <a:r>
              <a:rPr lang="de-CH" sz="2400" dirty="0">
                <a:latin typeface="Century Gothic" charset="0"/>
                <a:ea typeface="Century Gothic" charset="0"/>
                <a:cs typeface="Century Gothic" charset="0"/>
              </a:rPr>
              <a:t>Viel mehr Stoff</a:t>
            </a:r>
          </a:p>
          <a:p>
            <a:pPr marL="673200" lvl="2" indent="-457200">
              <a:spcBef>
                <a:spcPts val="600"/>
              </a:spcBef>
              <a:buFont typeface="Arial" charset="0"/>
              <a:buChar char="•"/>
            </a:pPr>
            <a:r>
              <a:rPr lang="de-CH" sz="2400" dirty="0">
                <a:latin typeface="Century Gothic" charset="0"/>
                <a:ea typeface="Century Gothic" charset="0"/>
                <a:cs typeface="Century Gothic" charset="0"/>
              </a:rPr>
              <a:t>Manchmal hat man nicht alle Informationen</a:t>
            </a:r>
          </a:p>
          <a:p>
            <a:pPr marL="673200" lvl="2" indent="-457200">
              <a:spcBef>
                <a:spcPts val="600"/>
              </a:spcBef>
              <a:buFont typeface="Arial" charset="0"/>
              <a:buChar char="•"/>
            </a:pPr>
            <a:r>
              <a:rPr lang="de-CH" sz="2400" dirty="0">
                <a:latin typeface="Century Gothic" charset="0"/>
                <a:ea typeface="Century Gothic" charset="0"/>
                <a:cs typeface="Century Gothic" charset="0"/>
              </a:rPr>
              <a:t>Mehr Eigenverantwortung…</a:t>
            </a:r>
          </a:p>
          <a:p>
            <a:pPr>
              <a:buNone/>
            </a:pPr>
            <a:endParaRPr lang="de-CH" sz="2800" dirty="0">
              <a:latin typeface="Century Gothic" charset="0"/>
              <a:ea typeface="Century Gothic" charset="0"/>
              <a:cs typeface="Century Gothic" charset="0"/>
            </a:endParaRPr>
          </a:p>
          <a:p>
            <a:pPr marL="457200" indent="-457200"/>
            <a:endParaRPr lang="de-CH" sz="2800" dirty="0">
              <a:latin typeface="Century Gothic" charset="0"/>
              <a:ea typeface="Century Gothic" charset="0"/>
              <a:cs typeface="Century Gothic" charset="0"/>
            </a:endParaRPr>
          </a:p>
        </p:txBody>
      </p:sp>
      <p:sp>
        <p:nvSpPr>
          <p:cNvPr id="3" name="ZoneTexte 2">
            <a:extLst>
              <a:ext uri="{FF2B5EF4-FFF2-40B4-BE49-F238E27FC236}">
                <a16:creationId xmlns:a16="http://schemas.microsoft.com/office/drawing/2014/main" id="{E564C1AD-90BD-6342-A4FE-682E7892B5CC}"/>
              </a:ext>
            </a:extLst>
          </p:cNvPr>
          <p:cNvSpPr txBox="1"/>
          <p:nvPr/>
        </p:nvSpPr>
        <p:spPr>
          <a:xfrm>
            <a:off x="1817914" y="293914"/>
            <a:ext cx="0" cy="0"/>
          </a:xfrm>
          <a:prstGeom prst="rect">
            <a:avLst/>
          </a:prstGeom>
          <a:noFill/>
        </p:spPr>
        <p:txBody>
          <a:bodyPr wrap="none" lIns="0" tIns="0" rIns="0" bIns="0" rtlCol="0">
            <a:noAutofit/>
          </a:bodyPr>
          <a:lstStyle/>
          <a:p>
            <a:pPr>
              <a:lnSpc>
                <a:spcPts val="2700"/>
              </a:lnSpc>
            </a:pPr>
            <a:endParaRPr lang="fr-FR" sz="2000" dirty="0"/>
          </a:p>
        </p:txBody>
      </p:sp>
      <p:pic>
        <p:nvPicPr>
          <p:cNvPr id="6" name="Picture 2" descr="Résultat de recherche d'images pour &quot;etudes universitaires&quot;">
            <a:extLst>
              <a:ext uri="{FF2B5EF4-FFF2-40B4-BE49-F238E27FC236}">
                <a16:creationId xmlns:a16="http://schemas.microsoft.com/office/drawing/2014/main" id="{B23E8086-FC0E-4F4A-866E-DBD30426D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365104"/>
            <a:ext cx="3492500" cy="177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71DA888-177D-A848-A754-388DF6BD86AB}"/>
              </a:ext>
            </a:extLst>
          </p:cNvPr>
          <p:cNvSpPr/>
          <p:nvPr/>
        </p:nvSpPr>
        <p:spPr>
          <a:xfrm>
            <a:off x="4781704" y="6138830"/>
            <a:ext cx="4176464" cy="215444"/>
          </a:xfrm>
          <a:prstGeom prst="rect">
            <a:avLst/>
          </a:prstGeom>
        </p:spPr>
        <p:txBody>
          <a:bodyPr wrap="square">
            <a:spAutoFit/>
          </a:bodyPr>
          <a:lstStyle/>
          <a:p>
            <a:r>
              <a:rPr lang="fr-FR" sz="800"/>
              <a:t>https://</a:t>
            </a:r>
            <a:r>
              <a:rPr lang="fr-FR" sz="800" err="1"/>
              <a:t>www.bgl.lu</a:t>
            </a:r>
            <a:r>
              <a:rPr lang="fr-FR" sz="800"/>
              <a:t>/</a:t>
            </a:r>
            <a:r>
              <a:rPr lang="fr-FR" sz="800" err="1"/>
              <a:t>fr</a:t>
            </a:r>
            <a:r>
              <a:rPr lang="fr-FR" sz="800"/>
              <a:t>/particuliers/solutions-financement/</a:t>
            </a:r>
            <a:r>
              <a:rPr lang="fr-FR" sz="800" err="1"/>
              <a:t>pret-etudiant-luxembourg.html</a:t>
            </a:r>
            <a:endParaRPr lang="fr-FR" sz="800"/>
          </a:p>
        </p:txBody>
      </p:sp>
    </p:spTree>
    <p:extLst>
      <p:ext uri="{BB962C8B-B14F-4D97-AF65-F5344CB8AC3E}">
        <p14:creationId xmlns:p14="http://schemas.microsoft.com/office/powerpoint/2010/main" val="319084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de-CH" sz="3200" b="0" dirty="0">
                <a:solidFill>
                  <a:schemeClr val="tx2">
                    <a:lumMod val="90000"/>
                    <a:lumOff val="10000"/>
                  </a:schemeClr>
                </a:solidFill>
                <a:latin typeface="Avenir Next Regular"/>
                <a:cs typeface="Avenir Next Regular"/>
              </a:rPr>
              <a:t>Woher kommt Studienstress?</a:t>
            </a:r>
            <a:endParaRPr lang="fr-CH" b="0" dirty="0">
              <a:solidFill>
                <a:schemeClr val="tx2">
                  <a:lumMod val="90000"/>
                  <a:lumOff val="10000"/>
                </a:schemeClr>
              </a:solidFill>
            </a:endParaRPr>
          </a:p>
        </p:txBody>
      </p:sp>
      <p:sp>
        <p:nvSpPr>
          <p:cNvPr id="4" name="Inhaltsplatzhalter 3"/>
          <p:cNvSpPr>
            <a:spLocks noGrp="1"/>
          </p:cNvSpPr>
          <p:nvPr>
            <p:ph sz="quarter" idx="11"/>
          </p:nvPr>
        </p:nvSpPr>
        <p:spPr/>
        <p:txBody>
          <a:bodyPr/>
          <a:lstStyle/>
          <a:p>
            <a:pPr marL="514350" indent="-514350">
              <a:buFont typeface="Wingdings" pitchFamily="2" charset="2"/>
              <a:buChar char="§"/>
            </a:pPr>
            <a:r>
              <a:rPr lang="fr-CH" sz="2800" dirty="0">
                <a:latin typeface="Century Gothic" charset="0"/>
                <a:ea typeface="Century Gothic" charset="0"/>
                <a:cs typeface="Century Gothic" charset="0"/>
              </a:rPr>
              <a:t>Studium</a:t>
            </a:r>
          </a:p>
          <a:p>
            <a:pPr marL="673200" lvl="2" indent="-457200">
              <a:spcBef>
                <a:spcPts val="600"/>
              </a:spcBef>
              <a:buFont typeface="Arial" charset="0"/>
              <a:buChar char="•"/>
            </a:pPr>
            <a:r>
              <a:rPr lang="fr-CH" sz="2400" dirty="0" err="1">
                <a:latin typeface="Century Gothic" charset="0"/>
                <a:ea typeface="Century Gothic" charset="0"/>
                <a:cs typeface="Century Gothic" charset="0"/>
              </a:rPr>
              <a:t>Schriftliche</a:t>
            </a:r>
            <a:r>
              <a:rPr lang="fr-CH" sz="2400" dirty="0">
                <a:latin typeface="Century Gothic" charset="0"/>
                <a:ea typeface="Century Gothic" charset="0"/>
                <a:cs typeface="Century Gothic" charset="0"/>
              </a:rPr>
              <a:t> </a:t>
            </a:r>
            <a:r>
              <a:rPr lang="fr-CH" sz="2400" dirty="0" err="1">
                <a:latin typeface="Century Gothic" charset="0"/>
                <a:ea typeface="Century Gothic" charset="0"/>
                <a:cs typeface="Century Gothic" charset="0"/>
              </a:rPr>
              <a:t>oder</a:t>
            </a:r>
            <a:r>
              <a:rPr lang="fr-CH" sz="2400" dirty="0">
                <a:latin typeface="Century Gothic" charset="0"/>
                <a:ea typeface="Century Gothic" charset="0"/>
                <a:cs typeface="Century Gothic" charset="0"/>
              </a:rPr>
              <a:t> </a:t>
            </a:r>
            <a:r>
              <a:rPr lang="fr-CH" sz="2400" dirty="0" err="1">
                <a:latin typeface="Century Gothic" charset="0"/>
                <a:ea typeface="Century Gothic" charset="0"/>
                <a:cs typeface="Century Gothic" charset="0"/>
              </a:rPr>
              <a:t>mündliche</a:t>
            </a:r>
            <a:r>
              <a:rPr lang="fr-CH" sz="2400" dirty="0">
                <a:latin typeface="Century Gothic" charset="0"/>
                <a:ea typeface="Century Gothic" charset="0"/>
                <a:cs typeface="Century Gothic" charset="0"/>
              </a:rPr>
              <a:t> </a:t>
            </a:r>
            <a:r>
              <a:rPr lang="fr-CH" sz="2400" dirty="0" err="1">
                <a:latin typeface="Century Gothic" charset="0"/>
                <a:ea typeface="Century Gothic" charset="0"/>
                <a:cs typeface="Century Gothic" charset="0"/>
              </a:rPr>
              <a:t>Prüfungen</a:t>
            </a: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r>
              <a:rPr lang="fr-CH" sz="2400" dirty="0" err="1">
                <a:latin typeface="Century Gothic" charset="0"/>
                <a:ea typeface="Century Gothic" charset="0"/>
                <a:cs typeface="Century Gothic" charset="0"/>
              </a:rPr>
              <a:t>Noten</a:t>
            </a: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r>
              <a:rPr lang="fr-CH" sz="2400" dirty="0" err="1">
                <a:latin typeface="Century Gothic" charset="0"/>
                <a:ea typeface="Century Gothic" charset="0"/>
                <a:cs typeface="Century Gothic" charset="0"/>
              </a:rPr>
              <a:t>Gruppenarbeiten</a:t>
            </a: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r>
              <a:rPr lang="fr-CH" sz="2400" dirty="0" err="1">
                <a:latin typeface="Century Gothic" charset="0"/>
                <a:ea typeface="Century Gothic" charset="0"/>
                <a:cs typeface="Century Gothic" charset="0"/>
              </a:rPr>
              <a:t>Praktikumssuche</a:t>
            </a: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r>
              <a:rPr lang="fr-CH" sz="2400" dirty="0" err="1">
                <a:latin typeface="Century Gothic" charset="0"/>
                <a:ea typeface="Century Gothic" charset="0"/>
                <a:cs typeface="Century Gothic" charset="0"/>
              </a:rPr>
              <a:t>Übereinstimmung</a:t>
            </a:r>
            <a:r>
              <a:rPr lang="fr-CH" sz="2400" dirty="0">
                <a:latin typeface="Century Gothic" charset="0"/>
                <a:ea typeface="Century Gothic" charset="0"/>
                <a:cs typeface="Century Gothic" charset="0"/>
              </a:rPr>
              <a:t> mit </a:t>
            </a:r>
            <a:r>
              <a:rPr lang="fr-CH" sz="2400" dirty="0" err="1">
                <a:latin typeface="Century Gothic" charset="0"/>
                <a:ea typeface="Century Gothic" charset="0"/>
                <a:cs typeface="Century Gothic" charset="0"/>
              </a:rPr>
              <a:t>Studienwahl</a:t>
            </a:r>
            <a:endParaRPr lang="fr-CH" sz="2400" dirty="0">
              <a:latin typeface="Century Gothic" charset="0"/>
              <a:ea typeface="Century Gothic" charset="0"/>
              <a:cs typeface="Century Gothic" charset="0"/>
            </a:endParaRPr>
          </a:p>
          <a:p>
            <a:pPr marL="673200" lvl="2" indent="-457200">
              <a:spcBef>
                <a:spcPts val="600"/>
              </a:spcBef>
              <a:buFont typeface="Arial" charset="0"/>
              <a:buChar char="•"/>
            </a:pPr>
            <a:r>
              <a:rPr lang="fr-CH" sz="2400" dirty="0" err="1">
                <a:latin typeface="Century Gothic" charset="0"/>
                <a:ea typeface="Century Gothic" charset="0"/>
                <a:cs typeface="Century Gothic" charset="0"/>
              </a:rPr>
              <a:t>Gesellschaftliche</a:t>
            </a:r>
            <a:r>
              <a:rPr lang="fr-CH" sz="2400" dirty="0">
                <a:latin typeface="Century Gothic" charset="0"/>
                <a:ea typeface="Century Gothic" charset="0"/>
                <a:cs typeface="Century Gothic" charset="0"/>
              </a:rPr>
              <a:t> </a:t>
            </a:r>
            <a:r>
              <a:rPr lang="fr-CH" sz="2400" dirty="0" err="1">
                <a:latin typeface="Century Gothic" charset="0"/>
                <a:ea typeface="Century Gothic" charset="0"/>
                <a:cs typeface="Century Gothic" charset="0"/>
              </a:rPr>
              <a:t>und</a:t>
            </a:r>
            <a:r>
              <a:rPr lang="fr-CH" sz="2400" dirty="0">
                <a:latin typeface="Century Gothic" charset="0"/>
                <a:ea typeface="Century Gothic" charset="0"/>
                <a:cs typeface="Century Gothic" charset="0"/>
              </a:rPr>
              <a:t> </a:t>
            </a:r>
            <a:r>
              <a:rPr lang="fr-CH" sz="2400" dirty="0" err="1">
                <a:latin typeface="Century Gothic" charset="0"/>
                <a:ea typeface="Century Gothic" charset="0"/>
                <a:cs typeface="Century Gothic" charset="0"/>
              </a:rPr>
              <a:t>persönliche</a:t>
            </a:r>
            <a:r>
              <a:rPr lang="fr-CH" sz="2400" dirty="0">
                <a:latin typeface="Century Gothic" charset="0"/>
                <a:ea typeface="Century Gothic" charset="0"/>
                <a:cs typeface="Century Gothic" charset="0"/>
              </a:rPr>
              <a:t> </a:t>
            </a:r>
            <a:r>
              <a:rPr lang="fr-CH" sz="2400" dirty="0" err="1">
                <a:latin typeface="Century Gothic" charset="0"/>
                <a:ea typeface="Century Gothic" charset="0"/>
                <a:cs typeface="Century Gothic" charset="0"/>
              </a:rPr>
              <a:t>Erwartungen</a:t>
            </a:r>
            <a:endParaRPr lang="fr-CH" sz="2400" dirty="0">
              <a:latin typeface="Century Gothic" charset="0"/>
              <a:ea typeface="Century Gothic" charset="0"/>
              <a:cs typeface="Century Gothic" charset="0"/>
            </a:endParaRPr>
          </a:p>
          <a:p>
            <a:pPr>
              <a:buNone/>
            </a:pPr>
            <a:endParaRPr lang="fr-CH" sz="2800" dirty="0">
              <a:latin typeface="Century Gothic" charset="0"/>
              <a:ea typeface="Century Gothic" charset="0"/>
              <a:cs typeface="Century Gothic" charset="0"/>
            </a:endParaRPr>
          </a:p>
          <a:p>
            <a:pPr marL="457200" indent="-457200"/>
            <a:endParaRPr lang="fr-CH" sz="2800" dirty="0">
              <a:latin typeface="Century Gothic" charset="0"/>
              <a:ea typeface="Century Gothic" charset="0"/>
              <a:cs typeface="Century Gothic" charset="0"/>
            </a:endParaRPr>
          </a:p>
        </p:txBody>
      </p:sp>
      <p:pic>
        <p:nvPicPr>
          <p:cNvPr id="6" name="Espace réservé du contenu 2">
            <a:extLst>
              <a:ext uri="{FF2B5EF4-FFF2-40B4-BE49-F238E27FC236}">
                <a16:creationId xmlns:a16="http://schemas.microsoft.com/office/drawing/2014/main" id="{BCBEA759-9298-8646-8486-F5B217A17EFF}"/>
              </a:ext>
            </a:extLst>
          </p:cNvPr>
          <p:cNvPicPr>
            <a:picLocks noChangeAspect="1"/>
          </p:cNvPicPr>
          <p:nvPr/>
        </p:nvPicPr>
        <p:blipFill rotWithShape="1">
          <a:blip r:embed="rId3">
            <a:extLst>
              <a:ext uri="{28A0092B-C50C-407E-A947-70E740481C1C}">
                <a14:useLocalDpi xmlns:a14="http://schemas.microsoft.com/office/drawing/2010/main" val="0"/>
              </a:ext>
            </a:extLst>
          </a:blip>
          <a:srcRect b="3160"/>
          <a:stretch/>
        </p:blipFill>
        <p:spPr>
          <a:xfrm>
            <a:off x="3603039" y="3933056"/>
            <a:ext cx="5326484" cy="2316452"/>
          </a:xfrm>
          <a:prstGeom prst="rect">
            <a:avLst/>
          </a:prstGeom>
        </p:spPr>
      </p:pic>
    </p:spTree>
    <p:extLst>
      <p:ext uri="{BB962C8B-B14F-4D97-AF65-F5344CB8AC3E}">
        <p14:creationId xmlns:p14="http://schemas.microsoft.com/office/powerpoint/2010/main" val="2124981096"/>
      </p:ext>
    </p:extLst>
  </p:cSld>
  <p:clrMapOvr>
    <a:masterClrMapping/>
  </p:clrMapOvr>
</p:sld>
</file>

<file path=ppt/theme/theme1.xml><?xml version="1.0" encoding="utf-8"?>
<a:theme xmlns:a="http://schemas.openxmlformats.org/drawingml/2006/main" name="04_UNIFR_PPT_Template_Acad_Lettres">
  <a:themeElements>
    <a:clrScheme name="UNI FR Colors">
      <a:dk1>
        <a:sysClr val="windowText" lastClr="000000"/>
      </a:dk1>
      <a:lt1>
        <a:sysClr val="window" lastClr="FFFFFF"/>
      </a:lt1>
      <a:dk2>
        <a:srgbClr val="0A3859"/>
      </a:dk2>
      <a:lt2>
        <a:srgbClr val="FFFFFF"/>
      </a:lt2>
      <a:accent1>
        <a:srgbClr val="0A3859"/>
      </a:accent1>
      <a:accent2>
        <a:srgbClr val="54748B"/>
      </a:accent2>
      <a:accent3>
        <a:srgbClr val="9DAFBD"/>
      </a:accent3>
      <a:accent4>
        <a:srgbClr val="D06516"/>
      </a:accent4>
      <a:accent5>
        <a:srgbClr val="DE945C"/>
      </a:accent5>
      <a:accent6>
        <a:srgbClr val="ECC1A2"/>
      </a:accent6>
      <a:hlink>
        <a:srgbClr val="0A3859"/>
      </a:hlink>
      <a:folHlink>
        <a:srgbClr val="D06516"/>
      </a:folHlink>
    </a:clrScheme>
    <a:fontScheme name="UNI FR 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90000"/>
            <a:lumOff val="1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nSpc>
            <a:spcPts val="2700"/>
          </a:lnSpc>
          <a:defRPr sz="2000" dirty="0" smtClean="0"/>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04_UNIFR_PPT_Template_Acad_Lettres</Template>
  <TotalTime>0</TotalTime>
  <Words>1535</Words>
  <Application>Microsoft Macintosh PowerPoint</Application>
  <PresentationFormat>Affichage à l'écran (4:3)</PresentationFormat>
  <Paragraphs>420</Paragraphs>
  <Slides>33</Slides>
  <Notes>27</Notes>
  <HiddenSlides>2</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Arial</vt:lpstr>
      <vt:lpstr>Avenir Book</vt:lpstr>
      <vt:lpstr>Avenir Next Regular</vt:lpstr>
      <vt:lpstr>Calibri</vt:lpstr>
      <vt:lpstr>Century Gothic</vt:lpstr>
      <vt:lpstr>Comic Sans MS</vt:lpstr>
      <vt:lpstr>Wingdings</vt:lpstr>
      <vt:lpstr>04_UNIFR_PPT_Template_Acad_Lettres</vt:lpstr>
      <vt:lpstr>Présentation PowerPoint</vt:lpstr>
      <vt:lpstr>Présentation PowerPoint</vt:lpstr>
      <vt:lpstr>Présentation PowerPoint</vt:lpstr>
      <vt:lpstr>My tools</vt:lpstr>
      <vt:lpstr>My tools</vt:lpstr>
      <vt:lpstr>übung</vt:lpstr>
      <vt:lpstr>Woher kommt studienstress?</vt:lpstr>
      <vt:lpstr>Woher kommt Studienstress?</vt:lpstr>
      <vt:lpstr>Woher kommt Studienstress?</vt:lpstr>
      <vt:lpstr>Stress</vt:lpstr>
      <vt:lpstr>Stress</vt:lpstr>
      <vt:lpstr>Stress</vt:lpstr>
      <vt:lpstr>Présentation PowerPoint</vt:lpstr>
      <vt:lpstr>Stressphasen</vt:lpstr>
      <vt:lpstr>Stress</vt:lpstr>
      <vt:lpstr>Stress: was tun?</vt:lpstr>
      <vt:lpstr>Présentation PowerPoint</vt:lpstr>
      <vt:lpstr>übung: tagesprofil</vt:lpstr>
      <vt:lpstr>Présentation PowerPoint</vt:lpstr>
      <vt:lpstr>Présentation PowerPoint</vt:lpstr>
      <vt:lpstr>Stress: Was tun?</vt:lpstr>
      <vt:lpstr>Stress: Was tun?</vt:lpstr>
      <vt:lpstr>Stress: Was tun?</vt:lpstr>
      <vt:lpstr>Stress: Was tun?</vt:lpstr>
      <vt:lpstr>Stress: Was tun?</vt:lpstr>
      <vt:lpstr>Stress: Was tun?</vt:lpstr>
      <vt:lpstr>Stress: Was tun?</vt:lpstr>
      <vt:lpstr>Stress: Was tun?</vt:lpstr>
      <vt:lpstr>Autonomie</vt:lpstr>
      <vt:lpstr>Stress</vt:lpstr>
      <vt:lpstr>Stress:</vt:lpstr>
      <vt:lpstr>MY tools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RR</dc:creator>
  <cp:lastModifiedBy>Romina Recabarren</cp:lastModifiedBy>
  <cp:revision>525</cp:revision>
  <cp:lastPrinted>2019-09-11T16:04:47Z</cp:lastPrinted>
  <dcterms:created xsi:type="dcterms:W3CDTF">2017-08-30T20:00:09Z</dcterms:created>
  <dcterms:modified xsi:type="dcterms:W3CDTF">2019-09-12T05:30:52Z</dcterms:modified>
</cp:coreProperties>
</file>