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0"/>
  </p:notesMasterIdLst>
  <p:handoutMasterIdLst>
    <p:handoutMasterId r:id="rId31"/>
  </p:handoutMasterIdLst>
  <p:sldIdLst>
    <p:sldId id="256" r:id="rId2"/>
    <p:sldId id="376" r:id="rId3"/>
    <p:sldId id="377" r:id="rId4"/>
    <p:sldId id="379" r:id="rId5"/>
    <p:sldId id="348" r:id="rId6"/>
    <p:sldId id="381" r:id="rId7"/>
    <p:sldId id="385" r:id="rId8"/>
    <p:sldId id="437" r:id="rId9"/>
    <p:sldId id="387" r:id="rId10"/>
    <p:sldId id="382" r:id="rId11"/>
    <p:sldId id="438" r:id="rId12"/>
    <p:sldId id="380"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279" r:id="rId28"/>
    <p:sldId id="453" r:id="rId29"/>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p15:clr>
            <a:srgbClr val="A4A3A4"/>
          </p15:clr>
        </p15:guide>
        <p15:guide id="2" orient="horz" pos="482">
          <p15:clr>
            <a:srgbClr val="A4A3A4"/>
          </p15:clr>
        </p15:guide>
        <p15:guide id="3" pos="567">
          <p15:clr>
            <a:srgbClr val="A4A3A4"/>
          </p15:clr>
        </p15:guide>
        <p15:guide id="4" pos="295">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238"/>
    <a:srgbClr val="EEC209"/>
    <a:srgbClr val="0A3859"/>
    <a:srgbClr val="D06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9846" autoAdjust="0"/>
  </p:normalViewPr>
  <p:slideViewPr>
    <p:cSldViewPr showGuides="1">
      <p:cViewPr varScale="1">
        <p:scale>
          <a:sx n="111" d="100"/>
          <a:sy n="111" d="100"/>
        </p:scale>
        <p:origin x="1398" y="78"/>
      </p:cViewPr>
      <p:guideLst>
        <p:guide orient="horz" pos="1842"/>
        <p:guide orient="horz" pos="482"/>
        <p:guide pos="567"/>
        <p:guide pos="29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70" y="-12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31C20-9D20-4F32-9587-8BB4EE8487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CH"/>
        </a:p>
      </dgm:t>
    </dgm:pt>
    <dgm:pt modelId="{B60E29F5-0DFC-4BAB-A417-9AAFB7FFE0F2}">
      <dgm:prSet phldrT="[Text]"/>
      <dgm:spPr>
        <a:solidFill>
          <a:srgbClr val="BF1238"/>
        </a:solidFill>
      </dgm:spPr>
      <dgm:t>
        <a:bodyPr/>
        <a:lstStyle/>
        <a:p>
          <a:r>
            <a:rPr lang="de-CH" b="1" dirty="0"/>
            <a:t>Rechtspflege</a:t>
          </a:r>
        </a:p>
      </dgm:t>
    </dgm:pt>
    <dgm:pt modelId="{8DC25DD7-6201-4A77-81C0-F48401144764}" type="parTrans" cxnId="{2CBEEED4-C6A0-499C-A3D4-37004F7269B7}">
      <dgm:prSet/>
      <dgm:spPr/>
      <dgm:t>
        <a:bodyPr/>
        <a:lstStyle/>
        <a:p>
          <a:endParaRPr lang="de-CH"/>
        </a:p>
      </dgm:t>
    </dgm:pt>
    <dgm:pt modelId="{D6EF46CB-81D6-4217-A6AD-2C89B7C0FD99}" type="sibTrans" cxnId="{2CBEEED4-C6A0-499C-A3D4-37004F7269B7}">
      <dgm:prSet/>
      <dgm:spPr/>
      <dgm:t>
        <a:bodyPr/>
        <a:lstStyle/>
        <a:p>
          <a:endParaRPr lang="de-CH"/>
        </a:p>
      </dgm:t>
    </dgm:pt>
    <dgm:pt modelId="{F06E841E-B4B8-423C-A69E-C9649475C75C}">
      <dgm:prSet phldrT="[Text]"/>
      <dgm:spPr>
        <a:solidFill>
          <a:srgbClr val="BF1238"/>
        </a:solidFill>
      </dgm:spPr>
      <dgm:t>
        <a:bodyPr/>
        <a:lstStyle/>
        <a:p>
          <a:r>
            <a:rPr lang="de-CH" dirty="0"/>
            <a:t>Strafrechtspflege</a:t>
          </a:r>
        </a:p>
      </dgm:t>
    </dgm:pt>
    <dgm:pt modelId="{1A494D2E-AA47-41EB-A2E6-0E68E784D083}" type="parTrans" cxnId="{97E26693-80A1-44B7-B1D0-CF8994CCAD9D}">
      <dgm:prSet/>
      <dgm:spPr/>
      <dgm:t>
        <a:bodyPr/>
        <a:lstStyle/>
        <a:p>
          <a:endParaRPr lang="de-CH"/>
        </a:p>
      </dgm:t>
    </dgm:pt>
    <dgm:pt modelId="{EBE606CA-B6E1-40FF-811D-C0A9D41DB2FB}" type="sibTrans" cxnId="{97E26693-80A1-44B7-B1D0-CF8994CCAD9D}">
      <dgm:prSet/>
      <dgm:spPr/>
      <dgm:t>
        <a:bodyPr/>
        <a:lstStyle/>
        <a:p>
          <a:endParaRPr lang="de-CH"/>
        </a:p>
      </dgm:t>
    </dgm:pt>
    <dgm:pt modelId="{13A92D00-D5F8-4064-B2CB-0F267A514B06}">
      <dgm:prSet phldrT="[Text]"/>
      <dgm:spPr>
        <a:solidFill>
          <a:srgbClr val="BF1238"/>
        </a:solidFill>
      </dgm:spPr>
      <dgm:t>
        <a:bodyPr/>
        <a:lstStyle/>
        <a:p>
          <a:r>
            <a:rPr lang="de-CH" dirty="0"/>
            <a:t>Zivilrechtspflege</a:t>
          </a:r>
        </a:p>
      </dgm:t>
    </dgm:pt>
    <dgm:pt modelId="{BFD2839D-1ABF-4815-9C61-5265980CFE7E}" type="parTrans" cxnId="{782034A9-EDD4-4D6E-882E-4831673EF19A}">
      <dgm:prSet/>
      <dgm:spPr/>
      <dgm:t>
        <a:bodyPr/>
        <a:lstStyle/>
        <a:p>
          <a:endParaRPr lang="de-CH"/>
        </a:p>
      </dgm:t>
    </dgm:pt>
    <dgm:pt modelId="{34E575DA-0F2D-4464-835A-90F1015A45DB}" type="sibTrans" cxnId="{782034A9-EDD4-4D6E-882E-4831673EF19A}">
      <dgm:prSet/>
      <dgm:spPr/>
      <dgm:t>
        <a:bodyPr/>
        <a:lstStyle/>
        <a:p>
          <a:endParaRPr lang="de-CH"/>
        </a:p>
      </dgm:t>
    </dgm:pt>
    <dgm:pt modelId="{BBC0E5CA-25B6-44D6-A2CE-41572A4CD3B5}">
      <dgm:prSet phldrT="[Text]"/>
      <dgm:spPr>
        <a:solidFill>
          <a:srgbClr val="BF1238"/>
        </a:solidFill>
      </dgm:spPr>
      <dgm:t>
        <a:bodyPr/>
        <a:lstStyle/>
        <a:p>
          <a:r>
            <a:rPr lang="de-CH" b="1" dirty="0"/>
            <a:t>Öffentliche Rechtspflege</a:t>
          </a:r>
        </a:p>
      </dgm:t>
    </dgm:pt>
    <dgm:pt modelId="{5DFF60C2-DCED-4F64-8BF3-68DDC83B5A5C}" type="parTrans" cxnId="{B2CBEC8F-3E7F-465E-9492-59E86AAC3379}">
      <dgm:prSet/>
      <dgm:spPr/>
      <dgm:t>
        <a:bodyPr/>
        <a:lstStyle/>
        <a:p>
          <a:endParaRPr lang="de-CH"/>
        </a:p>
      </dgm:t>
    </dgm:pt>
    <dgm:pt modelId="{98B66549-DB09-4F8D-93AA-2B9A26E7DF9B}" type="sibTrans" cxnId="{B2CBEC8F-3E7F-465E-9492-59E86AAC3379}">
      <dgm:prSet/>
      <dgm:spPr/>
      <dgm:t>
        <a:bodyPr/>
        <a:lstStyle/>
        <a:p>
          <a:endParaRPr lang="de-CH"/>
        </a:p>
      </dgm:t>
    </dgm:pt>
    <dgm:pt modelId="{41DE757B-52F4-4513-8E04-C340835E563F}">
      <dgm:prSet/>
      <dgm:spPr>
        <a:solidFill>
          <a:srgbClr val="BF1238"/>
        </a:solidFill>
      </dgm:spPr>
      <dgm:t>
        <a:bodyPr/>
        <a:lstStyle/>
        <a:p>
          <a:r>
            <a:rPr lang="de-CH" dirty="0"/>
            <a:t>Staatsrechtspflege</a:t>
          </a:r>
        </a:p>
      </dgm:t>
    </dgm:pt>
    <dgm:pt modelId="{B4A5C493-C7A5-4C9D-938B-8F2065CFC807}" type="parTrans" cxnId="{0A9F89A8-9517-4BDC-AA97-394A2648FF96}">
      <dgm:prSet/>
      <dgm:spPr/>
      <dgm:t>
        <a:bodyPr/>
        <a:lstStyle/>
        <a:p>
          <a:endParaRPr lang="de-CH"/>
        </a:p>
      </dgm:t>
    </dgm:pt>
    <dgm:pt modelId="{7EFC8916-A81E-48D6-AFF3-540BACB51BA7}" type="sibTrans" cxnId="{0A9F89A8-9517-4BDC-AA97-394A2648FF96}">
      <dgm:prSet/>
      <dgm:spPr/>
      <dgm:t>
        <a:bodyPr/>
        <a:lstStyle/>
        <a:p>
          <a:endParaRPr lang="de-CH"/>
        </a:p>
      </dgm:t>
    </dgm:pt>
    <dgm:pt modelId="{F86D042C-98C6-4BF3-84D8-F4CDBBAD8B35}">
      <dgm:prSet/>
      <dgm:spPr>
        <a:solidFill>
          <a:srgbClr val="BF1238"/>
        </a:solidFill>
      </dgm:spPr>
      <dgm:t>
        <a:bodyPr/>
        <a:lstStyle/>
        <a:p>
          <a:r>
            <a:rPr lang="de-CH" b="1" dirty="0"/>
            <a:t>Verwaltungsrechtspflege</a:t>
          </a:r>
        </a:p>
      </dgm:t>
    </dgm:pt>
    <dgm:pt modelId="{2EC1B863-F81E-4DD0-BBD3-75935BD8CE59}" type="parTrans" cxnId="{392C1ED1-D6C7-4CE0-AD43-50A968F02C8C}">
      <dgm:prSet/>
      <dgm:spPr/>
      <dgm:t>
        <a:bodyPr/>
        <a:lstStyle/>
        <a:p>
          <a:endParaRPr lang="de-CH"/>
        </a:p>
      </dgm:t>
    </dgm:pt>
    <dgm:pt modelId="{CDEA47D4-B489-474F-9785-5D3D543825E3}" type="sibTrans" cxnId="{392C1ED1-D6C7-4CE0-AD43-50A968F02C8C}">
      <dgm:prSet/>
      <dgm:spPr/>
      <dgm:t>
        <a:bodyPr/>
        <a:lstStyle/>
        <a:p>
          <a:endParaRPr lang="de-CH"/>
        </a:p>
      </dgm:t>
    </dgm:pt>
    <dgm:pt modelId="{E1C4A0FC-C1A8-4784-9205-414F95945EF2}">
      <dgm:prSet/>
      <dgm:spPr>
        <a:solidFill>
          <a:srgbClr val="BF1238"/>
        </a:solidFill>
      </dgm:spPr>
      <dgm:t>
        <a:bodyPr/>
        <a:lstStyle/>
        <a:p>
          <a:r>
            <a:rPr lang="de-CH" dirty="0"/>
            <a:t>ursprünglich</a:t>
          </a:r>
        </a:p>
      </dgm:t>
    </dgm:pt>
    <dgm:pt modelId="{DFBF9451-8855-49CF-950A-D309F9396A3B}" type="parTrans" cxnId="{464071E9-5BCA-47BF-9407-92DA2D88A581}">
      <dgm:prSet/>
      <dgm:spPr/>
      <dgm:t>
        <a:bodyPr/>
        <a:lstStyle/>
        <a:p>
          <a:endParaRPr lang="de-CH"/>
        </a:p>
      </dgm:t>
    </dgm:pt>
    <dgm:pt modelId="{12AA5BEB-8125-4A1A-A3AC-2FCF28818F8C}" type="sibTrans" cxnId="{464071E9-5BCA-47BF-9407-92DA2D88A581}">
      <dgm:prSet/>
      <dgm:spPr/>
      <dgm:t>
        <a:bodyPr/>
        <a:lstStyle/>
        <a:p>
          <a:endParaRPr lang="de-CH"/>
        </a:p>
      </dgm:t>
    </dgm:pt>
    <dgm:pt modelId="{D642A468-5D0F-406D-B739-C50A47131413}">
      <dgm:prSet/>
      <dgm:spPr>
        <a:solidFill>
          <a:srgbClr val="BF1238"/>
        </a:solidFill>
      </dgm:spPr>
      <dgm:t>
        <a:bodyPr/>
        <a:lstStyle/>
        <a:p>
          <a:r>
            <a:rPr lang="de-CH" dirty="0"/>
            <a:t>nachträglich</a:t>
          </a:r>
        </a:p>
      </dgm:t>
    </dgm:pt>
    <dgm:pt modelId="{6F9465F1-CCD8-4496-BABE-A04E3B140FC4}" type="parTrans" cxnId="{E4BB7CE0-F618-449A-B423-5FB8CA878E67}">
      <dgm:prSet/>
      <dgm:spPr/>
      <dgm:t>
        <a:bodyPr/>
        <a:lstStyle/>
        <a:p>
          <a:endParaRPr lang="de-CH"/>
        </a:p>
      </dgm:t>
    </dgm:pt>
    <dgm:pt modelId="{F592A6A4-8783-4E81-97B5-B56D8069E6F0}" type="sibTrans" cxnId="{E4BB7CE0-F618-449A-B423-5FB8CA878E67}">
      <dgm:prSet/>
      <dgm:spPr/>
      <dgm:t>
        <a:bodyPr/>
        <a:lstStyle/>
        <a:p>
          <a:endParaRPr lang="de-CH"/>
        </a:p>
      </dgm:t>
    </dgm:pt>
    <dgm:pt modelId="{77D267DF-9C02-461C-AB97-7E9F18795887}" type="pres">
      <dgm:prSet presAssocID="{4B831C20-9D20-4F32-9587-8BB4EE8487E8}" presName="hierChild1" presStyleCnt="0">
        <dgm:presLayoutVars>
          <dgm:orgChart val="1"/>
          <dgm:chPref val="1"/>
          <dgm:dir/>
          <dgm:animOne val="branch"/>
          <dgm:animLvl val="lvl"/>
          <dgm:resizeHandles/>
        </dgm:presLayoutVars>
      </dgm:prSet>
      <dgm:spPr/>
    </dgm:pt>
    <dgm:pt modelId="{E85C8DC4-3F78-439F-9F07-CE6503D2BFA9}" type="pres">
      <dgm:prSet presAssocID="{B60E29F5-0DFC-4BAB-A417-9AAFB7FFE0F2}" presName="hierRoot1" presStyleCnt="0">
        <dgm:presLayoutVars>
          <dgm:hierBranch val="init"/>
        </dgm:presLayoutVars>
      </dgm:prSet>
      <dgm:spPr/>
    </dgm:pt>
    <dgm:pt modelId="{B14AC867-4C84-4C86-8948-D8BC976593A5}" type="pres">
      <dgm:prSet presAssocID="{B60E29F5-0DFC-4BAB-A417-9AAFB7FFE0F2}" presName="rootComposite1" presStyleCnt="0"/>
      <dgm:spPr/>
    </dgm:pt>
    <dgm:pt modelId="{1FD3B53F-2369-404E-B948-8FB1091F1013}" type="pres">
      <dgm:prSet presAssocID="{B60E29F5-0DFC-4BAB-A417-9AAFB7FFE0F2}" presName="rootText1" presStyleLbl="node0" presStyleIdx="0" presStyleCnt="1" custLinFactNeighborX="-14646" custLinFactNeighborY="-48695">
        <dgm:presLayoutVars>
          <dgm:chPref val="3"/>
        </dgm:presLayoutVars>
      </dgm:prSet>
      <dgm:spPr/>
    </dgm:pt>
    <dgm:pt modelId="{3EDCA20A-3C59-4D1A-A19C-439695649116}" type="pres">
      <dgm:prSet presAssocID="{B60E29F5-0DFC-4BAB-A417-9AAFB7FFE0F2}" presName="rootConnector1" presStyleLbl="node1" presStyleIdx="0" presStyleCnt="0"/>
      <dgm:spPr/>
    </dgm:pt>
    <dgm:pt modelId="{B81A83B6-50A7-4CDB-B617-802C60FCF5D9}" type="pres">
      <dgm:prSet presAssocID="{B60E29F5-0DFC-4BAB-A417-9AAFB7FFE0F2}" presName="hierChild2" presStyleCnt="0"/>
      <dgm:spPr/>
    </dgm:pt>
    <dgm:pt modelId="{A0C4FBA3-44E2-4A23-A80B-6C1918AE344F}" type="pres">
      <dgm:prSet presAssocID="{1A494D2E-AA47-41EB-A2E6-0E68E784D083}" presName="Name37" presStyleLbl="parChTrans1D2" presStyleIdx="0" presStyleCnt="3"/>
      <dgm:spPr/>
    </dgm:pt>
    <dgm:pt modelId="{01038D1F-EADF-4524-8198-20074C31C0D5}" type="pres">
      <dgm:prSet presAssocID="{F06E841E-B4B8-423C-A69E-C9649475C75C}" presName="hierRoot2" presStyleCnt="0">
        <dgm:presLayoutVars>
          <dgm:hierBranch val="init"/>
        </dgm:presLayoutVars>
      </dgm:prSet>
      <dgm:spPr/>
    </dgm:pt>
    <dgm:pt modelId="{1ED176C9-FC73-442B-A8B9-93C8AED0D8FC}" type="pres">
      <dgm:prSet presAssocID="{F06E841E-B4B8-423C-A69E-C9649475C75C}" presName="rootComposite" presStyleCnt="0"/>
      <dgm:spPr/>
    </dgm:pt>
    <dgm:pt modelId="{94CDC1BB-AE68-412C-91D6-3C52B50916E3}" type="pres">
      <dgm:prSet presAssocID="{F06E841E-B4B8-423C-A69E-C9649475C75C}" presName="rootText" presStyleLbl="node2" presStyleIdx="0" presStyleCnt="3">
        <dgm:presLayoutVars>
          <dgm:chPref val="3"/>
        </dgm:presLayoutVars>
      </dgm:prSet>
      <dgm:spPr/>
    </dgm:pt>
    <dgm:pt modelId="{1C761389-500E-405B-BB00-94A302BF04C0}" type="pres">
      <dgm:prSet presAssocID="{F06E841E-B4B8-423C-A69E-C9649475C75C}" presName="rootConnector" presStyleLbl="node2" presStyleIdx="0" presStyleCnt="3"/>
      <dgm:spPr/>
    </dgm:pt>
    <dgm:pt modelId="{812E6C7B-3F89-49D3-8C60-D1E82B45B916}" type="pres">
      <dgm:prSet presAssocID="{F06E841E-B4B8-423C-A69E-C9649475C75C}" presName="hierChild4" presStyleCnt="0"/>
      <dgm:spPr/>
    </dgm:pt>
    <dgm:pt modelId="{29EB1CDF-D2FB-46AB-A159-75995A42B6FD}" type="pres">
      <dgm:prSet presAssocID="{F06E841E-B4B8-423C-A69E-C9649475C75C}" presName="hierChild5" presStyleCnt="0"/>
      <dgm:spPr/>
    </dgm:pt>
    <dgm:pt modelId="{371CAF4C-9121-432B-BD33-E8178958EA7C}" type="pres">
      <dgm:prSet presAssocID="{BFD2839D-1ABF-4815-9C61-5265980CFE7E}" presName="Name37" presStyleLbl="parChTrans1D2" presStyleIdx="1" presStyleCnt="3"/>
      <dgm:spPr/>
    </dgm:pt>
    <dgm:pt modelId="{F9118EC5-67AD-458B-9FF2-D7EF00F64658}" type="pres">
      <dgm:prSet presAssocID="{13A92D00-D5F8-4064-B2CB-0F267A514B06}" presName="hierRoot2" presStyleCnt="0">
        <dgm:presLayoutVars>
          <dgm:hierBranch val="init"/>
        </dgm:presLayoutVars>
      </dgm:prSet>
      <dgm:spPr/>
    </dgm:pt>
    <dgm:pt modelId="{7BD3813D-09F1-4EE5-BEB8-E6E820125D74}" type="pres">
      <dgm:prSet presAssocID="{13A92D00-D5F8-4064-B2CB-0F267A514B06}" presName="rootComposite" presStyleCnt="0"/>
      <dgm:spPr/>
    </dgm:pt>
    <dgm:pt modelId="{23B29DB7-F0CD-4860-B1D8-A52BDB3CD134}" type="pres">
      <dgm:prSet presAssocID="{13A92D00-D5F8-4064-B2CB-0F267A514B06}" presName="rootText" presStyleLbl="node2" presStyleIdx="1" presStyleCnt="3">
        <dgm:presLayoutVars>
          <dgm:chPref val="3"/>
        </dgm:presLayoutVars>
      </dgm:prSet>
      <dgm:spPr/>
    </dgm:pt>
    <dgm:pt modelId="{C590AE86-2781-4BC6-9B72-F79813F226AE}" type="pres">
      <dgm:prSet presAssocID="{13A92D00-D5F8-4064-B2CB-0F267A514B06}" presName="rootConnector" presStyleLbl="node2" presStyleIdx="1" presStyleCnt="3"/>
      <dgm:spPr/>
    </dgm:pt>
    <dgm:pt modelId="{4FE5492C-B911-4812-8152-8BD0F9083BC8}" type="pres">
      <dgm:prSet presAssocID="{13A92D00-D5F8-4064-B2CB-0F267A514B06}" presName="hierChild4" presStyleCnt="0"/>
      <dgm:spPr/>
    </dgm:pt>
    <dgm:pt modelId="{0001A1C0-006F-4750-9DA2-BC09456B7177}" type="pres">
      <dgm:prSet presAssocID="{13A92D00-D5F8-4064-B2CB-0F267A514B06}" presName="hierChild5" presStyleCnt="0"/>
      <dgm:spPr/>
    </dgm:pt>
    <dgm:pt modelId="{33062D96-BDE4-42BA-A461-1C8BF536621D}" type="pres">
      <dgm:prSet presAssocID="{5DFF60C2-DCED-4F64-8BF3-68DDC83B5A5C}" presName="Name37" presStyleLbl="parChTrans1D2" presStyleIdx="2" presStyleCnt="3"/>
      <dgm:spPr/>
    </dgm:pt>
    <dgm:pt modelId="{304281DA-FF83-499E-890E-0B2D90E342A9}" type="pres">
      <dgm:prSet presAssocID="{BBC0E5CA-25B6-44D6-A2CE-41572A4CD3B5}" presName="hierRoot2" presStyleCnt="0">
        <dgm:presLayoutVars>
          <dgm:hierBranch val="init"/>
        </dgm:presLayoutVars>
      </dgm:prSet>
      <dgm:spPr/>
    </dgm:pt>
    <dgm:pt modelId="{82F22DF1-02E1-492D-A5DB-D2D052DEE1C5}" type="pres">
      <dgm:prSet presAssocID="{BBC0E5CA-25B6-44D6-A2CE-41572A4CD3B5}" presName="rootComposite" presStyleCnt="0"/>
      <dgm:spPr/>
    </dgm:pt>
    <dgm:pt modelId="{29685D69-C2F9-4780-BCF0-20B6F9AADF67}" type="pres">
      <dgm:prSet presAssocID="{BBC0E5CA-25B6-44D6-A2CE-41572A4CD3B5}" presName="rootText" presStyleLbl="node2" presStyleIdx="2" presStyleCnt="3">
        <dgm:presLayoutVars>
          <dgm:chPref val="3"/>
        </dgm:presLayoutVars>
      </dgm:prSet>
      <dgm:spPr/>
    </dgm:pt>
    <dgm:pt modelId="{3610E024-59F3-4429-B914-C3C6418EF799}" type="pres">
      <dgm:prSet presAssocID="{BBC0E5CA-25B6-44D6-A2CE-41572A4CD3B5}" presName="rootConnector" presStyleLbl="node2" presStyleIdx="2" presStyleCnt="3"/>
      <dgm:spPr/>
    </dgm:pt>
    <dgm:pt modelId="{F3A05500-1C27-4AC2-B03F-87BA985AAC3E}" type="pres">
      <dgm:prSet presAssocID="{BBC0E5CA-25B6-44D6-A2CE-41572A4CD3B5}" presName="hierChild4" presStyleCnt="0"/>
      <dgm:spPr/>
    </dgm:pt>
    <dgm:pt modelId="{66D5AEDD-5E8A-485F-841A-91FA30B18F32}" type="pres">
      <dgm:prSet presAssocID="{B4A5C493-C7A5-4C9D-938B-8F2065CFC807}" presName="Name37" presStyleLbl="parChTrans1D3" presStyleIdx="0" presStyleCnt="2"/>
      <dgm:spPr/>
    </dgm:pt>
    <dgm:pt modelId="{E7911465-FCB0-44EF-86E8-0DC9302B4C1D}" type="pres">
      <dgm:prSet presAssocID="{41DE757B-52F4-4513-8E04-C340835E563F}" presName="hierRoot2" presStyleCnt="0">
        <dgm:presLayoutVars>
          <dgm:hierBranch val="init"/>
        </dgm:presLayoutVars>
      </dgm:prSet>
      <dgm:spPr/>
    </dgm:pt>
    <dgm:pt modelId="{0BCEC464-2DB5-4867-B17F-A76E88B48020}" type="pres">
      <dgm:prSet presAssocID="{41DE757B-52F4-4513-8E04-C340835E563F}" presName="rootComposite" presStyleCnt="0"/>
      <dgm:spPr/>
    </dgm:pt>
    <dgm:pt modelId="{8598273C-59AD-4F43-9268-C3A9CF06825A}" type="pres">
      <dgm:prSet presAssocID="{41DE757B-52F4-4513-8E04-C340835E563F}" presName="rootText" presStyleLbl="node3" presStyleIdx="0" presStyleCnt="2">
        <dgm:presLayoutVars>
          <dgm:chPref val="3"/>
        </dgm:presLayoutVars>
      </dgm:prSet>
      <dgm:spPr/>
    </dgm:pt>
    <dgm:pt modelId="{CF148949-C7E8-45BD-929A-E82614DE7CD3}" type="pres">
      <dgm:prSet presAssocID="{41DE757B-52F4-4513-8E04-C340835E563F}" presName="rootConnector" presStyleLbl="node3" presStyleIdx="0" presStyleCnt="2"/>
      <dgm:spPr/>
    </dgm:pt>
    <dgm:pt modelId="{24F3390E-1606-4A28-9009-F824DA6EDD16}" type="pres">
      <dgm:prSet presAssocID="{41DE757B-52F4-4513-8E04-C340835E563F}" presName="hierChild4" presStyleCnt="0"/>
      <dgm:spPr/>
    </dgm:pt>
    <dgm:pt modelId="{3285AADA-D657-4B56-B5F7-E71342531C44}" type="pres">
      <dgm:prSet presAssocID="{41DE757B-52F4-4513-8E04-C340835E563F}" presName="hierChild5" presStyleCnt="0"/>
      <dgm:spPr/>
    </dgm:pt>
    <dgm:pt modelId="{C8721F77-92B1-4363-A328-7DAF86355A8E}" type="pres">
      <dgm:prSet presAssocID="{2EC1B863-F81E-4DD0-BBD3-75935BD8CE59}" presName="Name37" presStyleLbl="parChTrans1D3" presStyleIdx="1" presStyleCnt="2"/>
      <dgm:spPr/>
    </dgm:pt>
    <dgm:pt modelId="{051CE2A4-8F92-4C41-821B-BE0A72A48F0F}" type="pres">
      <dgm:prSet presAssocID="{F86D042C-98C6-4BF3-84D8-F4CDBBAD8B35}" presName="hierRoot2" presStyleCnt="0">
        <dgm:presLayoutVars>
          <dgm:hierBranch val="init"/>
        </dgm:presLayoutVars>
      </dgm:prSet>
      <dgm:spPr/>
    </dgm:pt>
    <dgm:pt modelId="{CE7D29FC-539D-43B4-83EC-59FA30AA1903}" type="pres">
      <dgm:prSet presAssocID="{F86D042C-98C6-4BF3-84D8-F4CDBBAD8B35}" presName="rootComposite" presStyleCnt="0"/>
      <dgm:spPr/>
    </dgm:pt>
    <dgm:pt modelId="{D0CB7D47-76D4-479A-92F5-198AEE65CFB9}" type="pres">
      <dgm:prSet presAssocID="{F86D042C-98C6-4BF3-84D8-F4CDBBAD8B35}" presName="rootText" presStyleLbl="node3" presStyleIdx="1" presStyleCnt="2">
        <dgm:presLayoutVars>
          <dgm:chPref val="3"/>
        </dgm:presLayoutVars>
      </dgm:prSet>
      <dgm:spPr/>
    </dgm:pt>
    <dgm:pt modelId="{40CC8CD8-3637-4868-A059-AC01EB906DD9}" type="pres">
      <dgm:prSet presAssocID="{F86D042C-98C6-4BF3-84D8-F4CDBBAD8B35}" presName="rootConnector" presStyleLbl="node3" presStyleIdx="1" presStyleCnt="2"/>
      <dgm:spPr/>
    </dgm:pt>
    <dgm:pt modelId="{16CA6937-9D7D-46A6-B8BE-31F8DC1800D7}" type="pres">
      <dgm:prSet presAssocID="{F86D042C-98C6-4BF3-84D8-F4CDBBAD8B35}" presName="hierChild4" presStyleCnt="0"/>
      <dgm:spPr/>
    </dgm:pt>
    <dgm:pt modelId="{241944D9-21F3-4731-A5BF-DD8DCFAF94CB}" type="pres">
      <dgm:prSet presAssocID="{DFBF9451-8855-49CF-950A-D309F9396A3B}" presName="Name37" presStyleLbl="parChTrans1D4" presStyleIdx="0" presStyleCnt="2"/>
      <dgm:spPr/>
    </dgm:pt>
    <dgm:pt modelId="{F0551E42-BB28-4A08-A6BB-103B2BEB2812}" type="pres">
      <dgm:prSet presAssocID="{E1C4A0FC-C1A8-4784-9205-414F95945EF2}" presName="hierRoot2" presStyleCnt="0">
        <dgm:presLayoutVars>
          <dgm:hierBranch val="init"/>
        </dgm:presLayoutVars>
      </dgm:prSet>
      <dgm:spPr/>
    </dgm:pt>
    <dgm:pt modelId="{145BCF5A-EDC7-4485-ADFC-FFCA01CCA253}" type="pres">
      <dgm:prSet presAssocID="{E1C4A0FC-C1A8-4784-9205-414F95945EF2}" presName="rootComposite" presStyleCnt="0"/>
      <dgm:spPr/>
    </dgm:pt>
    <dgm:pt modelId="{2ABE74C3-DAF3-4E6B-97D1-5AE4A52687D5}" type="pres">
      <dgm:prSet presAssocID="{E1C4A0FC-C1A8-4784-9205-414F95945EF2}" presName="rootText" presStyleLbl="node4" presStyleIdx="0" presStyleCnt="2" custScaleX="58269" custScaleY="32139" custLinFactNeighborX="192" custLinFactNeighborY="22905">
        <dgm:presLayoutVars>
          <dgm:chPref val="3"/>
        </dgm:presLayoutVars>
      </dgm:prSet>
      <dgm:spPr/>
    </dgm:pt>
    <dgm:pt modelId="{54AF40AE-74C3-48D0-A1AE-C358CCAC6EFB}" type="pres">
      <dgm:prSet presAssocID="{E1C4A0FC-C1A8-4784-9205-414F95945EF2}" presName="rootConnector" presStyleLbl="node4" presStyleIdx="0" presStyleCnt="2"/>
      <dgm:spPr/>
    </dgm:pt>
    <dgm:pt modelId="{8FC62633-F56C-45AB-AE7F-BD59E755EDF4}" type="pres">
      <dgm:prSet presAssocID="{E1C4A0FC-C1A8-4784-9205-414F95945EF2}" presName="hierChild4" presStyleCnt="0"/>
      <dgm:spPr/>
    </dgm:pt>
    <dgm:pt modelId="{BB96D8ED-C0A8-4D7B-83D3-37A1118458BC}" type="pres">
      <dgm:prSet presAssocID="{E1C4A0FC-C1A8-4784-9205-414F95945EF2}" presName="hierChild5" presStyleCnt="0"/>
      <dgm:spPr/>
    </dgm:pt>
    <dgm:pt modelId="{0C248FB5-0B6B-4F05-B66D-80217748CE4F}" type="pres">
      <dgm:prSet presAssocID="{6F9465F1-CCD8-4496-BABE-A04E3B140FC4}" presName="Name37" presStyleLbl="parChTrans1D4" presStyleIdx="1" presStyleCnt="2"/>
      <dgm:spPr/>
    </dgm:pt>
    <dgm:pt modelId="{EC333817-DC72-4252-AE25-2BEFC2150576}" type="pres">
      <dgm:prSet presAssocID="{D642A468-5D0F-406D-B739-C50A47131413}" presName="hierRoot2" presStyleCnt="0">
        <dgm:presLayoutVars>
          <dgm:hierBranch val="init"/>
        </dgm:presLayoutVars>
      </dgm:prSet>
      <dgm:spPr/>
    </dgm:pt>
    <dgm:pt modelId="{DD0AC5C3-1F8E-41E4-92E2-867F94A8AFEA}" type="pres">
      <dgm:prSet presAssocID="{D642A468-5D0F-406D-B739-C50A47131413}" presName="rootComposite" presStyleCnt="0"/>
      <dgm:spPr/>
    </dgm:pt>
    <dgm:pt modelId="{9C3B5D39-4A80-464C-81F7-190AB7A1B979}" type="pres">
      <dgm:prSet presAssocID="{D642A468-5D0F-406D-B739-C50A47131413}" presName="rootText" presStyleLbl="node4" presStyleIdx="1" presStyleCnt="2" custScaleX="51370" custScaleY="39030">
        <dgm:presLayoutVars>
          <dgm:chPref val="3"/>
        </dgm:presLayoutVars>
      </dgm:prSet>
      <dgm:spPr/>
    </dgm:pt>
    <dgm:pt modelId="{7146C940-EB43-4070-8C11-8DA20DF0CC83}" type="pres">
      <dgm:prSet presAssocID="{D642A468-5D0F-406D-B739-C50A47131413}" presName="rootConnector" presStyleLbl="node4" presStyleIdx="1" presStyleCnt="2"/>
      <dgm:spPr/>
    </dgm:pt>
    <dgm:pt modelId="{15CD8F99-0A88-415F-BC97-5FB338159557}" type="pres">
      <dgm:prSet presAssocID="{D642A468-5D0F-406D-B739-C50A47131413}" presName="hierChild4" presStyleCnt="0"/>
      <dgm:spPr/>
    </dgm:pt>
    <dgm:pt modelId="{50C24284-4BF4-4DF5-9546-EFA38DAAEA7B}" type="pres">
      <dgm:prSet presAssocID="{D642A468-5D0F-406D-B739-C50A47131413}" presName="hierChild5" presStyleCnt="0"/>
      <dgm:spPr/>
    </dgm:pt>
    <dgm:pt modelId="{965CA9A3-B7FA-45F5-9042-0FF17735AA49}" type="pres">
      <dgm:prSet presAssocID="{F86D042C-98C6-4BF3-84D8-F4CDBBAD8B35}" presName="hierChild5" presStyleCnt="0"/>
      <dgm:spPr/>
    </dgm:pt>
    <dgm:pt modelId="{6D467688-4756-4A41-A6BC-1F0AC02FCCA3}" type="pres">
      <dgm:prSet presAssocID="{BBC0E5CA-25B6-44D6-A2CE-41572A4CD3B5}" presName="hierChild5" presStyleCnt="0"/>
      <dgm:spPr/>
    </dgm:pt>
    <dgm:pt modelId="{BA268F91-05EC-48CC-95A2-D5A26DCDA8C1}" type="pres">
      <dgm:prSet presAssocID="{B60E29F5-0DFC-4BAB-A417-9AAFB7FFE0F2}" presName="hierChild3" presStyleCnt="0"/>
      <dgm:spPr/>
    </dgm:pt>
  </dgm:ptLst>
  <dgm:cxnLst>
    <dgm:cxn modelId="{AAFA5F14-CE2C-4180-8E0C-74C548633261}" type="presOf" srcId="{BBC0E5CA-25B6-44D6-A2CE-41572A4CD3B5}" destId="{3610E024-59F3-4429-B914-C3C6418EF799}" srcOrd="1" destOrd="0" presId="urn:microsoft.com/office/officeart/2005/8/layout/orgChart1"/>
    <dgm:cxn modelId="{54F4EF1C-801B-467B-8A35-58F01E87784C}" type="presOf" srcId="{F06E841E-B4B8-423C-A69E-C9649475C75C}" destId="{1C761389-500E-405B-BB00-94A302BF04C0}" srcOrd="1" destOrd="0" presId="urn:microsoft.com/office/officeart/2005/8/layout/orgChart1"/>
    <dgm:cxn modelId="{20B1FB20-5D39-44AD-B650-978C7840D577}" type="presOf" srcId="{1A494D2E-AA47-41EB-A2E6-0E68E784D083}" destId="{A0C4FBA3-44E2-4A23-A80B-6C1918AE344F}" srcOrd="0" destOrd="0" presId="urn:microsoft.com/office/officeart/2005/8/layout/orgChart1"/>
    <dgm:cxn modelId="{73B29E3F-DEA4-43E4-9D3F-DC0745CE29D4}" type="presOf" srcId="{BFD2839D-1ABF-4815-9C61-5265980CFE7E}" destId="{371CAF4C-9121-432B-BD33-E8178958EA7C}" srcOrd="0" destOrd="0" presId="urn:microsoft.com/office/officeart/2005/8/layout/orgChart1"/>
    <dgm:cxn modelId="{3CF1FD42-3453-4F05-B20D-5A9BC4DC5A4F}" type="presOf" srcId="{5DFF60C2-DCED-4F64-8BF3-68DDC83B5A5C}" destId="{33062D96-BDE4-42BA-A461-1C8BF536621D}" srcOrd="0" destOrd="0" presId="urn:microsoft.com/office/officeart/2005/8/layout/orgChart1"/>
    <dgm:cxn modelId="{7670626E-54F1-480B-AFE9-4F06FB4A61EF}" type="presOf" srcId="{41DE757B-52F4-4513-8E04-C340835E563F}" destId="{CF148949-C7E8-45BD-929A-E82614DE7CD3}" srcOrd="1" destOrd="0" presId="urn:microsoft.com/office/officeart/2005/8/layout/orgChart1"/>
    <dgm:cxn modelId="{993A696F-6E2E-4528-BE79-4B45CFFA8343}" type="presOf" srcId="{F86D042C-98C6-4BF3-84D8-F4CDBBAD8B35}" destId="{40CC8CD8-3637-4868-A059-AC01EB906DD9}" srcOrd="1" destOrd="0" presId="urn:microsoft.com/office/officeart/2005/8/layout/orgChart1"/>
    <dgm:cxn modelId="{27285550-1941-4873-A8DD-C86C43469647}" type="presOf" srcId="{F06E841E-B4B8-423C-A69E-C9649475C75C}" destId="{94CDC1BB-AE68-412C-91D6-3C52B50916E3}" srcOrd="0" destOrd="0" presId="urn:microsoft.com/office/officeart/2005/8/layout/orgChart1"/>
    <dgm:cxn modelId="{CC6A5A75-16EB-41EF-B984-479D6B487626}" type="presOf" srcId="{D642A468-5D0F-406D-B739-C50A47131413}" destId="{9C3B5D39-4A80-464C-81F7-190AB7A1B979}" srcOrd="0" destOrd="0" presId="urn:microsoft.com/office/officeart/2005/8/layout/orgChart1"/>
    <dgm:cxn modelId="{B0C29778-A4EE-4A1F-9202-EA9864F361CC}" type="presOf" srcId="{B4A5C493-C7A5-4C9D-938B-8F2065CFC807}" destId="{66D5AEDD-5E8A-485F-841A-91FA30B18F32}" srcOrd="0" destOrd="0" presId="urn:microsoft.com/office/officeart/2005/8/layout/orgChart1"/>
    <dgm:cxn modelId="{91C9CC83-AA87-4372-AF50-E05618011D1B}" type="presOf" srcId="{B60E29F5-0DFC-4BAB-A417-9AAFB7FFE0F2}" destId="{1FD3B53F-2369-404E-B948-8FB1091F1013}" srcOrd="0" destOrd="0" presId="urn:microsoft.com/office/officeart/2005/8/layout/orgChart1"/>
    <dgm:cxn modelId="{C5DBDF8F-06BE-430B-8978-A490664B9BA0}" type="presOf" srcId="{4B831C20-9D20-4F32-9587-8BB4EE8487E8}" destId="{77D267DF-9C02-461C-AB97-7E9F18795887}" srcOrd="0" destOrd="0" presId="urn:microsoft.com/office/officeart/2005/8/layout/orgChart1"/>
    <dgm:cxn modelId="{B2CBEC8F-3E7F-465E-9492-59E86AAC3379}" srcId="{B60E29F5-0DFC-4BAB-A417-9AAFB7FFE0F2}" destId="{BBC0E5CA-25B6-44D6-A2CE-41572A4CD3B5}" srcOrd="2" destOrd="0" parTransId="{5DFF60C2-DCED-4F64-8BF3-68DDC83B5A5C}" sibTransId="{98B66549-DB09-4F8D-93AA-2B9A26E7DF9B}"/>
    <dgm:cxn modelId="{F5E61B90-3968-45DC-8477-99D80C398B1D}" type="presOf" srcId="{41DE757B-52F4-4513-8E04-C340835E563F}" destId="{8598273C-59AD-4F43-9268-C3A9CF06825A}" srcOrd="0" destOrd="0" presId="urn:microsoft.com/office/officeart/2005/8/layout/orgChart1"/>
    <dgm:cxn modelId="{5FE66D90-6D69-4579-B369-7EC85A1CF698}" type="presOf" srcId="{D642A468-5D0F-406D-B739-C50A47131413}" destId="{7146C940-EB43-4070-8C11-8DA20DF0CC83}" srcOrd="1" destOrd="0" presId="urn:microsoft.com/office/officeart/2005/8/layout/orgChart1"/>
    <dgm:cxn modelId="{C0719E91-ABB1-41A1-938F-B6267D1CB845}" type="presOf" srcId="{F86D042C-98C6-4BF3-84D8-F4CDBBAD8B35}" destId="{D0CB7D47-76D4-479A-92F5-198AEE65CFB9}" srcOrd="0" destOrd="0" presId="urn:microsoft.com/office/officeart/2005/8/layout/orgChart1"/>
    <dgm:cxn modelId="{5C21DD91-DBE5-4CC2-80B8-BD3027619628}" type="presOf" srcId="{B60E29F5-0DFC-4BAB-A417-9AAFB7FFE0F2}" destId="{3EDCA20A-3C59-4D1A-A19C-439695649116}" srcOrd="1" destOrd="0" presId="urn:microsoft.com/office/officeart/2005/8/layout/orgChart1"/>
    <dgm:cxn modelId="{97E26693-80A1-44B7-B1D0-CF8994CCAD9D}" srcId="{B60E29F5-0DFC-4BAB-A417-9AAFB7FFE0F2}" destId="{F06E841E-B4B8-423C-A69E-C9649475C75C}" srcOrd="0" destOrd="0" parTransId="{1A494D2E-AA47-41EB-A2E6-0E68E784D083}" sibTransId="{EBE606CA-B6E1-40FF-811D-C0A9D41DB2FB}"/>
    <dgm:cxn modelId="{0A9F89A8-9517-4BDC-AA97-394A2648FF96}" srcId="{BBC0E5CA-25B6-44D6-A2CE-41572A4CD3B5}" destId="{41DE757B-52F4-4513-8E04-C340835E563F}" srcOrd="0" destOrd="0" parTransId="{B4A5C493-C7A5-4C9D-938B-8F2065CFC807}" sibTransId="{7EFC8916-A81E-48D6-AFF3-540BACB51BA7}"/>
    <dgm:cxn modelId="{2525B8A8-FB80-4E80-8C25-1F0ACE060F7B}" type="presOf" srcId="{2EC1B863-F81E-4DD0-BBD3-75935BD8CE59}" destId="{C8721F77-92B1-4363-A328-7DAF86355A8E}" srcOrd="0" destOrd="0" presId="urn:microsoft.com/office/officeart/2005/8/layout/orgChart1"/>
    <dgm:cxn modelId="{782034A9-EDD4-4D6E-882E-4831673EF19A}" srcId="{B60E29F5-0DFC-4BAB-A417-9AAFB7FFE0F2}" destId="{13A92D00-D5F8-4064-B2CB-0F267A514B06}" srcOrd="1" destOrd="0" parTransId="{BFD2839D-1ABF-4815-9C61-5265980CFE7E}" sibTransId="{34E575DA-0F2D-4464-835A-90F1015A45DB}"/>
    <dgm:cxn modelId="{33C92CAC-5F83-4939-9223-06CB2E06BDB1}" type="presOf" srcId="{13A92D00-D5F8-4064-B2CB-0F267A514B06}" destId="{C590AE86-2781-4BC6-9B72-F79813F226AE}" srcOrd="1" destOrd="0" presId="urn:microsoft.com/office/officeart/2005/8/layout/orgChart1"/>
    <dgm:cxn modelId="{2BDDB1B5-72D5-48AB-8453-64587B211EDB}" type="presOf" srcId="{E1C4A0FC-C1A8-4784-9205-414F95945EF2}" destId="{54AF40AE-74C3-48D0-A1AE-C358CCAC6EFB}" srcOrd="1" destOrd="0" presId="urn:microsoft.com/office/officeart/2005/8/layout/orgChart1"/>
    <dgm:cxn modelId="{CF082BB7-3531-4FF5-ABFD-BA810812A09E}" type="presOf" srcId="{DFBF9451-8855-49CF-950A-D309F9396A3B}" destId="{241944D9-21F3-4731-A5BF-DD8DCFAF94CB}" srcOrd="0" destOrd="0" presId="urn:microsoft.com/office/officeart/2005/8/layout/orgChart1"/>
    <dgm:cxn modelId="{7525D4CD-EF5E-439B-BF31-1160E09219DD}" type="presOf" srcId="{6F9465F1-CCD8-4496-BABE-A04E3B140FC4}" destId="{0C248FB5-0B6B-4F05-B66D-80217748CE4F}" srcOrd="0" destOrd="0" presId="urn:microsoft.com/office/officeart/2005/8/layout/orgChart1"/>
    <dgm:cxn modelId="{392C1ED1-D6C7-4CE0-AD43-50A968F02C8C}" srcId="{BBC0E5CA-25B6-44D6-A2CE-41572A4CD3B5}" destId="{F86D042C-98C6-4BF3-84D8-F4CDBBAD8B35}" srcOrd="1" destOrd="0" parTransId="{2EC1B863-F81E-4DD0-BBD3-75935BD8CE59}" sibTransId="{CDEA47D4-B489-474F-9785-5D3D543825E3}"/>
    <dgm:cxn modelId="{2CBEEED4-C6A0-499C-A3D4-37004F7269B7}" srcId="{4B831C20-9D20-4F32-9587-8BB4EE8487E8}" destId="{B60E29F5-0DFC-4BAB-A417-9AAFB7FFE0F2}" srcOrd="0" destOrd="0" parTransId="{8DC25DD7-6201-4A77-81C0-F48401144764}" sibTransId="{D6EF46CB-81D6-4217-A6AD-2C89B7C0FD99}"/>
    <dgm:cxn modelId="{E424BDDD-17BA-42E9-B6DC-C607E0E25E7E}" type="presOf" srcId="{E1C4A0FC-C1A8-4784-9205-414F95945EF2}" destId="{2ABE74C3-DAF3-4E6B-97D1-5AE4A52687D5}" srcOrd="0" destOrd="0" presId="urn:microsoft.com/office/officeart/2005/8/layout/orgChart1"/>
    <dgm:cxn modelId="{E4BB7CE0-F618-449A-B423-5FB8CA878E67}" srcId="{F86D042C-98C6-4BF3-84D8-F4CDBBAD8B35}" destId="{D642A468-5D0F-406D-B739-C50A47131413}" srcOrd="1" destOrd="0" parTransId="{6F9465F1-CCD8-4496-BABE-A04E3B140FC4}" sibTransId="{F592A6A4-8783-4E81-97B5-B56D8069E6F0}"/>
    <dgm:cxn modelId="{464071E9-5BCA-47BF-9407-92DA2D88A581}" srcId="{F86D042C-98C6-4BF3-84D8-F4CDBBAD8B35}" destId="{E1C4A0FC-C1A8-4784-9205-414F95945EF2}" srcOrd="0" destOrd="0" parTransId="{DFBF9451-8855-49CF-950A-D309F9396A3B}" sibTransId="{12AA5BEB-8125-4A1A-A3AC-2FCF28818F8C}"/>
    <dgm:cxn modelId="{FEA394EA-D252-4A77-A265-2027D6DD4A35}" type="presOf" srcId="{BBC0E5CA-25B6-44D6-A2CE-41572A4CD3B5}" destId="{29685D69-C2F9-4780-BCF0-20B6F9AADF67}" srcOrd="0" destOrd="0" presId="urn:microsoft.com/office/officeart/2005/8/layout/orgChart1"/>
    <dgm:cxn modelId="{05E950F2-2025-4C27-9B52-0CACC2C05B30}" type="presOf" srcId="{13A92D00-D5F8-4064-B2CB-0F267A514B06}" destId="{23B29DB7-F0CD-4860-B1D8-A52BDB3CD134}" srcOrd="0" destOrd="0" presId="urn:microsoft.com/office/officeart/2005/8/layout/orgChart1"/>
    <dgm:cxn modelId="{64A23CB8-AA4E-4B9E-926D-5603D77A8E73}" type="presParOf" srcId="{77D267DF-9C02-461C-AB97-7E9F18795887}" destId="{E85C8DC4-3F78-439F-9F07-CE6503D2BFA9}" srcOrd="0" destOrd="0" presId="urn:microsoft.com/office/officeart/2005/8/layout/orgChart1"/>
    <dgm:cxn modelId="{BD8BF52C-60D8-457B-BFEC-8315EB1E1819}" type="presParOf" srcId="{E85C8DC4-3F78-439F-9F07-CE6503D2BFA9}" destId="{B14AC867-4C84-4C86-8948-D8BC976593A5}" srcOrd="0" destOrd="0" presId="urn:microsoft.com/office/officeart/2005/8/layout/orgChart1"/>
    <dgm:cxn modelId="{AC9BFB13-3184-4E1A-A50B-0D97F63E1591}" type="presParOf" srcId="{B14AC867-4C84-4C86-8948-D8BC976593A5}" destId="{1FD3B53F-2369-404E-B948-8FB1091F1013}" srcOrd="0" destOrd="0" presId="urn:microsoft.com/office/officeart/2005/8/layout/orgChart1"/>
    <dgm:cxn modelId="{DB6D3B5F-79B3-400B-88CF-7F9ED0B97B1B}" type="presParOf" srcId="{B14AC867-4C84-4C86-8948-D8BC976593A5}" destId="{3EDCA20A-3C59-4D1A-A19C-439695649116}" srcOrd="1" destOrd="0" presId="urn:microsoft.com/office/officeart/2005/8/layout/orgChart1"/>
    <dgm:cxn modelId="{4AB340F2-C294-41E7-8280-773F1806C77C}" type="presParOf" srcId="{E85C8DC4-3F78-439F-9F07-CE6503D2BFA9}" destId="{B81A83B6-50A7-4CDB-B617-802C60FCF5D9}" srcOrd="1" destOrd="0" presId="urn:microsoft.com/office/officeart/2005/8/layout/orgChart1"/>
    <dgm:cxn modelId="{D6E32181-D387-41CB-AE75-21E387B0D693}" type="presParOf" srcId="{B81A83B6-50A7-4CDB-B617-802C60FCF5D9}" destId="{A0C4FBA3-44E2-4A23-A80B-6C1918AE344F}" srcOrd="0" destOrd="0" presId="urn:microsoft.com/office/officeart/2005/8/layout/orgChart1"/>
    <dgm:cxn modelId="{77FF1731-44B4-46AE-A237-C8051FEB2485}" type="presParOf" srcId="{B81A83B6-50A7-4CDB-B617-802C60FCF5D9}" destId="{01038D1F-EADF-4524-8198-20074C31C0D5}" srcOrd="1" destOrd="0" presId="urn:microsoft.com/office/officeart/2005/8/layout/orgChart1"/>
    <dgm:cxn modelId="{180924E6-F3E2-4325-81E7-7A425132B5F5}" type="presParOf" srcId="{01038D1F-EADF-4524-8198-20074C31C0D5}" destId="{1ED176C9-FC73-442B-A8B9-93C8AED0D8FC}" srcOrd="0" destOrd="0" presId="urn:microsoft.com/office/officeart/2005/8/layout/orgChart1"/>
    <dgm:cxn modelId="{EBC907D9-1500-4625-924C-1C761A5DA191}" type="presParOf" srcId="{1ED176C9-FC73-442B-A8B9-93C8AED0D8FC}" destId="{94CDC1BB-AE68-412C-91D6-3C52B50916E3}" srcOrd="0" destOrd="0" presId="urn:microsoft.com/office/officeart/2005/8/layout/orgChart1"/>
    <dgm:cxn modelId="{B1CACFD9-7449-4676-9FAF-2A714ABA0083}" type="presParOf" srcId="{1ED176C9-FC73-442B-A8B9-93C8AED0D8FC}" destId="{1C761389-500E-405B-BB00-94A302BF04C0}" srcOrd="1" destOrd="0" presId="urn:microsoft.com/office/officeart/2005/8/layout/orgChart1"/>
    <dgm:cxn modelId="{ED8BB8B4-09E3-4874-BD42-03D7584DE44D}" type="presParOf" srcId="{01038D1F-EADF-4524-8198-20074C31C0D5}" destId="{812E6C7B-3F89-49D3-8C60-D1E82B45B916}" srcOrd="1" destOrd="0" presId="urn:microsoft.com/office/officeart/2005/8/layout/orgChart1"/>
    <dgm:cxn modelId="{51007FF0-0211-4010-9A8B-E738B265D3DF}" type="presParOf" srcId="{01038D1F-EADF-4524-8198-20074C31C0D5}" destId="{29EB1CDF-D2FB-46AB-A159-75995A42B6FD}" srcOrd="2" destOrd="0" presId="urn:microsoft.com/office/officeart/2005/8/layout/orgChart1"/>
    <dgm:cxn modelId="{ADC83C27-3684-433B-95E0-F1E38500C56F}" type="presParOf" srcId="{B81A83B6-50A7-4CDB-B617-802C60FCF5D9}" destId="{371CAF4C-9121-432B-BD33-E8178958EA7C}" srcOrd="2" destOrd="0" presId="urn:microsoft.com/office/officeart/2005/8/layout/orgChart1"/>
    <dgm:cxn modelId="{D746899C-A8D3-4C61-81A4-49FCA250D9DA}" type="presParOf" srcId="{B81A83B6-50A7-4CDB-B617-802C60FCF5D9}" destId="{F9118EC5-67AD-458B-9FF2-D7EF00F64658}" srcOrd="3" destOrd="0" presId="urn:microsoft.com/office/officeart/2005/8/layout/orgChart1"/>
    <dgm:cxn modelId="{631D0653-4E2B-43EE-BDF6-198F7213C14C}" type="presParOf" srcId="{F9118EC5-67AD-458B-9FF2-D7EF00F64658}" destId="{7BD3813D-09F1-4EE5-BEB8-E6E820125D74}" srcOrd="0" destOrd="0" presId="urn:microsoft.com/office/officeart/2005/8/layout/orgChart1"/>
    <dgm:cxn modelId="{424F0A73-2898-4DE5-A14C-542DA5F72506}" type="presParOf" srcId="{7BD3813D-09F1-4EE5-BEB8-E6E820125D74}" destId="{23B29DB7-F0CD-4860-B1D8-A52BDB3CD134}" srcOrd="0" destOrd="0" presId="urn:microsoft.com/office/officeart/2005/8/layout/orgChart1"/>
    <dgm:cxn modelId="{6385A3BD-9D01-41B2-904F-C5A19508CD4E}" type="presParOf" srcId="{7BD3813D-09F1-4EE5-BEB8-E6E820125D74}" destId="{C590AE86-2781-4BC6-9B72-F79813F226AE}" srcOrd="1" destOrd="0" presId="urn:microsoft.com/office/officeart/2005/8/layout/orgChart1"/>
    <dgm:cxn modelId="{D5E813EE-C8C6-4C5F-BE59-D07B2604C6DB}" type="presParOf" srcId="{F9118EC5-67AD-458B-9FF2-D7EF00F64658}" destId="{4FE5492C-B911-4812-8152-8BD0F9083BC8}" srcOrd="1" destOrd="0" presId="urn:microsoft.com/office/officeart/2005/8/layout/orgChart1"/>
    <dgm:cxn modelId="{895070C3-2641-4033-AF91-7CD853592D10}" type="presParOf" srcId="{F9118EC5-67AD-458B-9FF2-D7EF00F64658}" destId="{0001A1C0-006F-4750-9DA2-BC09456B7177}" srcOrd="2" destOrd="0" presId="urn:microsoft.com/office/officeart/2005/8/layout/orgChart1"/>
    <dgm:cxn modelId="{64AE9192-4084-44FB-ADB2-2D9D786ADFA7}" type="presParOf" srcId="{B81A83B6-50A7-4CDB-B617-802C60FCF5D9}" destId="{33062D96-BDE4-42BA-A461-1C8BF536621D}" srcOrd="4" destOrd="0" presId="urn:microsoft.com/office/officeart/2005/8/layout/orgChart1"/>
    <dgm:cxn modelId="{8E4935F7-8C6F-4FED-952D-5AB2373B9C3F}" type="presParOf" srcId="{B81A83B6-50A7-4CDB-B617-802C60FCF5D9}" destId="{304281DA-FF83-499E-890E-0B2D90E342A9}" srcOrd="5" destOrd="0" presId="urn:microsoft.com/office/officeart/2005/8/layout/orgChart1"/>
    <dgm:cxn modelId="{FCDB294B-78D6-4CB2-AEDF-7704F4251ECE}" type="presParOf" srcId="{304281DA-FF83-499E-890E-0B2D90E342A9}" destId="{82F22DF1-02E1-492D-A5DB-D2D052DEE1C5}" srcOrd="0" destOrd="0" presId="urn:microsoft.com/office/officeart/2005/8/layout/orgChart1"/>
    <dgm:cxn modelId="{D9319F23-17FE-44C7-8FFE-76D73E487BAD}" type="presParOf" srcId="{82F22DF1-02E1-492D-A5DB-D2D052DEE1C5}" destId="{29685D69-C2F9-4780-BCF0-20B6F9AADF67}" srcOrd="0" destOrd="0" presId="urn:microsoft.com/office/officeart/2005/8/layout/orgChart1"/>
    <dgm:cxn modelId="{53D24F84-7586-4251-9DFA-52718BA0E581}" type="presParOf" srcId="{82F22DF1-02E1-492D-A5DB-D2D052DEE1C5}" destId="{3610E024-59F3-4429-B914-C3C6418EF799}" srcOrd="1" destOrd="0" presId="urn:microsoft.com/office/officeart/2005/8/layout/orgChart1"/>
    <dgm:cxn modelId="{3023A03B-4C64-4EEA-B312-1E08B86DFA56}" type="presParOf" srcId="{304281DA-FF83-499E-890E-0B2D90E342A9}" destId="{F3A05500-1C27-4AC2-B03F-87BA985AAC3E}" srcOrd="1" destOrd="0" presId="urn:microsoft.com/office/officeart/2005/8/layout/orgChart1"/>
    <dgm:cxn modelId="{CA544552-0DCE-449C-AC9A-FBCC92737110}" type="presParOf" srcId="{F3A05500-1C27-4AC2-B03F-87BA985AAC3E}" destId="{66D5AEDD-5E8A-485F-841A-91FA30B18F32}" srcOrd="0" destOrd="0" presId="urn:microsoft.com/office/officeart/2005/8/layout/orgChart1"/>
    <dgm:cxn modelId="{7BB35AEB-1A80-45E5-AEE2-7BC28CE5E2E3}" type="presParOf" srcId="{F3A05500-1C27-4AC2-B03F-87BA985AAC3E}" destId="{E7911465-FCB0-44EF-86E8-0DC9302B4C1D}" srcOrd="1" destOrd="0" presId="urn:microsoft.com/office/officeart/2005/8/layout/orgChart1"/>
    <dgm:cxn modelId="{F6DD1541-E895-49EA-9705-AFCC54C8AEA9}" type="presParOf" srcId="{E7911465-FCB0-44EF-86E8-0DC9302B4C1D}" destId="{0BCEC464-2DB5-4867-B17F-A76E88B48020}" srcOrd="0" destOrd="0" presId="urn:microsoft.com/office/officeart/2005/8/layout/orgChart1"/>
    <dgm:cxn modelId="{723AD4ED-14DF-4538-B827-5D1BBA419395}" type="presParOf" srcId="{0BCEC464-2DB5-4867-B17F-A76E88B48020}" destId="{8598273C-59AD-4F43-9268-C3A9CF06825A}" srcOrd="0" destOrd="0" presId="urn:microsoft.com/office/officeart/2005/8/layout/orgChart1"/>
    <dgm:cxn modelId="{FDA94CBF-3BDB-4C2D-8448-A1DF66603ADD}" type="presParOf" srcId="{0BCEC464-2DB5-4867-B17F-A76E88B48020}" destId="{CF148949-C7E8-45BD-929A-E82614DE7CD3}" srcOrd="1" destOrd="0" presId="urn:microsoft.com/office/officeart/2005/8/layout/orgChart1"/>
    <dgm:cxn modelId="{84EBCDA1-A130-476D-B515-47BA4124462F}" type="presParOf" srcId="{E7911465-FCB0-44EF-86E8-0DC9302B4C1D}" destId="{24F3390E-1606-4A28-9009-F824DA6EDD16}" srcOrd="1" destOrd="0" presId="urn:microsoft.com/office/officeart/2005/8/layout/orgChart1"/>
    <dgm:cxn modelId="{864F6B8D-94F9-4025-9480-6F7A06A55CA4}" type="presParOf" srcId="{E7911465-FCB0-44EF-86E8-0DC9302B4C1D}" destId="{3285AADA-D657-4B56-B5F7-E71342531C44}" srcOrd="2" destOrd="0" presId="urn:microsoft.com/office/officeart/2005/8/layout/orgChart1"/>
    <dgm:cxn modelId="{E5D2DCA5-7435-406E-9B4E-21856929A18B}" type="presParOf" srcId="{F3A05500-1C27-4AC2-B03F-87BA985AAC3E}" destId="{C8721F77-92B1-4363-A328-7DAF86355A8E}" srcOrd="2" destOrd="0" presId="urn:microsoft.com/office/officeart/2005/8/layout/orgChart1"/>
    <dgm:cxn modelId="{4842C90D-323A-43FC-8F9C-0FCAB74FEA5C}" type="presParOf" srcId="{F3A05500-1C27-4AC2-B03F-87BA985AAC3E}" destId="{051CE2A4-8F92-4C41-821B-BE0A72A48F0F}" srcOrd="3" destOrd="0" presId="urn:microsoft.com/office/officeart/2005/8/layout/orgChart1"/>
    <dgm:cxn modelId="{DD823F83-0DDD-43E0-86FE-15AE210EB925}" type="presParOf" srcId="{051CE2A4-8F92-4C41-821B-BE0A72A48F0F}" destId="{CE7D29FC-539D-43B4-83EC-59FA30AA1903}" srcOrd="0" destOrd="0" presId="urn:microsoft.com/office/officeart/2005/8/layout/orgChart1"/>
    <dgm:cxn modelId="{9CD17E75-989F-4A44-96A0-B4FCCDDE7A5E}" type="presParOf" srcId="{CE7D29FC-539D-43B4-83EC-59FA30AA1903}" destId="{D0CB7D47-76D4-479A-92F5-198AEE65CFB9}" srcOrd="0" destOrd="0" presId="urn:microsoft.com/office/officeart/2005/8/layout/orgChart1"/>
    <dgm:cxn modelId="{87EDF4F0-C320-43BA-9065-26B832B5B276}" type="presParOf" srcId="{CE7D29FC-539D-43B4-83EC-59FA30AA1903}" destId="{40CC8CD8-3637-4868-A059-AC01EB906DD9}" srcOrd="1" destOrd="0" presId="urn:microsoft.com/office/officeart/2005/8/layout/orgChart1"/>
    <dgm:cxn modelId="{6E27815B-FBFA-4CE9-B72F-AFFBC6A8CB11}" type="presParOf" srcId="{051CE2A4-8F92-4C41-821B-BE0A72A48F0F}" destId="{16CA6937-9D7D-46A6-B8BE-31F8DC1800D7}" srcOrd="1" destOrd="0" presId="urn:microsoft.com/office/officeart/2005/8/layout/orgChart1"/>
    <dgm:cxn modelId="{B432616D-B0E9-45E9-9FD9-5415D5BB750E}" type="presParOf" srcId="{16CA6937-9D7D-46A6-B8BE-31F8DC1800D7}" destId="{241944D9-21F3-4731-A5BF-DD8DCFAF94CB}" srcOrd="0" destOrd="0" presId="urn:microsoft.com/office/officeart/2005/8/layout/orgChart1"/>
    <dgm:cxn modelId="{3CFB0013-8B9F-44FC-9B9F-FE5602211E8C}" type="presParOf" srcId="{16CA6937-9D7D-46A6-B8BE-31F8DC1800D7}" destId="{F0551E42-BB28-4A08-A6BB-103B2BEB2812}" srcOrd="1" destOrd="0" presId="urn:microsoft.com/office/officeart/2005/8/layout/orgChart1"/>
    <dgm:cxn modelId="{5A9A489C-AC9C-497C-A366-D07880F97F65}" type="presParOf" srcId="{F0551E42-BB28-4A08-A6BB-103B2BEB2812}" destId="{145BCF5A-EDC7-4485-ADFC-FFCA01CCA253}" srcOrd="0" destOrd="0" presId="urn:microsoft.com/office/officeart/2005/8/layout/orgChart1"/>
    <dgm:cxn modelId="{844C8A05-DA2E-4833-B944-DDBCD017E522}" type="presParOf" srcId="{145BCF5A-EDC7-4485-ADFC-FFCA01CCA253}" destId="{2ABE74C3-DAF3-4E6B-97D1-5AE4A52687D5}" srcOrd="0" destOrd="0" presId="urn:microsoft.com/office/officeart/2005/8/layout/orgChart1"/>
    <dgm:cxn modelId="{9C27CFD9-9344-49E9-830E-B2E19F7B393C}" type="presParOf" srcId="{145BCF5A-EDC7-4485-ADFC-FFCA01CCA253}" destId="{54AF40AE-74C3-48D0-A1AE-C358CCAC6EFB}" srcOrd="1" destOrd="0" presId="urn:microsoft.com/office/officeart/2005/8/layout/orgChart1"/>
    <dgm:cxn modelId="{69ADB526-7ECE-4520-A455-1D104A792C1B}" type="presParOf" srcId="{F0551E42-BB28-4A08-A6BB-103B2BEB2812}" destId="{8FC62633-F56C-45AB-AE7F-BD59E755EDF4}" srcOrd="1" destOrd="0" presId="urn:microsoft.com/office/officeart/2005/8/layout/orgChart1"/>
    <dgm:cxn modelId="{FC0E5DF7-0C5A-4CCE-8022-7546889BAA89}" type="presParOf" srcId="{F0551E42-BB28-4A08-A6BB-103B2BEB2812}" destId="{BB96D8ED-C0A8-4D7B-83D3-37A1118458BC}" srcOrd="2" destOrd="0" presId="urn:microsoft.com/office/officeart/2005/8/layout/orgChart1"/>
    <dgm:cxn modelId="{BDAF0ECB-C87F-4EF2-8BD8-C81CECA4BAE4}" type="presParOf" srcId="{16CA6937-9D7D-46A6-B8BE-31F8DC1800D7}" destId="{0C248FB5-0B6B-4F05-B66D-80217748CE4F}" srcOrd="2" destOrd="0" presId="urn:microsoft.com/office/officeart/2005/8/layout/orgChart1"/>
    <dgm:cxn modelId="{5FD236A1-2043-4037-90CD-08F31A9047A2}" type="presParOf" srcId="{16CA6937-9D7D-46A6-B8BE-31F8DC1800D7}" destId="{EC333817-DC72-4252-AE25-2BEFC2150576}" srcOrd="3" destOrd="0" presId="urn:microsoft.com/office/officeart/2005/8/layout/orgChart1"/>
    <dgm:cxn modelId="{E8E10107-341F-4463-9A7E-1315DAEBA965}" type="presParOf" srcId="{EC333817-DC72-4252-AE25-2BEFC2150576}" destId="{DD0AC5C3-1F8E-41E4-92E2-867F94A8AFEA}" srcOrd="0" destOrd="0" presId="urn:microsoft.com/office/officeart/2005/8/layout/orgChart1"/>
    <dgm:cxn modelId="{1B667851-EA67-464A-88AA-F7CD43813194}" type="presParOf" srcId="{DD0AC5C3-1F8E-41E4-92E2-867F94A8AFEA}" destId="{9C3B5D39-4A80-464C-81F7-190AB7A1B979}" srcOrd="0" destOrd="0" presId="urn:microsoft.com/office/officeart/2005/8/layout/orgChart1"/>
    <dgm:cxn modelId="{8802E714-8563-461F-96D9-24DC158C9690}" type="presParOf" srcId="{DD0AC5C3-1F8E-41E4-92E2-867F94A8AFEA}" destId="{7146C940-EB43-4070-8C11-8DA20DF0CC83}" srcOrd="1" destOrd="0" presId="urn:microsoft.com/office/officeart/2005/8/layout/orgChart1"/>
    <dgm:cxn modelId="{A86528BE-8378-4215-9454-CC05CF9798BB}" type="presParOf" srcId="{EC333817-DC72-4252-AE25-2BEFC2150576}" destId="{15CD8F99-0A88-415F-BC97-5FB338159557}" srcOrd="1" destOrd="0" presId="urn:microsoft.com/office/officeart/2005/8/layout/orgChart1"/>
    <dgm:cxn modelId="{D76E4BC4-D056-4B2F-985D-554A2A6EE5C8}" type="presParOf" srcId="{EC333817-DC72-4252-AE25-2BEFC2150576}" destId="{50C24284-4BF4-4DF5-9546-EFA38DAAEA7B}" srcOrd="2" destOrd="0" presId="urn:microsoft.com/office/officeart/2005/8/layout/orgChart1"/>
    <dgm:cxn modelId="{61ADD672-7000-4B35-80B4-602D1422D906}" type="presParOf" srcId="{051CE2A4-8F92-4C41-821B-BE0A72A48F0F}" destId="{965CA9A3-B7FA-45F5-9042-0FF17735AA49}" srcOrd="2" destOrd="0" presId="urn:microsoft.com/office/officeart/2005/8/layout/orgChart1"/>
    <dgm:cxn modelId="{D4AA82A1-A8F5-408E-8231-DF5DD4D47E45}" type="presParOf" srcId="{304281DA-FF83-499E-890E-0B2D90E342A9}" destId="{6D467688-4756-4A41-A6BC-1F0AC02FCCA3}" srcOrd="2" destOrd="0" presId="urn:microsoft.com/office/officeart/2005/8/layout/orgChart1"/>
    <dgm:cxn modelId="{3EB7803E-6D00-4F20-A485-B767A8955664}" type="presParOf" srcId="{E85C8DC4-3F78-439F-9F07-CE6503D2BFA9}" destId="{BA268F91-05EC-48CC-95A2-D5A26DCDA8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48FB5-0B6B-4F05-B66D-80217748CE4F}">
      <dsp:nvSpPr>
        <dsp:cNvPr id="0" name=""/>
        <dsp:cNvSpPr/>
      </dsp:nvSpPr>
      <dsp:spPr>
        <a:xfrm>
          <a:off x="6220305" y="3435791"/>
          <a:ext cx="268370" cy="1213515"/>
        </a:xfrm>
        <a:custGeom>
          <a:avLst/>
          <a:gdLst/>
          <a:ahLst/>
          <a:cxnLst/>
          <a:rect l="0" t="0" r="0" b="0"/>
          <a:pathLst>
            <a:path>
              <a:moveTo>
                <a:pt x="0" y="0"/>
              </a:moveTo>
              <a:lnTo>
                <a:pt x="0" y="1213515"/>
              </a:lnTo>
              <a:lnTo>
                <a:pt x="268370" y="12135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1944D9-21F3-4731-A5BF-DD8DCFAF94CB}">
      <dsp:nvSpPr>
        <dsp:cNvPr id="0" name=""/>
        <dsp:cNvSpPr/>
      </dsp:nvSpPr>
      <dsp:spPr>
        <a:xfrm>
          <a:off x="6220305" y="3435791"/>
          <a:ext cx="271805" cy="724371"/>
        </a:xfrm>
        <a:custGeom>
          <a:avLst/>
          <a:gdLst/>
          <a:ahLst/>
          <a:cxnLst/>
          <a:rect l="0" t="0" r="0" b="0"/>
          <a:pathLst>
            <a:path>
              <a:moveTo>
                <a:pt x="0" y="0"/>
              </a:moveTo>
              <a:lnTo>
                <a:pt x="0" y="724371"/>
              </a:lnTo>
              <a:lnTo>
                <a:pt x="271805" y="7243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21F77-92B1-4363-A328-7DAF86355A8E}">
      <dsp:nvSpPr>
        <dsp:cNvPr id="0" name=""/>
        <dsp:cNvSpPr/>
      </dsp:nvSpPr>
      <dsp:spPr>
        <a:xfrm>
          <a:off x="5853532" y="2165506"/>
          <a:ext cx="1082425" cy="375718"/>
        </a:xfrm>
        <a:custGeom>
          <a:avLst/>
          <a:gdLst/>
          <a:ahLst/>
          <a:cxnLst/>
          <a:rect l="0" t="0" r="0" b="0"/>
          <a:pathLst>
            <a:path>
              <a:moveTo>
                <a:pt x="0" y="0"/>
              </a:moveTo>
              <a:lnTo>
                <a:pt x="0" y="187859"/>
              </a:lnTo>
              <a:lnTo>
                <a:pt x="1082425" y="187859"/>
              </a:lnTo>
              <a:lnTo>
                <a:pt x="1082425" y="3757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5AEDD-5E8A-485F-841A-91FA30B18F32}">
      <dsp:nvSpPr>
        <dsp:cNvPr id="0" name=""/>
        <dsp:cNvSpPr/>
      </dsp:nvSpPr>
      <dsp:spPr>
        <a:xfrm>
          <a:off x="4771106" y="2165506"/>
          <a:ext cx="1082425" cy="375718"/>
        </a:xfrm>
        <a:custGeom>
          <a:avLst/>
          <a:gdLst/>
          <a:ahLst/>
          <a:cxnLst/>
          <a:rect l="0" t="0" r="0" b="0"/>
          <a:pathLst>
            <a:path>
              <a:moveTo>
                <a:pt x="1082425" y="0"/>
              </a:moveTo>
              <a:lnTo>
                <a:pt x="1082425" y="187859"/>
              </a:lnTo>
              <a:lnTo>
                <a:pt x="0" y="187859"/>
              </a:lnTo>
              <a:lnTo>
                <a:pt x="0" y="3757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62D96-BDE4-42BA-A461-1C8BF536621D}">
      <dsp:nvSpPr>
        <dsp:cNvPr id="0" name=""/>
        <dsp:cNvSpPr/>
      </dsp:nvSpPr>
      <dsp:spPr>
        <a:xfrm>
          <a:off x="3426644" y="894566"/>
          <a:ext cx="2426888" cy="376372"/>
        </a:xfrm>
        <a:custGeom>
          <a:avLst/>
          <a:gdLst/>
          <a:ahLst/>
          <a:cxnLst/>
          <a:rect l="0" t="0" r="0" b="0"/>
          <a:pathLst>
            <a:path>
              <a:moveTo>
                <a:pt x="0" y="0"/>
              </a:moveTo>
              <a:lnTo>
                <a:pt x="0" y="188513"/>
              </a:lnTo>
              <a:lnTo>
                <a:pt x="2426888" y="188513"/>
              </a:lnTo>
              <a:lnTo>
                <a:pt x="2426888" y="376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CAF4C-9121-432B-BD33-E8178958EA7C}">
      <dsp:nvSpPr>
        <dsp:cNvPr id="0" name=""/>
        <dsp:cNvSpPr/>
      </dsp:nvSpPr>
      <dsp:spPr>
        <a:xfrm>
          <a:off x="3426644" y="894566"/>
          <a:ext cx="262036" cy="376372"/>
        </a:xfrm>
        <a:custGeom>
          <a:avLst/>
          <a:gdLst/>
          <a:ahLst/>
          <a:cxnLst/>
          <a:rect l="0" t="0" r="0" b="0"/>
          <a:pathLst>
            <a:path>
              <a:moveTo>
                <a:pt x="0" y="0"/>
              </a:moveTo>
              <a:lnTo>
                <a:pt x="0" y="188513"/>
              </a:lnTo>
              <a:lnTo>
                <a:pt x="262036" y="188513"/>
              </a:lnTo>
              <a:lnTo>
                <a:pt x="262036" y="376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4FBA3-44E2-4A23-A80B-6C1918AE344F}">
      <dsp:nvSpPr>
        <dsp:cNvPr id="0" name=""/>
        <dsp:cNvSpPr/>
      </dsp:nvSpPr>
      <dsp:spPr>
        <a:xfrm>
          <a:off x="1523829" y="894566"/>
          <a:ext cx="1902815" cy="376372"/>
        </a:xfrm>
        <a:custGeom>
          <a:avLst/>
          <a:gdLst/>
          <a:ahLst/>
          <a:cxnLst/>
          <a:rect l="0" t="0" r="0" b="0"/>
          <a:pathLst>
            <a:path>
              <a:moveTo>
                <a:pt x="1902815" y="0"/>
              </a:moveTo>
              <a:lnTo>
                <a:pt x="1902815" y="188513"/>
              </a:lnTo>
              <a:lnTo>
                <a:pt x="0" y="188513"/>
              </a:lnTo>
              <a:lnTo>
                <a:pt x="0" y="376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D3B53F-2369-404E-B948-8FB1091F1013}">
      <dsp:nvSpPr>
        <dsp:cNvPr id="0" name=""/>
        <dsp:cNvSpPr/>
      </dsp:nvSpPr>
      <dsp:spPr>
        <a:xfrm>
          <a:off x="2532077" y="0"/>
          <a:ext cx="1789133" cy="894566"/>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b="1" kern="1200" dirty="0"/>
            <a:t>Rechtspflege</a:t>
          </a:r>
        </a:p>
      </dsp:txBody>
      <dsp:txXfrm>
        <a:off x="2532077" y="0"/>
        <a:ext cx="1789133" cy="894566"/>
      </dsp:txXfrm>
    </dsp:sp>
    <dsp:sp modelId="{94CDC1BB-AE68-412C-91D6-3C52B50916E3}">
      <dsp:nvSpPr>
        <dsp:cNvPr id="0" name=""/>
        <dsp:cNvSpPr/>
      </dsp:nvSpPr>
      <dsp:spPr>
        <a:xfrm>
          <a:off x="629262" y="1270939"/>
          <a:ext cx="1789133" cy="894566"/>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kern="1200" dirty="0"/>
            <a:t>Strafrechtspflege</a:t>
          </a:r>
        </a:p>
      </dsp:txBody>
      <dsp:txXfrm>
        <a:off x="629262" y="1270939"/>
        <a:ext cx="1789133" cy="894566"/>
      </dsp:txXfrm>
    </dsp:sp>
    <dsp:sp modelId="{23B29DB7-F0CD-4860-B1D8-A52BDB3CD134}">
      <dsp:nvSpPr>
        <dsp:cNvPr id="0" name=""/>
        <dsp:cNvSpPr/>
      </dsp:nvSpPr>
      <dsp:spPr>
        <a:xfrm>
          <a:off x="2794114" y="1270939"/>
          <a:ext cx="1789133" cy="894566"/>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kern="1200" dirty="0"/>
            <a:t>Zivilrechtspflege</a:t>
          </a:r>
        </a:p>
      </dsp:txBody>
      <dsp:txXfrm>
        <a:off x="2794114" y="1270939"/>
        <a:ext cx="1789133" cy="894566"/>
      </dsp:txXfrm>
    </dsp:sp>
    <dsp:sp modelId="{29685D69-C2F9-4780-BCF0-20B6F9AADF67}">
      <dsp:nvSpPr>
        <dsp:cNvPr id="0" name=""/>
        <dsp:cNvSpPr/>
      </dsp:nvSpPr>
      <dsp:spPr>
        <a:xfrm>
          <a:off x="4958965" y="1270939"/>
          <a:ext cx="1789133" cy="894566"/>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b="1" kern="1200" dirty="0"/>
            <a:t>Öffentliche Rechtspflege</a:t>
          </a:r>
        </a:p>
      </dsp:txBody>
      <dsp:txXfrm>
        <a:off x="4958965" y="1270939"/>
        <a:ext cx="1789133" cy="894566"/>
      </dsp:txXfrm>
    </dsp:sp>
    <dsp:sp modelId="{8598273C-59AD-4F43-9268-C3A9CF06825A}">
      <dsp:nvSpPr>
        <dsp:cNvPr id="0" name=""/>
        <dsp:cNvSpPr/>
      </dsp:nvSpPr>
      <dsp:spPr>
        <a:xfrm>
          <a:off x="3876540" y="2541224"/>
          <a:ext cx="1789133" cy="894566"/>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kern="1200" dirty="0"/>
            <a:t>Staatsrechtspflege</a:t>
          </a:r>
        </a:p>
      </dsp:txBody>
      <dsp:txXfrm>
        <a:off x="3876540" y="2541224"/>
        <a:ext cx="1789133" cy="894566"/>
      </dsp:txXfrm>
    </dsp:sp>
    <dsp:sp modelId="{D0CB7D47-76D4-479A-92F5-198AEE65CFB9}">
      <dsp:nvSpPr>
        <dsp:cNvPr id="0" name=""/>
        <dsp:cNvSpPr/>
      </dsp:nvSpPr>
      <dsp:spPr>
        <a:xfrm>
          <a:off x="6041391" y="2541224"/>
          <a:ext cx="1789133" cy="894566"/>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b="1" kern="1200" dirty="0"/>
            <a:t>Verwaltungsrechtspflege</a:t>
          </a:r>
        </a:p>
      </dsp:txBody>
      <dsp:txXfrm>
        <a:off x="6041391" y="2541224"/>
        <a:ext cx="1789133" cy="894566"/>
      </dsp:txXfrm>
    </dsp:sp>
    <dsp:sp modelId="{2ABE74C3-DAF3-4E6B-97D1-5AE4A52687D5}">
      <dsp:nvSpPr>
        <dsp:cNvPr id="0" name=""/>
        <dsp:cNvSpPr/>
      </dsp:nvSpPr>
      <dsp:spPr>
        <a:xfrm>
          <a:off x="6492110" y="4016409"/>
          <a:ext cx="1042510" cy="287504"/>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kern="1200" dirty="0"/>
            <a:t>ursprünglich</a:t>
          </a:r>
        </a:p>
      </dsp:txBody>
      <dsp:txXfrm>
        <a:off x="6492110" y="4016409"/>
        <a:ext cx="1042510" cy="287504"/>
      </dsp:txXfrm>
    </dsp:sp>
    <dsp:sp modelId="{9C3B5D39-4A80-464C-81F7-190AB7A1B979}">
      <dsp:nvSpPr>
        <dsp:cNvPr id="0" name=""/>
        <dsp:cNvSpPr/>
      </dsp:nvSpPr>
      <dsp:spPr>
        <a:xfrm>
          <a:off x="6488675" y="4474732"/>
          <a:ext cx="919077" cy="349149"/>
        </a:xfrm>
        <a:prstGeom prst="rect">
          <a:avLst/>
        </a:prstGeom>
        <a:solidFill>
          <a:srgbClr val="BF12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CH" sz="1100" kern="1200" dirty="0"/>
            <a:t>nachträglich</a:t>
          </a:r>
        </a:p>
      </dsp:txBody>
      <dsp:txXfrm>
        <a:off x="6488675" y="4474732"/>
        <a:ext cx="919077" cy="3491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CH"/>
          </a:p>
        </p:txBody>
      </p:sp>
      <p:sp>
        <p:nvSpPr>
          <p:cNvPr id="3" name="Datumsplatzhalt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F6C49E64-A3D8-48F3-A60B-BCB33E1EB534}" type="datetimeFigureOut">
              <a:rPr lang="fr-CH" smtClean="0"/>
              <a:t>12.02.2020</a:t>
            </a:fld>
            <a:endParaRPr lang="fr-CH"/>
          </a:p>
        </p:txBody>
      </p:sp>
      <p:sp>
        <p:nvSpPr>
          <p:cNvPr id="4" name="Fußzeilenplatzhalt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CH"/>
          </a:p>
        </p:txBody>
      </p:sp>
      <p:sp>
        <p:nvSpPr>
          <p:cNvPr id="5" name="Foliennummernplatzhalt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52CC09C7-DF57-474D-9E73-A1DE160F2CE1}" type="slidenum">
              <a:rPr lang="fr-CH" smtClean="0"/>
              <a:t>‹Nr.›</a:t>
            </a:fld>
            <a:endParaRPr lang="fr-CH"/>
          </a:p>
        </p:txBody>
      </p:sp>
    </p:spTree>
    <p:extLst>
      <p:ext uri="{BB962C8B-B14F-4D97-AF65-F5344CB8AC3E}">
        <p14:creationId xmlns:p14="http://schemas.microsoft.com/office/powerpoint/2010/main" val="315035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2B7AC1A-AE76-4681-95BC-4CE7CA1EE5BF}" type="datetimeFigureOut">
              <a:rPr lang="de-CH" smtClean="0"/>
              <a:pPr/>
              <a:t>12.02.2020</a:t>
            </a:fld>
            <a:endParaRPr lang="de-CH"/>
          </a:p>
        </p:txBody>
      </p:sp>
      <p:sp>
        <p:nvSpPr>
          <p:cNvPr id="4" name="Folienbildplatzhalt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6167BC3-E335-4665-8934-A2481CBD462D}" type="slidenum">
              <a:rPr lang="de-CH" smtClean="0"/>
              <a:pPr/>
              <a:t>‹Nr.›</a:t>
            </a:fld>
            <a:endParaRPr lang="de-CH"/>
          </a:p>
        </p:txBody>
      </p:sp>
    </p:spTree>
    <p:extLst>
      <p:ext uri="{BB962C8B-B14F-4D97-AF65-F5344CB8AC3E}">
        <p14:creationId xmlns:p14="http://schemas.microsoft.com/office/powerpoint/2010/main" val="280074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C8D46F-10A3-4FC7-A5F5-19594D20C6BE}" type="slidenum">
              <a:rPr lang="en-US" smtClean="0"/>
              <a:pPr eaLnBrk="1" hangingPunct="1"/>
              <a:t>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6345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5552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553064-0360-4089-A324-33CF0E478A23}" type="slidenum">
              <a:rPr lang="en-US" smtClean="0"/>
              <a:pPr eaLnBrk="1" hangingPunct="1"/>
              <a:t>12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5764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553064-0360-4089-A324-33CF0E478A23}" type="slidenum">
              <a:rPr lang="en-US" smtClean="0"/>
              <a:pPr eaLnBrk="1" hangingPunct="1"/>
              <a:t>13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9888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4551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0526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1402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20514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10768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5611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20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916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553064-0360-4089-A324-33CF0E478A23}" type="slidenum">
              <a:rPr lang="en-US" smtClean="0"/>
              <a:pPr eaLnBrk="1" hangingPunct="1"/>
              <a:t>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0787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21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0491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22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68028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23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92327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24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65092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28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4085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C8D46F-10A3-4FC7-A5F5-19594D20C6BE}" type="slidenum">
              <a:rPr lang="en-US" smtClean="0"/>
              <a:pPr eaLnBrk="1" hangingPunct="1"/>
              <a:t>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0586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975809-2232-4ABC-840E-5CCE7068DB45}" type="slidenum">
              <a:rPr lang="en-US"/>
              <a:pPr eaLnBrk="1" hangingPunct="1"/>
              <a:t>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5563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D9F3C758-F513-41B4-B100-09945185B159}" type="slidenum">
              <a:rPr lang="en-US" smtClean="0"/>
              <a:pPr eaLnBrk="1" hangingPunct="1"/>
              <a:t>7</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CB4ADD13-5F2E-4EEC-89A3-1C254C734028}" type="slidenum">
              <a:rPr lang="en-US" smtClean="0"/>
              <a:pPr eaLnBrk="1" hangingPunct="1"/>
              <a:t>8</a:t>
            </a:fld>
            <a:endParaRPr lang="en-US"/>
          </a:p>
        </p:txBody>
      </p:sp>
      <p:sp>
        <p:nvSpPr>
          <p:cNvPr id="111619" name="Rectangle 2"/>
          <p:cNvSpPr>
            <a:spLocks noGrp="1" noRot="1" noChangeAspect="1" noChangeArrowheads="1" noTextEdit="1"/>
          </p:cNvSpPr>
          <p:nvPr>
            <p:ph type="sldImg"/>
          </p:nvPr>
        </p:nvSpPr>
        <p:spPr>
          <a:xfrm>
            <a:off x="917575" y="744538"/>
            <a:ext cx="4964113" cy="3724275"/>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C56363B0-9ED8-4E5B-BCE1-A3E58B7F7FF9}" type="slidenum">
              <a:rPr lang="en-US" smtClean="0"/>
              <a:pPr eaLnBrk="1" hangingPunct="1"/>
              <a:t>9</a:t>
            </a:fld>
            <a:endParaRPr lang="en-US"/>
          </a:p>
        </p:txBody>
      </p:sp>
      <p:sp>
        <p:nvSpPr>
          <p:cNvPr id="112643" name="Rectangle 2"/>
          <p:cNvSpPr>
            <a:spLocks noGrp="1" noRot="1" noChangeAspect="1" noChangeArrowheads="1" noTextEdit="1"/>
          </p:cNvSpPr>
          <p:nvPr>
            <p:ph type="sldImg"/>
          </p:nvPr>
        </p:nvSpPr>
        <p:spPr>
          <a:xfrm>
            <a:off x="917575" y="744538"/>
            <a:ext cx="4964113" cy="3724275"/>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767" indent="-286064" eaLnBrk="0" hangingPunct="0">
              <a:defRPr>
                <a:solidFill>
                  <a:schemeClr val="tx1"/>
                </a:solidFill>
                <a:latin typeface="Arial" charset="0"/>
              </a:defRPr>
            </a:lvl2pPr>
            <a:lvl3pPr marL="1144257" indent="-228851" eaLnBrk="0" hangingPunct="0">
              <a:defRPr>
                <a:solidFill>
                  <a:schemeClr val="tx1"/>
                </a:solidFill>
                <a:latin typeface="Arial" charset="0"/>
              </a:defRPr>
            </a:lvl3pPr>
            <a:lvl4pPr marL="1601960" indent="-228851" eaLnBrk="0" hangingPunct="0">
              <a:defRPr>
                <a:solidFill>
                  <a:schemeClr val="tx1"/>
                </a:solidFill>
                <a:latin typeface="Arial" charset="0"/>
              </a:defRPr>
            </a:lvl4pPr>
            <a:lvl5pPr marL="2059663" indent="-228851" eaLnBrk="0" hangingPunct="0">
              <a:defRPr>
                <a:solidFill>
                  <a:schemeClr val="tx1"/>
                </a:solidFill>
                <a:latin typeface="Arial" charset="0"/>
              </a:defRPr>
            </a:lvl5pPr>
            <a:lvl6pPr marL="2517366" indent="-228851" eaLnBrk="0" fontAlgn="base" hangingPunct="0">
              <a:spcBef>
                <a:spcPct val="0"/>
              </a:spcBef>
              <a:spcAft>
                <a:spcPct val="0"/>
              </a:spcAft>
              <a:defRPr>
                <a:solidFill>
                  <a:schemeClr val="tx1"/>
                </a:solidFill>
                <a:latin typeface="Arial" charset="0"/>
              </a:defRPr>
            </a:lvl6pPr>
            <a:lvl7pPr marL="2975069" indent="-228851" eaLnBrk="0" fontAlgn="base" hangingPunct="0">
              <a:spcBef>
                <a:spcPct val="0"/>
              </a:spcBef>
              <a:spcAft>
                <a:spcPct val="0"/>
              </a:spcAft>
              <a:defRPr>
                <a:solidFill>
                  <a:schemeClr val="tx1"/>
                </a:solidFill>
                <a:latin typeface="Arial" charset="0"/>
              </a:defRPr>
            </a:lvl7pPr>
            <a:lvl8pPr marL="3432772" indent="-228851" eaLnBrk="0" fontAlgn="base" hangingPunct="0">
              <a:spcBef>
                <a:spcPct val="0"/>
              </a:spcBef>
              <a:spcAft>
                <a:spcPct val="0"/>
              </a:spcAft>
              <a:defRPr>
                <a:solidFill>
                  <a:schemeClr val="tx1"/>
                </a:solidFill>
                <a:latin typeface="Arial" charset="0"/>
              </a:defRPr>
            </a:lvl8pPr>
            <a:lvl9pPr marL="3890475" indent="-228851" eaLnBrk="0" fontAlgn="base" hangingPunct="0">
              <a:spcBef>
                <a:spcPct val="0"/>
              </a:spcBef>
              <a:spcAft>
                <a:spcPct val="0"/>
              </a:spcAft>
              <a:defRPr>
                <a:solidFill>
                  <a:schemeClr val="tx1"/>
                </a:solidFill>
                <a:latin typeface="Arial" charset="0"/>
              </a:defRPr>
            </a:lvl9pPr>
          </a:lstStyle>
          <a:p>
            <a:pPr eaLnBrk="1" hangingPunct="1"/>
            <a:fld id="{8C23BFF7-FC87-4C69-9F19-0A5B385B8F01}" type="slidenum">
              <a:rPr lang="en-US" smtClean="0"/>
              <a:pPr eaLnBrk="1" hangingPunct="1"/>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37844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7" name="Grafik 6" descr="UNIFR_Background_Titleslide_PPT.jpg"/>
          <p:cNvPicPr>
            <a:picLocks noChangeAspect="1"/>
          </p:cNvPicPr>
          <p:nvPr/>
        </p:nvPicPr>
        <p:blipFill>
          <a:blip r:embed="rId2" cstate="print"/>
          <a:stretch>
            <a:fillRect/>
          </a:stretch>
        </p:blipFill>
        <p:spPr>
          <a:xfrm>
            <a:off x="0" y="1106488"/>
            <a:ext cx="9144000" cy="5751512"/>
          </a:xfrm>
          <a:prstGeom prst="rect">
            <a:avLst/>
          </a:prstGeom>
        </p:spPr>
      </p:pic>
      <p:sp>
        <p:nvSpPr>
          <p:cNvPr id="8" name="Textplatzhalter 7"/>
          <p:cNvSpPr>
            <a:spLocks noGrp="1"/>
          </p:cNvSpPr>
          <p:nvPr>
            <p:ph type="body" sz="quarter" idx="13"/>
          </p:nvPr>
        </p:nvSpPr>
        <p:spPr>
          <a:xfrm>
            <a:off x="433388" y="1803400"/>
            <a:ext cx="8278811" cy="4351338"/>
          </a:xfrm>
        </p:spPr>
        <p:txBody>
          <a:bodyPr/>
          <a:lstStyle>
            <a:lvl1pPr>
              <a:spcAft>
                <a:spcPts val="2700"/>
              </a:spcAft>
              <a:defRPr/>
            </a:lvl1pPr>
            <a:lvl2pPr>
              <a:lnSpc>
                <a:spcPts val="3200"/>
              </a:lnSpc>
              <a:spcAft>
                <a:spcPts val="3200"/>
              </a:spcAft>
              <a:defRPr sz="3000" b="1" cap="all" baseline="0">
                <a:solidFill>
                  <a:srgbClr val="BF1238"/>
                </a:solidFill>
              </a:defRPr>
            </a:lvl2pPr>
            <a:lvl3pPr marL="0" indent="0">
              <a:lnSpc>
                <a:spcPts val="3200"/>
              </a:lnSpc>
              <a:spcAft>
                <a:spcPts val="3200"/>
              </a:spcAft>
              <a:buFont typeface="Arial" pitchFamily="34" charset="0"/>
              <a:buChar char="​"/>
              <a:defRPr sz="3000"/>
            </a:lvl3pPr>
            <a:lvl4pPr>
              <a:lnSpc>
                <a:spcPts val="2000"/>
              </a:lnSpc>
              <a:defRPr sz="1600">
                <a:solidFill>
                  <a:schemeClr val="tx1"/>
                </a:solidFill>
              </a:defRPr>
            </a:lvl4pPr>
            <a:lvl5pPr>
              <a:lnSpc>
                <a:spcPts val="2000"/>
              </a:lnSpc>
              <a:defRPr sz="1600" b="0">
                <a:solidFill>
                  <a:schemeClr val="tx1"/>
                </a:solidFill>
              </a:defRPr>
            </a:lvl5pPr>
            <a:lvl6pPr>
              <a:defRPr/>
            </a:lvl6pPr>
            <a:lvl7pPr>
              <a:defRPr/>
            </a:lvl7pPr>
          </a:lstStyle>
          <a:p>
            <a:pPr lvl="0"/>
            <a:endParaRPr lang="de-DE" dirty="0"/>
          </a:p>
        </p:txBody>
      </p:sp>
      <p:sp>
        <p:nvSpPr>
          <p:cNvPr id="5" name="Textplatzhalter 1"/>
          <p:cNvSpPr txBox="1">
            <a:spLocks/>
          </p:cNvSpPr>
          <p:nvPr userDrawn="1"/>
        </p:nvSpPr>
        <p:spPr bwMode="auto">
          <a:xfrm>
            <a:off x="435176" y="1802260"/>
            <a:ext cx="4032250" cy="4032250"/>
          </a:xfrm>
          <a:prstGeom prst="rect">
            <a:avLst/>
          </a:prstGeom>
          <a:solidFill>
            <a:srgbClr val="BF1238"/>
          </a:solidFill>
          <a:ln w="25400" cap="flat" cmpd="sng" algn="ctr">
            <a:noFill/>
            <a:prstDash val="soli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270000" tIns="180000" rIns="270000" bIns="45720" numCol="1" anchor="t" anchorCtr="0" compatLnSpc="1">
            <a:prstTxWarp prst="textNoShape">
              <a:avLst/>
            </a:prstTxWarp>
          </a:bodyPr>
          <a:lstStyle>
            <a:lvl1pPr marL="0" indent="0" algn="l" defTabSz="898525" rtl="0" eaLnBrk="0" fontAlgn="auto" hangingPunct="0">
              <a:lnSpc>
                <a:spcPct val="100000"/>
              </a:lnSpc>
              <a:spcBef>
                <a:spcPts val="0"/>
              </a:spcBef>
              <a:spcAft>
                <a:spcPts val="0"/>
              </a:spcAft>
              <a:buClr>
                <a:schemeClr val="accent1"/>
              </a:buClr>
              <a:buSzPct val="90000"/>
              <a:buFont typeface="Wingdings" pitchFamily="2" charset="2"/>
              <a:buNone/>
              <a:tabLst>
                <a:tab pos="341313" algn="l"/>
              </a:tabLst>
              <a:defRPr lang="de-DE" sz="3200" b="1" kern="1200" dirty="0" smtClean="0">
                <a:solidFill>
                  <a:schemeClr val="lt1"/>
                </a:solidFill>
                <a:latin typeface="Arial" pitchFamily="34" charset="0"/>
                <a:ea typeface="+mn-ea"/>
                <a:cs typeface="Arial" pitchFamily="34" charset="0"/>
              </a:defRPr>
            </a:lvl1pPr>
            <a:lvl2pPr marL="77787" indent="0" algn="l" defTabSz="898525" rtl="0" eaLnBrk="0" fontAlgn="base" hangingPunct="0">
              <a:lnSpc>
                <a:spcPts val="2800"/>
              </a:lnSpc>
              <a:spcBef>
                <a:spcPts val="1000"/>
              </a:spcBef>
              <a:spcAft>
                <a:spcPct val="0"/>
              </a:spcAft>
              <a:buClr>
                <a:schemeClr val="accent1"/>
              </a:buClr>
              <a:buSzPct val="90000"/>
              <a:buFont typeface="Wingdings" pitchFamily="2" charset="2"/>
              <a:buNone/>
              <a:defRPr lang="de-DE" sz="2000" kern="1200" smtClean="0">
                <a:solidFill>
                  <a:schemeClr val="lt1"/>
                </a:solidFill>
                <a:latin typeface="+mn-lt"/>
                <a:ea typeface="+mn-ea"/>
                <a:cs typeface="+mn-cs"/>
              </a:defRPr>
            </a:lvl2pPr>
            <a:lvl3pPr marL="627062" indent="0" algn="l" defTabSz="898525" rtl="0" eaLnBrk="0" fontAlgn="base" hangingPunct="0">
              <a:lnSpc>
                <a:spcPts val="2400"/>
              </a:lnSpc>
              <a:spcBef>
                <a:spcPts val="400"/>
              </a:spcBef>
              <a:spcAft>
                <a:spcPct val="0"/>
              </a:spcAft>
              <a:buSzPct val="90000"/>
              <a:buFont typeface="Wingdings" pitchFamily="2" charset="2"/>
              <a:buNone/>
              <a:defRPr lang="de-DE" sz="2000" kern="1200" smtClean="0">
                <a:solidFill>
                  <a:schemeClr val="lt1"/>
                </a:solidFill>
                <a:latin typeface="+mn-lt"/>
                <a:ea typeface="+mn-ea"/>
                <a:cs typeface="+mn-cs"/>
              </a:defRPr>
            </a:lvl3pPr>
            <a:lvl4pPr marL="1089025" indent="0" algn="l" defTabSz="898525" rtl="0" eaLnBrk="0" fontAlgn="base" hangingPunct="0">
              <a:lnSpc>
                <a:spcPts val="2400"/>
              </a:lnSpc>
              <a:spcBef>
                <a:spcPts val="400"/>
              </a:spcBef>
              <a:spcAft>
                <a:spcPct val="0"/>
              </a:spcAft>
              <a:buSzPct val="90000"/>
              <a:buFont typeface="Wingdings" pitchFamily="2" charset="2"/>
              <a:buNone/>
              <a:defRPr lang="de-DE" sz="2000" kern="1200" smtClean="0">
                <a:solidFill>
                  <a:schemeClr val="lt1"/>
                </a:solidFill>
                <a:latin typeface="+mn-lt"/>
                <a:ea typeface="+mn-ea"/>
                <a:cs typeface="+mn-cs"/>
              </a:defRPr>
            </a:lvl4pPr>
            <a:lvl5pPr marL="1544637" indent="0" algn="l" defTabSz="898525" rtl="0" eaLnBrk="0" fontAlgn="base" hangingPunct="0">
              <a:lnSpc>
                <a:spcPts val="2400"/>
              </a:lnSpc>
              <a:spcBef>
                <a:spcPts val="400"/>
              </a:spcBef>
              <a:spcAft>
                <a:spcPct val="0"/>
              </a:spcAft>
              <a:buSzPct val="90000"/>
              <a:buFont typeface="Wingdings" pitchFamily="2" charset="2"/>
              <a:buNone/>
              <a:defRPr lang="de-CH"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9" name="Bild 8" descr="droit_bandeau_PPT.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190" r="8272"/>
          <a:stretch/>
        </p:blipFill>
        <p:spPr>
          <a:xfrm>
            <a:off x="433388" y="172080"/>
            <a:ext cx="8278812" cy="880656"/>
          </a:xfrm>
          <a:prstGeom prst="rect">
            <a:avLst/>
          </a:prstGeom>
        </p:spPr>
      </p:pic>
    </p:spTree>
    <p:extLst>
      <p:ext uri="{BB962C8B-B14F-4D97-AF65-F5344CB8AC3E}">
        <p14:creationId xmlns:p14="http://schemas.microsoft.com/office/powerpoint/2010/main" val="244228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433388" y="1803400"/>
            <a:ext cx="8278811" cy="4351338"/>
          </a:xfrm>
        </p:spPr>
        <p:txBody>
          <a:bodyPr/>
          <a:lstStyle>
            <a:lvl1pPr>
              <a:spcAft>
                <a:spcPts val="2700"/>
              </a:spcAft>
              <a:defRPr/>
            </a:lvl1pPr>
            <a:lvl2pPr>
              <a:lnSpc>
                <a:spcPts val="3200"/>
              </a:lnSpc>
              <a:spcAft>
                <a:spcPts val="3200"/>
              </a:spcAft>
              <a:defRPr sz="3000" b="1" cap="all" baseline="0">
                <a:solidFill>
                  <a:srgbClr val="BF1238"/>
                </a:solidFill>
              </a:defRPr>
            </a:lvl2pPr>
            <a:lvl3pPr marL="0" indent="0">
              <a:lnSpc>
                <a:spcPts val="3200"/>
              </a:lnSpc>
              <a:spcAft>
                <a:spcPts val="3200"/>
              </a:spcAft>
              <a:buFont typeface="Arial" pitchFamily="34" charset="0"/>
              <a:buChar char="​"/>
              <a:defRPr sz="3000"/>
            </a:lvl3pPr>
            <a:lvl4pPr>
              <a:lnSpc>
                <a:spcPts val="2000"/>
              </a:lnSpc>
              <a:defRPr sz="1600">
                <a:solidFill>
                  <a:schemeClr val="tx1"/>
                </a:solidFill>
              </a:defRPr>
            </a:lvl4pPr>
            <a:lvl5pPr>
              <a:lnSpc>
                <a:spcPts val="2000"/>
              </a:lnSpc>
              <a:defRPr sz="1600" b="0">
                <a:solidFill>
                  <a:schemeClr val="tx1"/>
                </a:solidFill>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2" name="Bild 1" descr="droit_bandeau_PPT.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0" r="8272"/>
          <a:stretch/>
        </p:blipFill>
        <p:spPr>
          <a:xfrm>
            <a:off x="433388" y="172080"/>
            <a:ext cx="8278812" cy="880656"/>
          </a:xfrm>
          <a:prstGeom prst="rect">
            <a:avLst/>
          </a:prstGeom>
        </p:spPr>
      </p:pic>
      <p:sp>
        <p:nvSpPr>
          <p:cNvPr id="5"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6"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CH" dirty="0"/>
          </a:p>
        </p:txBody>
      </p:sp>
      <p:sp>
        <p:nvSpPr>
          <p:cNvPr id="3" name="Inhaltsplatzhalter 2"/>
          <p:cNvSpPr>
            <a:spLocks noGrp="1"/>
          </p:cNvSpPr>
          <p:nvPr>
            <p:ph idx="1"/>
          </p:nvPr>
        </p:nvSpPr>
        <p:spPr>
          <a:xfrm>
            <a:off x="433388" y="1008063"/>
            <a:ext cx="8278812" cy="5146675"/>
          </a:xfrm>
        </p:spPr>
        <p:txBody>
          <a:bodyPr/>
          <a:lstStyle>
            <a:lvl1pPr indent="0">
              <a:lnSpc>
                <a:spcPts val="3200"/>
              </a:lnSpc>
              <a:spcAft>
                <a:spcPts val="3200"/>
              </a:spcAft>
              <a:buFont typeface="Arial" pitchFamily="34" charset="0"/>
              <a:buChar char="​"/>
              <a:defRPr sz="3000" b="1" cap="all" baseline="0">
                <a:solidFill>
                  <a:srgbClr val="BF1238"/>
                </a:solidFill>
              </a:defRPr>
            </a:lvl1pPr>
            <a:lvl2pPr indent="0">
              <a:lnSpc>
                <a:spcPts val="3200"/>
              </a:lnSpc>
              <a:spcAft>
                <a:spcPts val="3200"/>
              </a:spcAft>
              <a:buFont typeface="Arial" pitchFamily="34" charset="0"/>
              <a:buChar char="​"/>
              <a:defRPr sz="3000" b="1" cap="all" baseline="0">
                <a:solidFill>
                  <a:srgbClr val="BF1238"/>
                </a:solidFill>
              </a:defRPr>
            </a:lvl2pPr>
            <a:lvl3pPr marL="0" indent="0">
              <a:lnSpc>
                <a:spcPts val="3200"/>
              </a:lnSpc>
              <a:spcAft>
                <a:spcPts val="3200"/>
              </a:spcAft>
              <a:buFont typeface="Arial" pitchFamily="34" charset="0"/>
              <a:buChar char="​"/>
              <a:defRPr sz="3000" b="1" cap="all" baseline="0">
                <a:solidFill>
                  <a:srgbClr val="BF1238"/>
                </a:solidFill>
              </a:defRPr>
            </a:lvl3pPr>
            <a:lvl4pPr indent="0">
              <a:lnSpc>
                <a:spcPts val="3200"/>
              </a:lnSpc>
              <a:spcAft>
                <a:spcPts val="3200"/>
              </a:spcAft>
              <a:buFont typeface="Arial" pitchFamily="34" charset="0"/>
              <a:buChar char="​"/>
              <a:defRPr sz="3000" b="1" cap="all" baseline="0">
                <a:solidFill>
                  <a:srgbClr val="BF1238"/>
                </a:solidFill>
              </a:defRPr>
            </a:lvl4pPr>
            <a:lvl5pPr indent="0">
              <a:lnSpc>
                <a:spcPts val="3200"/>
              </a:lnSpc>
              <a:spcAft>
                <a:spcPts val="3200"/>
              </a:spcAft>
              <a:buFont typeface="Arial" pitchFamily="34" charset="0"/>
              <a:buChar char="​"/>
              <a:defRPr sz="3000" b="1" cap="all" baseline="0">
                <a:solidFill>
                  <a:srgbClr val="BF12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8" name="Textfeld 7"/>
          <p:cNvSpPr txBox="1"/>
          <p:nvPr userDrawn="1"/>
        </p:nvSpPr>
        <p:spPr>
          <a:xfrm>
            <a:off x="3075719" y="6497280"/>
            <a:ext cx="914400" cy="914400"/>
          </a:xfrm>
          <a:prstGeom prst="rect">
            <a:avLst/>
          </a:prstGeom>
          <a:noFill/>
        </p:spPr>
        <p:txBody>
          <a:bodyPr wrap="none" lIns="0" tIns="0" rIns="0" bIns="0" rtlCol="0">
            <a:noAutofit/>
          </a:bodyPr>
          <a:lstStyle/>
          <a:p>
            <a:pPr>
              <a:lnSpc>
                <a:spcPts val="2700"/>
              </a:lnSpc>
            </a:pPr>
            <a:endParaRPr lang="de-DE" sz="2000" dirty="0"/>
          </a:p>
        </p:txBody>
      </p:sp>
      <p:sp>
        <p:nvSpPr>
          <p:cNvPr id="7"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sp>
        <p:nvSpPr>
          <p:cNvPr id="9"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AA70C14E-D4D5-4844-98D2-4B58EAA4308C}" type="datetime1">
              <a:rPr lang="de-CH" smtClean="0"/>
              <a:t>12.02.2020</a:t>
            </a:fld>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title">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33388" y="1008063"/>
            <a:ext cx="8278812" cy="5146675"/>
          </a:xfrm>
        </p:spPr>
        <p:txBody>
          <a:bodyPr/>
          <a:lstStyle>
            <a:lvl1pPr indent="0">
              <a:lnSpc>
                <a:spcPts val="3200"/>
              </a:lnSpc>
              <a:spcAft>
                <a:spcPts val="3200"/>
              </a:spcAft>
              <a:buFont typeface="Arial" pitchFamily="34" charset="0"/>
              <a:buChar char="​"/>
              <a:defRPr sz="3000" b="1" cap="all" baseline="0">
                <a:solidFill>
                  <a:srgbClr val="BF1238"/>
                </a:solidFill>
              </a:defRPr>
            </a:lvl1pPr>
            <a:lvl2pPr marL="414000" indent="-414000">
              <a:lnSpc>
                <a:spcPts val="2700"/>
              </a:lnSpc>
              <a:buFont typeface="+mj-lt"/>
              <a:buAutoNum type="arabicPeriod"/>
              <a:defRPr sz="2000" b="0" cap="all" baseline="0">
                <a:solidFill>
                  <a:srgbClr val="BF1238"/>
                </a:solidFill>
              </a:defRPr>
            </a:lvl2pPr>
            <a:lvl3pPr marL="216000" indent="-216000">
              <a:lnSpc>
                <a:spcPts val="2700"/>
              </a:lnSpc>
              <a:buFont typeface="Arial" pitchFamily="34" charset="0"/>
              <a:buChar char="−"/>
              <a:defRPr sz="2000" b="0" cap="all" baseline="0">
                <a:solidFill>
                  <a:srgbClr val="BF1238"/>
                </a:solidFill>
              </a:defRPr>
            </a:lvl3pPr>
            <a:lvl4pPr marL="0" indent="0">
              <a:lnSpc>
                <a:spcPts val="2700"/>
              </a:lnSpc>
              <a:buFont typeface="Arial" pitchFamily="34" charset="0"/>
              <a:buChar char="​"/>
              <a:defRPr sz="2000" b="0" cap="none" baseline="0">
                <a:solidFill>
                  <a:schemeClr val="tx1"/>
                </a:solidFill>
              </a:defRPr>
            </a:lvl4pPr>
            <a:lvl5pPr marL="0" indent="0">
              <a:lnSpc>
                <a:spcPts val="2700"/>
              </a:lnSpc>
              <a:buFont typeface="Arial" pitchFamily="34" charset="0"/>
              <a:buChar char="​"/>
              <a:defRPr sz="2000" b="0" cap="none"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sp>
        <p:nvSpPr>
          <p:cNvPr id="7"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4A68EC27-BF2C-4E3B-BD83-BEFAD223A219}" type="datetime1">
              <a:rPr lang="de-CH" smtClean="0"/>
              <a:t>12.02.2020</a:t>
            </a:fld>
            <a:endParaRPr lang="de-CH"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1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CH" dirty="0"/>
          </a:p>
        </p:txBody>
      </p:sp>
      <p:sp>
        <p:nvSpPr>
          <p:cNvPr id="6" name="Inhaltsplatzhalter 3"/>
          <p:cNvSpPr>
            <a:spLocks noGrp="1"/>
          </p:cNvSpPr>
          <p:nvPr>
            <p:ph sz="half" idx="2"/>
          </p:nvPr>
        </p:nvSpPr>
        <p:spPr>
          <a:xfrm>
            <a:off x="251520" y="908720"/>
            <a:ext cx="8278812" cy="5146674"/>
          </a:xfrm>
        </p:spPr>
        <p:txBody>
          <a:bodyPr/>
          <a:lstStyle>
            <a:lvl1pPr>
              <a:spcAft>
                <a:spcPts val="0"/>
              </a:spcAft>
              <a:defRPr sz="2000" b="1" cap="none" baseline="0">
                <a:solidFill>
                  <a:srgbClr val="BF1238"/>
                </a:solidFill>
              </a:defRPr>
            </a:lvl1pPr>
            <a:lvl2pPr marL="0" indent="0">
              <a:buFont typeface="Arial" pitchFamily="34" charset="0"/>
              <a:buChar char="​"/>
              <a:defRPr sz="2000" b="0" cap="all" baseline="0">
                <a:solidFill>
                  <a:srgbClr val="BF1238"/>
                </a:solidFill>
              </a:defRPr>
            </a:lvl2pPr>
            <a:lvl3pPr marL="216000" indent="-216000">
              <a:buFont typeface="Wingdings" pitchFamily="2" charset="2"/>
              <a:buChar char="§"/>
              <a:defRPr sz="2000"/>
            </a:lvl3pPr>
            <a:lvl4pPr>
              <a:defRPr sz="2000" b="0">
                <a:solidFill>
                  <a:schemeClr val="tx1"/>
                </a:solidFill>
              </a:defRPr>
            </a:lvl4pPr>
            <a:lvl5pPr>
              <a:defRPr sz="2000">
                <a:solidFill>
                  <a:schemeClr val="accent4"/>
                </a:solidFill>
              </a:defRPr>
            </a:lvl5pPr>
            <a:lvl6pPr marL="0" indent="0">
              <a:lnSpc>
                <a:spcPts val="2700"/>
              </a:lnSpc>
              <a:spcBef>
                <a:spcPts val="0"/>
              </a:spcBef>
              <a:buFont typeface="Arial" pitchFamily="34" charset="0"/>
              <a:buNone/>
              <a:defRPr sz="2000" b="1">
                <a:latin typeface="Arial" pitchFamily="34" charset="0"/>
                <a:cs typeface="Arial" pitchFamily="34" charset="0"/>
              </a:defRPr>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Datumsplatzhalter 3"/>
          <p:cNvSpPr>
            <a:spLocks noGrp="1"/>
          </p:cNvSpPr>
          <p:nvPr>
            <p:ph type="dt" sz="half" idx="10"/>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34AE391A-95A7-44C3-BF90-EB6721AA272C}" type="datetime1">
              <a:rPr lang="de-CH" smtClean="0"/>
              <a:t>12.02.2020</a:t>
            </a:fld>
            <a:endParaRPr lang="de-CH" dirty="0"/>
          </a:p>
        </p:txBody>
      </p:sp>
      <p:sp>
        <p:nvSpPr>
          <p:cNvPr id="8"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3388" y="163514"/>
            <a:ext cx="8496300" cy="484186"/>
          </a:xfrm>
        </p:spPr>
        <p:txBody>
          <a:bodyPr/>
          <a:lstStyle>
            <a:lvl1pPr>
              <a:defRPr/>
            </a:lvl1pPr>
          </a:lstStyle>
          <a:p>
            <a:r>
              <a:rPr lang="en-US" dirty="0"/>
              <a:t>Click to edit Master title style</a:t>
            </a:r>
            <a:endParaRPr lang="de-CH" dirty="0"/>
          </a:p>
        </p:txBody>
      </p:sp>
      <p:sp>
        <p:nvSpPr>
          <p:cNvPr id="6" name="Inhaltsplatzhalter 3"/>
          <p:cNvSpPr>
            <a:spLocks noGrp="1"/>
          </p:cNvSpPr>
          <p:nvPr>
            <p:ph sz="half" idx="10"/>
          </p:nvPr>
        </p:nvSpPr>
        <p:spPr>
          <a:xfrm>
            <a:off x="433388" y="1008064"/>
            <a:ext cx="3960812" cy="5146674"/>
          </a:xfrm>
        </p:spPr>
        <p:txBody>
          <a:bodyPr/>
          <a:lstStyle>
            <a:lvl1pPr>
              <a:spcAft>
                <a:spcPts val="0"/>
              </a:spcAft>
              <a:defRPr sz="2000" b="1" cap="none" baseline="0">
                <a:solidFill>
                  <a:srgbClr val="BF1238"/>
                </a:solidFill>
              </a:defRPr>
            </a:lvl1pPr>
            <a:lvl2pPr marL="0" indent="0">
              <a:buFont typeface="Arial" pitchFamily="34" charset="0"/>
              <a:buChar char="​"/>
              <a:defRPr sz="2000" b="0" cap="all" baseline="0">
                <a:solidFill>
                  <a:srgbClr val="BF1238"/>
                </a:solidFill>
              </a:defRPr>
            </a:lvl2pPr>
            <a:lvl3pPr marL="216000" indent="-216000">
              <a:buFont typeface="Wingdings" pitchFamily="2" charset="2"/>
              <a:buChar char="§"/>
              <a:defRPr sz="2000"/>
            </a:lvl3pPr>
            <a:lvl4pPr>
              <a:defRPr sz="2000" b="0">
                <a:solidFill>
                  <a:schemeClr val="tx1"/>
                </a:solidFill>
              </a:defRPr>
            </a:lvl4pPr>
            <a:lvl5pPr>
              <a:defRPr sz="2000">
                <a:solidFill>
                  <a:srgbClr val="0A3859"/>
                </a:solidFill>
              </a:defRPr>
            </a:lvl5pPr>
            <a:lvl6pPr marL="0" indent="0">
              <a:lnSpc>
                <a:spcPts val="2700"/>
              </a:lnSpc>
              <a:spcBef>
                <a:spcPts val="0"/>
              </a:spcBef>
              <a:buFont typeface="Arial" pitchFamily="34" charset="0"/>
              <a:buNone/>
              <a:defRPr sz="2000" b="1">
                <a:latin typeface="Arial" pitchFamily="34" charset="0"/>
                <a:cs typeface="Arial" pitchFamily="34" charset="0"/>
              </a:defRPr>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Inhaltsplatzhalter 3"/>
          <p:cNvSpPr>
            <a:spLocks noGrp="1"/>
          </p:cNvSpPr>
          <p:nvPr>
            <p:ph sz="half" idx="11"/>
          </p:nvPr>
        </p:nvSpPr>
        <p:spPr>
          <a:xfrm>
            <a:off x="4751388" y="1008064"/>
            <a:ext cx="3960812" cy="5146674"/>
          </a:xfrm>
        </p:spPr>
        <p:txBody>
          <a:bodyPr/>
          <a:lstStyle>
            <a:lvl1pPr>
              <a:spcAft>
                <a:spcPts val="0"/>
              </a:spcAft>
              <a:defRPr sz="2000" b="1" cap="none" baseline="0">
                <a:solidFill>
                  <a:srgbClr val="BF1238"/>
                </a:solidFill>
              </a:defRPr>
            </a:lvl1pPr>
            <a:lvl2pPr marL="0" indent="0">
              <a:buFont typeface="Arial" pitchFamily="34" charset="0"/>
              <a:buChar char="​"/>
              <a:defRPr sz="2000" b="0" cap="all" baseline="0">
                <a:solidFill>
                  <a:srgbClr val="BF1238"/>
                </a:solidFill>
              </a:defRPr>
            </a:lvl2pPr>
            <a:lvl3pPr marL="216000" indent="-216000">
              <a:buFont typeface="Wingdings" pitchFamily="2" charset="2"/>
              <a:buChar char="§"/>
              <a:defRPr sz="2000"/>
            </a:lvl3pPr>
            <a:lvl4pPr>
              <a:defRPr sz="2000" b="0">
                <a:solidFill>
                  <a:schemeClr val="tx1"/>
                </a:solidFill>
              </a:defRPr>
            </a:lvl4pPr>
            <a:lvl5pPr>
              <a:defRPr sz="2000">
                <a:solidFill>
                  <a:srgbClr val="0A3859"/>
                </a:solidFill>
              </a:defRPr>
            </a:lvl5pPr>
            <a:lvl6pPr marL="0" indent="0">
              <a:lnSpc>
                <a:spcPts val="2700"/>
              </a:lnSpc>
              <a:spcBef>
                <a:spcPts val="0"/>
              </a:spcBef>
              <a:buFont typeface="Arial" pitchFamily="34" charset="0"/>
              <a:buNone/>
              <a:defRPr sz="2000" b="1">
                <a:latin typeface="Arial" pitchFamily="34" charset="0"/>
                <a:cs typeface="Arial" pitchFamily="34" charset="0"/>
              </a:defRPr>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sp>
        <p:nvSpPr>
          <p:cNvPr id="10"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BA03006F-B97B-46B0-AB97-CF1E55BAEB1C}" type="datetime1">
              <a:rPr lang="de-CH" smtClean="0"/>
              <a:t>12.02.2020</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2 columns + Pi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CH" dirty="0"/>
          </a:p>
        </p:txBody>
      </p:sp>
      <p:sp>
        <p:nvSpPr>
          <p:cNvPr id="7" name="Inhaltsplatzhalter 6"/>
          <p:cNvSpPr>
            <a:spLocks noGrp="1"/>
          </p:cNvSpPr>
          <p:nvPr>
            <p:ph sz="quarter" idx="11" hasCustomPrompt="1"/>
          </p:nvPr>
        </p:nvSpPr>
        <p:spPr>
          <a:xfrm>
            <a:off x="433388" y="3356992"/>
            <a:ext cx="3960812" cy="2556000"/>
          </a:xfrm>
        </p:spPr>
        <p:txBody>
          <a:bodyPr/>
          <a:lstStyle>
            <a:lvl1pPr marL="0" marR="0" indent="0" algn="l" defTabSz="914400" rtl="0" eaLnBrk="1" fontAlgn="auto" latinLnBrk="0" hangingPunct="1">
              <a:lnSpc>
                <a:spcPts val="27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700"/>
              </a:lnSpc>
              <a:spcBef>
                <a:spcPts val="0"/>
              </a:spcBef>
              <a:spcAft>
                <a:spcPts val="0"/>
              </a:spcAft>
              <a:buClrTx/>
              <a:buSzTx/>
              <a:buFont typeface="Arial" pitchFamily="34" charset="0"/>
              <a:buChar char="​"/>
              <a:tabLst/>
              <a:defRPr/>
            </a:pPr>
            <a:r>
              <a:rPr lang="de-DE" dirty="0"/>
              <a:t>Insert </a:t>
            </a:r>
            <a:r>
              <a:rPr lang="de-DE" dirty="0" err="1"/>
              <a:t>picture</a:t>
            </a:r>
            <a:endParaRPr lang="de-CH" dirty="0"/>
          </a:p>
        </p:txBody>
      </p:sp>
      <p:sp>
        <p:nvSpPr>
          <p:cNvPr id="11" name="Inhaltsplatzhalter 6"/>
          <p:cNvSpPr>
            <a:spLocks noGrp="1"/>
          </p:cNvSpPr>
          <p:nvPr>
            <p:ph sz="quarter" idx="13" hasCustomPrompt="1"/>
          </p:nvPr>
        </p:nvSpPr>
        <p:spPr>
          <a:xfrm>
            <a:off x="4752975" y="3356992"/>
            <a:ext cx="3960812" cy="2556000"/>
          </a:xfrm>
        </p:spPr>
        <p:txBody>
          <a:bodyPr/>
          <a:lstStyle>
            <a:lvl1pPr marL="0" marR="0" indent="0" algn="l" defTabSz="914400" rtl="0" eaLnBrk="1" fontAlgn="auto" latinLnBrk="0" hangingPunct="1">
              <a:lnSpc>
                <a:spcPts val="27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700"/>
              </a:lnSpc>
              <a:spcBef>
                <a:spcPts val="0"/>
              </a:spcBef>
              <a:spcAft>
                <a:spcPts val="0"/>
              </a:spcAft>
              <a:buClrTx/>
              <a:buSzTx/>
              <a:buFont typeface="Arial" pitchFamily="34" charset="0"/>
              <a:buChar char="​"/>
              <a:tabLst/>
              <a:defRPr/>
            </a:pPr>
            <a:r>
              <a:rPr lang="de-DE" dirty="0"/>
              <a:t>Insert </a:t>
            </a:r>
            <a:r>
              <a:rPr lang="de-DE" dirty="0" err="1"/>
              <a:t>picture</a:t>
            </a:r>
            <a:endParaRPr lang="de-CH" dirty="0"/>
          </a:p>
        </p:txBody>
      </p:sp>
      <p:sp>
        <p:nvSpPr>
          <p:cNvPr id="9" name="Inhaltsplatzhalter 3"/>
          <p:cNvSpPr>
            <a:spLocks noGrp="1"/>
          </p:cNvSpPr>
          <p:nvPr>
            <p:ph sz="half" idx="10"/>
          </p:nvPr>
        </p:nvSpPr>
        <p:spPr>
          <a:xfrm>
            <a:off x="433388" y="1008064"/>
            <a:ext cx="3960812" cy="2060896"/>
          </a:xfrm>
        </p:spPr>
        <p:txBody>
          <a:bodyPr/>
          <a:lstStyle>
            <a:lvl1pPr>
              <a:spcAft>
                <a:spcPts val="0"/>
              </a:spcAft>
              <a:defRPr sz="2000" b="1" cap="none" baseline="0">
                <a:solidFill>
                  <a:schemeClr val="accent1"/>
                </a:solidFill>
              </a:defRPr>
            </a:lvl1pPr>
            <a:lvl2pPr marL="0" indent="0">
              <a:buFont typeface="Arial" pitchFamily="34" charset="0"/>
              <a:buChar char="​"/>
              <a:defRPr sz="2000" b="0" cap="all" baseline="0">
                <a:solidFill>
                  <a:schemeClr val="accent1"/>
                </a:solidFill>
              </a:defRPr>
            </a:lvl2pPr>
            <a:lvl3pPr marL="216000" indent="-216000">
              <a:buFont typeface="Wingdings" pitchFamily="2" charset="2"/>
              <a:buChar char="§"/>
              <a:defRPr sz="2000"/>
            </a:lvl3pPr>
            <a:lvl4pPr>
              <a:defRPr sz="2000" b="0">
                <a:solidFill>
                  <a:schemeClr val="tx1"/>
                </a:solidFill>
              </a:defRPr>
            </a:lvl4pPr>
            <a:lvl5pPr>
              <a:defRPr sz="2000">
                <a:solidFill>
                  <a:srgbClr val="0A3859"/>
                </a:solidFill>
              </a:defRPr>
            </a:lvl5pPr>
            <a:lvl6pPr marL="0" indent="0">
              <a:lnSpc>
                <a:spcPts val="2700"/>
              </a:lnSpc>
              <a:spcBef>
                <a:spcPts val="0"/>
              </a:spcBef>
              <a:buFont typeface="Arial" pitchFamily="34" charset="0"/>
              <a:buNone/>
              <a:defRPr sz="2000" b="1">
                <a:latin typeface="Arial" pitchFamily="34" charset="0"/>
                <a:cs typeface="Arial" pitchFamily="34" charset="0"/>
              </a:defRPr>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3"/>
          <p:cNvSpPr>
            <a:spLocks noGrp="1"/>
          </p:cNvSpPr>
          <p:nvPr>
            <p:ph sz="half" idx="14"/>
          </p:nvPr>
        </p:nvSpPr>
        <p:spPr>
          <a:xfrm>
            <a:off x="4751388" y="1008064"/>
            <a:ext cx="3960812" cy="2060896"/>
          </a:xfrm>
        </p:spPr>
        <p:txBody>
          <a:bodyPr/>
          <a:lstStyle>
            <a:lvl1pPr>
              <a:spcAft>
                <a:spcPts val="0"/>
              </a:spcAft>
              <a:defRPr sz="2000" b="1" cap="none" baseline="0">
                <a:solidFill>
                  <a:schemeClr val="accent1"/>
                </a:solidFill>
              </a:defRPr>
            </a:lvl1pPr>
            <a:lvl2pPr marL="0" indent="0">
              <a:buFont typeface="Arial" pitchFamily="34" charset="0"/>
              <a:buChar char="​"/>
              <a:defRPr sz="2000" b="0" cap="all" baseline="0">
                <a:solidFill>
                  <a:schemeClr val="accent1"/>
                </a:solidFill>
              </a:defRPr>
            </a:lvl2pPr>
            <a:lvl3pPr marL="216000" indent="-216000">
              <a:buFont typeface="Wingdings" pitchFamily="2" charset="2"/>
              <a:buChar char="§"/>
              <a:defRPr sz="2000"/>
            </a:lvl3pPr>
            <a:lvl4pPr>
              <a:defRPr sz="2000" b="0">
                <a:solidFill>
                  <a:schemeClr val="tx1"/>
                </a:solidFill>
              </a:defRPr>
            </a:lvl4pPr>
            <a:lvl5pPr>
              <a:defRPr sz="2000">
                <a:solidFill>
                  <a:srgbClr val="0A3859"/>
                </a:solidFill>
              </a:defRPr>
            </a:lvl5pPr>
            <a:lvl6pPr marL="0" indent="0">
              <a:lnSpc>
                <a:spcPts val="2700"/>
              </a:lnSpc>
              <a:spcBef>
                <a:spcPts val="0"/>
              </a:spcBef>
              <a:buFont typeface="Arial" pitchFamily="34" charset="0"/>
              <a:buNone/>
              <a:defRPr sz="2000" b="1">
                <a:latin typeface="Arial" pitchFamily="34" charset="0"/>
                <a:cs typeface="Arial" pitchFamily="34" charset="0"/>
              </a:defRPr>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sp>
        <p:nvSpPr>
          <p:cNvPr id="13"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F302EE39-7D8A-4031-934F-701D6399A8C2}" type="datetime1">
              <a:rPr lang="de-CH" smtClean="0"/>
              <a:t>12.02.2020</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CH" dirty="0"/>
          </a:p>
        </p:txBody>
      </p:sp>
      <p:sp>
        <p:nvSpPr>
          <p:cNvPr id="6" name="Inhaltsplatzhalter 5"/>
          <p:cNvSpPr>
            <a:spLocks noGrp="1"/>
          </p:cNvSpPr>
          <p:nvPr>
            <p:ph sz="quarter" idx="11" hasCustomPrompt="1"/>
          </p:nvPr>
        </p:nvSpPr>
        <p:spPr>
          <a:xfrm>
            <a:off x="433388" y="1008063"/>
            <a:ext cx="8278812" cy="5146675"/>
          </a:xfrm>
        </p:spPr>
        <p:txBody>
          <a:bodyPr/>
          <a:lstStyle>
            <a:lvl1pPr>
              <a:defRPr baseline="0"/>
            </a:lvl1pPr>
          </a:lstStyle>
          <a:p>
            <a:pPr lvl="0"/>
            <a:r>
              <a:rPr lang="de-DE" dirty="0"/>
              <a:t>Insert </a:t>
            </a:r>
            <a:r>
              <a:rPr lang="de-DE" dirty="0" err="1"/>
              <a:t>picture</a:t>
            </a:r>
            <a:endParaRPr lang="de-CH" dirty="0"/>
          </a:p>
        </p:txBody>
      </p:sp>
      <p:sp>
        <p:nvSpPr>
          <p:cNvPr id="7"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70893695-20F7-4927-868E-002A67818AFC}" type="datetime1">
              <a:rPr lang="de-CH" smtClean="0"/>
              <a:t>12.02.2020</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17488" y="163514"/>
            <a:ext cx="8712200" cy="484186"/>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33388" y="1106488"/>
            <a:ext cx="8278812" cy="504825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de-CH" dirty="0"/>
          </a:p>
        </p:txBody>
      </p:sp>
      <p:sp>
        <p:nvSpPr>
          <p:cNvPr id="4"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450FF487-CB1D-4041-BD32-E02F7993EFE5}" type="datetime1">
              <a:rPr lang="de-CH" smtClean="0"/>
              <a:t>12.02.2020</a:t>
            </a:fld>
            <a:endParaRPr lang="de-CH" dirty="0"/>
          </a:p>
        </p:txBody>
      </p:sp>
      <p:sp>
        <p:nvSpPr>
          <p:cNvPr id="11"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‹Nr.›</a:t>
            </a:fld>
            <a:endParaRPr lang="de-CH" dirty="0"/>
          </a:p>
        </p:txBody>
      </p:sp>
      <p:cxnSp>
        <p:nvCxnSpPr>
          <p:cNvPr id="6" name="Gerade Verbindung 5"/>
          <p:cNvCxnSpPr/>
          <p:nvPr userDrawn="1"/>
        </p:nvCxnSpPr>
        <p:spPr>
          <a:xfrm>
            <a:off x="0" y="6269831"/>
            <a:ext cx="9144000" cy="0"/>
          </a:xfrm>
          <a:prstGeom prst="line">
            <a:avLst/>
          </a:prstGeom>
          <a:ln w="63500">
            <a:solidFill>
              <a:srgbClr val="BF1238"/>
            </a:solidFill>
          </a:ln>
        </p:spPr>
        <p:style>
          <a:lnRef idx="1">
            <a:schemeClr val="accent1"/>
          </a:lnRef>
          <a:fillRef idx="0">
            <a:schemeClr val="accent1"/>
          </a:fillRef>
          <a:effectRef idx="0">
            <a:schemeClr val="accent1"/>
          </a:effectRef>
          <a:fontRef idx="minor">
            <a:schemeClr val="tx1"/>
          </a:fontRef>
        </p:style>
      </p:cxnSp>
      <p:pic>
        <p:nvPicPr>
          <p:cNvPr id="13" name="Bild 8" descr="droit_bandeau_PPT.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90" t="23495" r="44965" b="8917"/>
          <a:stretch/>
        </p:blipFill>
        <p:spPr>
          <a:xfrm>
            <a:off x="424414" y="6318437"/>
            <a:ext cx="4320480" cy="522311"/>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25" r:id="rId2"/>
    <p:sldLayoutId id="2147483726" r:id="rId3"/>
    <p:sldLayoutId id="2147483727" r:id="rId4"/>
    <p:sldLayoutId id="2147483728" r:id="rId5"/>
    <p:sldLayoutId id="2147483729" r:id="rId6"/>
    <p:sldLayoutId id="2147483730" r:id="rId7"/>
    <p:sldLayoutId id="2147483731" r:id="rId8"/>
    <p:sldLayoutId id="2147483733" r:id="rId9"/>
  </p:sldLayoutIdLst>
  <p:hf hdr="0"/>
  <p:txStyles>
    <p:titleStyle>
      <a:lvl1pPr algn="l" defTabSz="914400" rtl="0" eaLnBrk="1" latinLnBrk="0" hangingPunct="1">
        <a:lnSpc>
          <a:spcPts val="2700"/>
        </a:lnSpc>
        <a:spcBef>
          <a:spcPct val="0"/>
        </a:spcBef>
        <a:buNone/>
        <a:defRPr sz="2000" b="1" kern="1200" cap="all" baseline="0">
          <a:solidFill>
            <a:srgbClr val="BF1238"/>
          </a:solidFill>
          <a:latin typeface="Arial" pitchFamily="34" charset="0"/>
          <a:ea typeface="+mj-ea"/>
          <a:cs typeface="Arial" pitchFamily="34" charset="0"/>
        </a:defRPr>
      </a:lvl1pPr>
    </p:titleStyle>
    <p:body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BF1238"/>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txBox="1">
            <a:spLocks/>
          </p:cNvSpPr>
          <p:nvPr/>
        </p:nvSpPr>
        <p:spPr bwMode="auto">
          <a:xfrm>
            <a:off x="433388" y="1806660"/>
            <a:ext cx="3960812" cy="3960812"/>
          </a:xfrm>
          <a:prstGeom prst="rect">
            <a:avLst/>
          </a:prstGeom>
          <a:solidFill>
            <a:srgbClr val="BF1238"/>
          </a:solidFill>
          <a:ln w="25400" cap="flat" cmpd="sng" algn="ctr">
            <a:noFill/>
            <a:prstDash val="soli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270000" tIns="180000" rIns="270000" bIns="45720" numCol="1" anchor="t" anchorCtr="0" compatLnSpc="1">
            <a:prstTxWarp prst="textNoShape">
              <a:avLst/>
            </a:prstTxWarp>
          </a:bodyPr>
          <a:lstStyle>
            <a:lvl1pPr marL="0" indent="0" algn="l" defTabSz="898525" rtl="0" eaLnBrk="0" fontAlgn="auto" hangingPunct="0">
              <a:lnSpc>
                <a:spcPct val="100000"/>
              </a:lnSpc>
              <a:spcBef>
                <a:spcPts val="0"/>
              </a:spcBef>
              <a:spcAft>
                <a:spcPts val="0"/>
              </a:spcAft>
              <a:buClr>
                <a:schemeClr val="accent1"/>
              </a:buClr>
              <a:buSzPct val="90000"/>
              <a:buFont typeface="Wingdings" pitchFamily="2" charset="2"/>
              <a:buNone/>
              <a:tabLst>
                <a:tab pos="341313" algn="l"/>
              </a:tabLst>
              <a:defRPr lang="de-DE" sz="3200" b="1" kern="1200" dirty="0" smtClean="0">
                <a:solidFill>
                  <a:schemeClr val="lt1"/>
                </a:solidFill>
                <a:latin typeface="Arial" pitchFamily="34" charset="0"/>
                <a:ea typeface="+mn-ea"/>
                <a:cs typeface="Arial" pitchFamily="34" charset="0"/>
              </a:defRPr>
            </a:lvl1pPr>
            <a:lvl2pPr marL="77787" indent="0" algn="l" defTabSz="898525" rtl="0" eaLnBrk="0" fontAlgn="base" hangingPunct="0">
              <a:lnSpc>
                <a:spcPts val="2800"/>
              </a:lnSpc>
              <a:spcBef>
                <a:spcPts val="1000"/>
              </a:spcBef>
              <a:spcAft>
                <a:spcPct val="0"/>
              </a:spcAft>
              <a:buClr>
                <a:schemeClr val="accent1"/>
              </a:buClr>
              <a:buSzPct val="90000"/>
              <a:buFont typeface="Wingdings" pitchFamily="2" charset="2"/>
              <a:buNone/>
              <a:defRPr lang="de-DE" sz="2000" kern="1200" smtClean="0">
                <a:solidFill>
                  <a:schemeClr val="lt1"/>
                </a:solidFill>
                <a:latin typeface="+mn-lt"/>
                <a:ea typeface="+mn-ea"/>
                <a:cs typeface="+mn-cs"/>
              </a:defRPr>
            </a:lvl2pPr>
            <a:lvl3pPr marL="627062" indent="0" algn="l" defTabSz="898525" rtl="0" eaLnBrk="0" fontAlgn="base" hangingPunct="0">
              <a:lnSpc>
                <a:spcPts val="2400"/>
              </a:lnSpc>
              <a:spcBef>
                <a:spcPts val="400"/>
              </a:spcBef>
              <a:spcAft>
                <a:spcPct val="0"/>
              </a:spcAft>
              <a:buSzPct val="90000"/>
              <a:buFont typeface="Wingdings" pitchFamily="2" charset="2"/>
              <a:buNone/>
              <a:defRPr lang="de-DE" sz="2000" kern="1200" smtClean="0">
                <a:solidFill>
                  <a:schemeClr val="lt1"/>
                </a:solidFill>
                <a:latin typeface="+mn-lt"/>
                <a:ea typeface="+mn-ea"/>
                <a:cs typeface="+mn-cs"/>
              </a:defRPr>
            </a:lvl3pPr>
            <a:lvl4pPr marL="1089025" indent="0" algn="l" defTabSz="898525" rtl="0" eaLnBrk="0" fontAlgn="base" hangingPunct="0">
              <a:lnSpc>
                <a:spcPts val="2400"/>
              </a:lnSpc>
              <a:spcBef>
                <a:spcPts val="400"/>
              </a:spcBef>
              <a:spcAft>
                <a:spcPct val="0"/>
              </a:spcAft>
              <a:buSzPct val="90000"/>
              <a:buFont typeface="Wingdings" pitchFamily="2" charset="2"/>
              <a:buNone/>
              <a:defRPr lang="de-DE" sz="2000" kern="1200" smtClean="0">
                <a:solidFill>
                  <a:schemeClr val="lt1"/>
                </a:solidFill>
                <a:latin typeface="+mn-lt"/>
                <a:ea typeface="+mn-ea"/>
                <a:cs typeface="+mn-cs"/>
              </a:defRPr>
            </a:lvl4pPr>
            <a:lvl5pPr marL="1544637" indent="0" algn="l" defTabSz="898525" rtl="0" eaLnBrk="0" fontAlgn="base" hangingPunct="0">
              <a:lnSpc>
                <a:spcPts val="2400"/>
              </a:lnSpc>
              <a:spcBef>
                <a:spcPts val="400"/>
              </a:spcBef>
              <a:spcAft>
                <a:spcPct val="0"/>
              </a:spcAft>
              <a:buSzPct val="90000"/>
              <a:buFont typeface="Wingdings" pitchFamily="2" charset="2"/>
              <a:buNone/>
              <a:defRPr lang="de-CH"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l" defTabSz="898525" rtl="0" eaLnBrk="0" fontAlgn="auto" latinLnBrk="0" hangingPunct="0">
              <a:lnSpc>
                <a:spcPct val="100000"/>
              </a:lnSpc>
              <a:spcBef>
                <a:spcPts val="0"/>
              </a:spcBef>
              <a:spcAft>
                <a:spcPts val="0"/>
              </a:spcAft>
              <a:buClr>
                <a:srgbClr val="BF1238"/>
              </a:buClr>
              <a:buSzPct val="90000"/>
              <a:buFont typeface="Wingdings" pitchFamily="2" charset="2"/>
              <a:buNone/>
              <a:tabLst>
                <a:tab pos="341313" algn="l"/>
              </a:tabLst>
              <a:defRPr/>
            </a:pPr>
            <a:r>
              <a:rPr kumimoji="0" lang="fr-CH" sz="3200" i="0" u="none" strike="noStrike" kern="1200" cap="none" spc="0" normalizeH="0" baseline="0" noProof="0" dirty="0">
                <a:ln>
                  <a:noFill/>
                </a:ln>
                <a:solidFill>
                  <a:sysClr val="window" lastClr="FFFFFF"/>
                </a:solidFill>
                <a:effectLst/>
                <a:uLnTx/>
                <a:uFillTx/>
                <a:latin typeface="Arial" charset="0"/>
                <a:cs typeface="Arial" charset="0"/>
              </a:rPr>
              <a:t>Titel</a:t>
            </a:r>
            <a:br>
              <a:rPr kumimoji="0" lang="fr-CH" sz="3200" i="0" u="none" strike="noStrike" kern="1200" cap="none" spc="0" normalizeH="0" baseline="0" noProof="0" dirty="0">
                <a:ln>
                  <a:noFill/>
                </a:ln>
                <a:solidFill>
                  <a:sysClr val="window" lastClr="FFFFFF"/>
                </a:solidFill>
                <a:effectLst/>
                <a:uLnTx/>
                <a:uFillTx/>
                <a:latin typeface="Arial" charset="0"/>
                <a:cs typeface="Arial" charset="0"/>
              </a:rPr>
            </a:br>
            <a:br>
              <a:rPr kumimoji="0" lang="fr-CH" sz="4400" i="0" u="none" strike="noStrike" kern="1200" cap="none" spc="0" normalizeH="0" baseline="0" noProof="0" dirty="0">
                <a:ln>
                  <a:noFill/>
                </a:ln>
                <a:solidFill>
                  <a:sysClr val="window" lastClr="FFFFFF"/>
                </a:solidFill>
                <a:effectLst/>
                <a:uLnTx/>
                <a:uFillTx/>
                <a:latin typeface="Arial" charset="0"/>
                <a:cs typeface="Arial" charset="0"/>
              </a:rPr>
            </a:br>
            <a:r>
              <a:rPr kumimoji="0" lang="fr-CH" sz="2800" i="0" u="none" strike="noStrike" kern="1200" cap="none" spc="0" normalizeH="0" baseline="0" noProof="0" dirty="0">
                <a:ln>
                  <a:noFill/>
                </a:ln>
                <a:solidFill>
                  <a:sysClr val="window" lastClr="FFFFFF"/>
                </a:solidFill>
                <a:effectLst/>
                <a:uLnTx/>
                <a:uFillTx/>
                <a:latin typeface="Arial" charset="0"/>
                <a:cs typeface="Arial" charset="0"/>
              </a:rPr>
              <a:t>Untertitel</a:t>
            </a:r>
            <a:br>
              <a:rPr kumimoji="0" lang="fr-CH" sz="2400" i="0" u="none" strike="noStrike" kern="1200" cap="none" spc="0" normalizeH="0" baseline="0" noProof="0" dirty="0">
                <a:ln>
                  <a:noFill/>
                </a:ln>
                <a:solidFill>
                  <a:sysClr val="window" lastClr="FFFFFF"/>
                </a:solidFill>
                <a:effectLst/>
                <a:uLnTx/>
                <a:uFillTx/>
                <a:latin typeface="Arial" charset="0"/>
                <a:cs typeface="Arial" charset="0"/>
              </a:rPr>
            </a:br>
            <a:br>
              <a:rPr kumimoji="0" lang="fr-CH" sz="2400" i="0" u="none" strike="noStrike" kern="1200" cap="none" spc="0" normalizeH="0" baseline="0" noProof="0" dirty="0">
                <a:ln>
                  <a:noFill/>
                </a:ln>
                <a:solidFill>
                  <a:sysClr val="window" lastClr="FFFFFF"/>
                </a:solidFill>
                <a:effectLst/>
                <a:uLnTx/>
                <a:uFillTx/>
                <a:latin typeface="Arial" charset="0"/>
                <a:cs typeface="Arial" charset="0"/>
              </a:rPr>
            </a:br>
            <a:r>
              <a:rPr kumimoji="0" lang="fr-CH" sz="2400" i="0" u="none" strike="noStrike" kern="1200" cap="none" spc="0" normalizeH="0" baseline="0" noProof="0" dirty="0">
                <a:ln>
                  <a:noFill/>
                </a:ln>
                <a:solidFill>
                  <a:sysClr val="window" lastClr="FFFFFF"/>
                </a:solidFill>
                <a:effectLst/>
                <a:uLnTx/>
                <a:uFillTx/>
                <a:latin typeface="Arial" charset="0"/>
                <a:cs typeface="Arial" charset="0"/>
              </a:rPr>
              <a:t>Daten </a:t>
            </a:r>
            <a:endParaRPr kumimoji="0" lang="fr-CH" sz="3200" i="0" u="none" strike="noStrike" kern="1200" cap="none" spc="0" normalizeH="0" baseline="0" noProof="0" dirty="0">
              <a:ln>
                <a:noFill/>
              </a:ln>
              <a:solidFill>
                <a:sysClr val="window" lastClr="FFFFFF"/>
              </a:solidFill>
              <a:effectLst/>
              <a:uLnTx/>
              <a:uFillTx/>
            </a:endParaRPr>
          </a:p>
        </p:txBody>
      </p:sp>
      <p:sp>
        <p:nvSpPr>
          <p:cNvPr id="2" name="Textfeld 1"/>
          <p:cNvSpPr txBox="1"/>
          <p:nvPr/>
        </p:nvSpPr>
        <p:spPr>
          <a:xfrm>
            <a:off x="2633038" y="673700"/>
            <a:ext cx="914400" cy="914400"/>
          </a:xfrm>
          <a:prstGeom prst="rect">
            <a:avLst/>
          </a:prstGeom>
          <a:noFill/>
        </p:spPr>
        <p:txBody>
          <a:bodyPr wrap="none" lIns="0" tIns="0" rIns="0" bIns="0" rtlCol="0">
            <a:noAutofit/>
          </a:bodyPr>
          <a:lstStyle/>
          <a:p>
            <a:pPr>
              <a:lnSpc>
                <a:spcPts val="2700"/>
              </a:lnSpc>
            </a:pPr>
            <a:endParaRPr lang="de-DE" sz="2000" dirty="0"/>
          </a:p>
        </p:txBody>
      </p:sp>
      <p:pic>
        <p:nvPicPr>
          <p:cNvPr id="7" name="Grafik 6" descr="UNIFR_Background_Titleslide_PPT.jpg"/>
          <p:cNvPicPr>
            <a:picLocks noChangeAspect="1"/>
          </p:cNvPicPr>
          <p:nvPr/>
        </p:nvPicPr>
        <p:blipFill>
          <a:blip r:embed="rId2" cstate="print"/>
          <a:stretch>
            <a:fillRect/>
          </a:stretch>
        </p:blipFill>
        <p:spPr>
          <a:xfrm>
            <a:off x="0" y="1106488"/>
            <a:ext cx="9144000" cy="5751512"/>
          </a:xfrm>
          <a:prstGeom prst="rect">
            <a:avLst/>
          </a:prstGeom>
        </p:spPr>
      </p:pic>
      <p:sp>
        <p:nvSpPr>
          <p:cNvPr id="4" name="Textplatzhalter 1"/>
          <p:cNvSpPr txBox="1">
            <a:spLocks/>
          </p:cNvSpPr>
          <p:nvPr/>
        </p:nvSpPr>
        <p:spPr bwMode="auto">
          <a:xfrm>
            <a:off x="434016" y="1340768"/>
            <a:ext cx="6226844" cy="3960812"/>
          </a:xfrm>
          <a:prstGeom prst="rect">
            <a:avLst/>
          </a:prstGeom>
          <a:solidFill>
            <a:srgbClr val="BF1238"/>
          </a:solidFill>
          <a:ln w="25400" cap="flat" cmpd="sng" algn="ctr">
            <a:noFill/>
            <a:prstDash val="soli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270000" tIns="180000" rIns="270000" bIns="45720" numCol="1" anchor="t" anchorCtr="0" compatLnSpc="1">
            <a:prstTxWarp prst="textNoShape">
              <a:avLst/>
            </a:prstTxWarp>
          </a:bodyPr>
          <a:lstStyle>
            <a:lvl1pPr marL="0" indent="0" algn="l" defTabSz="898525" rtl="0" eaLnBrk="0" fontAlgn="auto" hangingPunct="0">
              <a:lnSpc>
                <a:spcPct val="100000"/>
              </a:lnSpc>
              <a:spcBef>
                <a:spcPts val="0"/>
              </a:spcBef>
              <a:spcAft>
                <a:spcPts val="0"/>
              </a:spcAft>
              <a:buClr>
                <a:schemeClr val="accent1"/>
              </a:buClr>
              <a:buSzPct val="90000"/>
              <a:buFont typeface="Wingdings" pitchFamily="2" charset="2"/>
              <a:buNone/>
              <a:tabLst>
                <a:tab pos="341313" algn="l"/>
              </a:tabLst>
              <a:defRPr lang="de-DE" sz="3200" b="1" kern="1200" dirty="0" smtClean="0">
                <a:solidFill>
                  <a:schemeClr val="lt1"/>
                </a:solidFill>
                <a:latin typeface="Arial" pitchFamily="34" charset="0"/>
                <a:ea typeface="+mn-ea"/>
                <a:cs typeface="Arial" pitchFamily="34" charset="0"/>
              </a:defRPr>
            </a:lvl1pPr>
            <a:lvl2pPr marL="77787" indent="0" algn="l" defTabSz="898525" rtl="0" eaLnBrk="0" fontAlgn="base" hangingPunct="0">
              <a:lnSpc>
                <a:spcPts val="2800"/>
              </a:lnSpc>
              <a:spcBef>
                <a:spcPts val="1000"/>
              </a:spcBef>
              <a:spcAft>
                <a:spcPct val="0"/>
              </a:spcAft>
              <a:buClr>
                <a:schemeClr val="accent1"/>
              </a:buClr>
              <a:buSzPct val="90000"/>
              <a:buFont typeface="Wingdings" pitchFamily="2" charset="2"/>
              <a:buNone/>
              <a:defRPr lang="de-DE" sz="2000" kern="1200" smtClean="0">
                <a:solidFill>
                  <a:schemeClr val="lt1"/>
                </a:solidFill>
                <a:latin typeface="+mn-lt"/>
                <a:ea typeface="+mn-ea"/>
                <a:cs typeface="+mn-cs"/>
              </a:defRPr>
            </a:lvl2pPr>
            <a:lvl3pPr marL="627062" indent="0" algn="l" defTabSz="898525" rtl="0" eaLnBrk="0" fontAlgn="base" hangingPunct="0">
              <a:lnSpc>
                <a:spcPts val="2400"/>
              </a:lnSpc>
              <a:spcBef>
                <a:spcPts val="400"/>
              </a:spcBef>
              <a:spcAft>
                <a:spcPct val="0"/>
              </a:spcAft>
              <a:buSzPct val="90000"/>
              <a:buFont typeface="Wingdings" pitchFamily="2" charset="2"/>
              <a:buNone/>
              <a:defRPr lang="de-DE" sz="2000" kern="1200" smtClean="0">
                <a:solidFill>
                  <a:schemeClr val="lt1"/>
                </a:solidFill>
                <a:latin typeface="+mn-lt"/>
                <a:ea typeface="+mn-ea"/>
                <a:cs typeface="+mn-cs"/>
              </a:defRPr>
            </a:lvl3pPr>
            <a:lvl4pPr marL="1089025" indent="0" algn="l" defTabSz="898525" rtl="0" eaLnBrk="0" fontAlgn="base" hangingPunct="0">
              <a:lnSpc>
                <a:spcPts val="2400"/>
              </a:lnSpc>
              <a:spcBef>
                <a:spcPts val="400"/>
              </a:spcBef>
              <a:spcAft>
                <a:spcPct val="0"/>
              </a:spcAft>
              <a:buSzPct val="90000"/>
              <a:buFont typeface="Wingdings" pitchFamily="2" charset="2"/>
              <a:buNone/>
              <a:defRPr lang="de-DE" sz="2000" kern="1200" smtClean="0">
                <a:solidFill>
                  <a:schemeClr val="lt1"/>
                </a:solidFill>
                <a:latin typeface="+mn-lt"/>
                <a:ea typeface="+mn-ea"/>
                <a:cs typeface="+mn-cs"/>
              </a:defRPr>
            </a:lvl4pPr>
            <a:lvl5pPr marL="1544637" indent="0" algn="l" defTabSz="898525" rtl="0" eaLnBrk="0" fontAlgn="base" hangingPunct="0">
              <a:lnSpc>
                <a:spcPts val="2400"/>
              </a:lnSpc>
              <a:spcBef>
                <a:spcPts val="400"/>
              </a:spcBef>
              <a:spcAft>
                <a:spcPct val="0"/>
              </a:spcAft>
              <a:buSzPct val="90000"/>
              <a:buFont typeface="Wingdings" pitchFamily="2" charset="2"/>
              <a:buNone/>
              <a:defRPr lang="de-CH"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defRPr/>
            </a:pPr>
            <a:r>
              <a:rPr lang="de-CH" sz="3600" dirty="0"/>
              <a:t>Seminar im öffentlichen Verfahrensrecht</a:t>
            </a:r>
            <a:endParaRPr lang="de-CH" sz="2800" dirty="0"/>
          </a:p>
          <a:p>
            <a:pPr>
              <a:defRPr/>
            </a:pPr>
            <a:endParaRPr lang="de-CH" sz="1800" dirty="0"/>
          </a:p>
          <a:p>
            <a:pPr>
              <a:defRPr/>
            </a:pPr>
            <a:r>
              <a:rPr lang="de-CH" sz="2800" dirty="0"/>
              <a:t>FS 2020</a:t>
            </a:r>
          </a:p>
          <a:p>
            <a:pPr>
              <a:defRPr/>
            </a:pPr>
            <a:endParaRPr lang="de-CH" sz="1800" dirty="0"/>
          </a:p>
          <a:p>
            <a:pPr>
              <a:defRPr/>
            </a:pPr>
            <a:endParaRPr lang="de-CH" sz="1800" dirty="0"/>
          </a:p>
          <a:p>
            <a:pPr>
              <a:defRPr/>
            </a:pPr>
            <a:r>
              <a:rPr lang="de-CH" sz="1600" dirty="0"/>
              <a:t>Prof. Dr. Andreas Stöckli, RA</a:t>
            </a:r>
          </a:p>
          <a:p>
            <a:pPr>
              <a:defRPr/>
            </a:pPr>
            <a:r>
              <a:rPr lang="de-CH" sz="1600" dirty="0"/>
              <a:t>Prof. Dr. Bernhard </a:t>
            </a:r>
            <a:r>
              <a:rPr lang="de-CH" sz="1600" dirty="0" err="1"/>
              <a:t>Waldmann,RA</a:t>
            </a:r>
            <a:endParaRPr lang="de-CH" sz="1600" dirty="0"/>
          </a:p>
          <a:p>
            <a:pPr>
              <a:defRPr/>
            </a:pPr>
            <a:endParaRPr lang="de-CH" sz="1600" dirty="0"/>
          </a:p>
          <a:p>
            <a:pPr>
              <a:defRPr/>
            </a:pPr>
            <a:r>
              <a:rPr lang="de-CH" sz="1600" dirty="0"/>
              <a:t>Universität Freiburg </a:t>
            </a:r>
            <a:r>
              <a:rPr lang="de-CH" sz="1600" dirty="0" err="1"/>
              <a:t>i.Ue.</a:t>
            </a:r>
            <a:endParaRPr lang="de-CH" sz="1600" dirty="0"/>
          </a:p>
          <a:p>
            <a:pPr>
              <a:defRPr/>
            </a:pPr>
            <a:endParaRPr lang="de-CH"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514052" name="Rectangle 4"/>
          <p:cNvSpPr>
            <a:spLocks noChangeArrowheads="1"/>
          </p:cNvSpPr>
          <p:nvPr/>
        </p:nvSpPr>
        <p:spPr bwMode="auto">
          <a:xfrm>
            <a:off x="229785" y="1637382"/>
            <a:ext cx="8702546" cy="12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Definition</a:t>
            </a:r>
          </a:p>
          <a:p>
            <a:pPr marL="742950" lvl="1" indent="-285750">
              <a:spcBef>
                <a:spcPct val="20000"/>
              </a:spcBef>
              <a:buFont typeface="Wingdings" pitchFamily="2" charset="2"/>
              <a:buChar char="§"/>
            </a:pPr>
            <a:r>
              <a:rPr lang="de-CH" sz="2000" dirty="0"/>
              <a:t>bei einer Behörde eingereichter Schriftsatz in einer Rechtsangelegenheit</a:t>
            </a:r>
          </a:p>
          <a:p>
            <a:pPr marL="742950" lvl="1" indent="-285750">
              <a:spcBef>
                <a:spcPct val="20000"/>
              </a:spcBef>
              <a:buFont typeface="Wingdings" pitchFamily="2" charset="2"/>
              <a:buChar char="§"/>
            </a:pPr>
            <a:r>
              <a:rPr lang="de-CH" sz="2000" dirty="0"/>
              <a:t>Abgrenzung: als Beweismittel eingereichte/beigelegte Urkunde</a:t>
            </a:r>
            <a:endParaRPr lang="de-CH" sz="2800" dirty="0"/>
          </a:p>
        </p:txBody>
      </p:sp>
      <p:sp>
        <p:nvSpPr>
          <p:cNvPr id="8197" name="Rectangle 5"/>
          <p:cNvSpPr>
            <a:spLocks noChangeArrowheads="1"/>
          </p:cNvSpPr>
          <p:nvPr/>
        </p:nvSpPr>
        <p:spPr bwMode="auto">
          <a:xfrm>
            <a:off x="183939" y="39935"/>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CH" sz="2800" b="1" dirty="0">
                <a:solidFill>
                  <a:srgbClr val="BF1238"/>
                </a:solidFill>
              </a:rPr>
              <a:t>2.	Die Rechtsschrift</a:t>
            </a:r>
            <a:endParaRPr lang="en-US" sz="2800" b="1" dirty="0">
              <a:solidFill>
                <a:srgbClr val="BF1238"/>
              </a:solidFill>
            </a:endParaRPr>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10</a:t>
            </a:fld>
            <a:endParaRPr lang="de-CH" dirty="0"/>
          </a:p>
        </p:txBody>
      </p:sp>
      <p:sp>
        <p:nvSpPr>
          <p:cNvPr id="10" name="Rectangle 5">
            <a:extLst>
              <a:ext uri="{FF2B5EF4-FFF2-40B4-BE49-F238E27FC236}">
                <a16:creationId xmlns:a16="http://schemas.microsoft.com/office/drawing/2014/main" id="{20ED6EBC-5D3F-410C-A836-F6AB5206C16C}"/>
              </a:ext>
            </a:extLst>
          </p:cNvPr>
          <p:cNvSpPr>
            <a:spLocks noChangeArrowheads="1"/>
          </p:cNvSpPr>
          <p:nvPr/>
        </p:nvSpPr>
        <p:spPr bwMode="auto">
          <a:xfrm>
            <a:off x="180464" y="781223"/>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CH" sz="2400" b="1" dirty="0">
                <a:solidFill>
                  <a:srgbClr val="BF1238"/>
                </a:solidFill>
              </a:rPr>
              <a:t>2.1	Begriff</a:t>
            </a:r>
            <a:endParaRPr lang="en-US" sz="2400" b="1" dirty="0">
              <a:solidFill>
                <a:srgbClr val="BF1238"/>
              </a:solidFill>
            </a:endParaRPr>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229785" y="3349154"/>
            <a:ext cx="8702546" cy="12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Beispiele</a:t>
            </a:r>
          </a:p>
          <a:p>
            <a:pPr marL="742950" lvl="1" indent="-285750">
              <a:spcBef>
                <a:spcPct val="20000"/>
              </a:spcBef>
              <a:buFont typeface="Wingdings" pitchFamily="2" charset="2"/>
              <a:buChar char="§"/>
            </a:pPr>
            <a:r>
              <a:rPr lang="de-CH" sz="2000" dirty="0"/>
              <a:t>Gesuch (z.B. Gesuch um eine Verfügung über einen Realakt)</a:t>
            </a:r>
          </a:p>
          <a:p>
            <a:pPr marL="742950" lvl="1" indent="-285750">
              <a:spcBef>
                <a:spcPct val="20000"/>
              </a:spcBef>
              <a:buFont typeface="Wingdings" pitchFamily="2" charset="2"/>
              <a:buChar char="§"/>
            </a:pPr>
            <a:r>
              <a:rPr lang="de-CH" sz="2000" dirty="0"/>
              <a:t>Beschwerde</a:t>
            </a:r>
          </a:p>
          <a:p>
            <a:pPr marL="742950" lvl="1" indent="-285750">
              <a:spcBef>
                <a:spcPct val="20000"/>
              </a:spcBef>
              <a:buFont typeface="Wingdings" pitchFamily="2" charset="2"/>
              <a:buChar char="§"/>
            </a:pPr>
            <a:r>
              <a:rPr lang="de-CH" sz="2000" dirty="0"/>
              <a:t>Einsprache</a:t>
            </a:r>
          </a:p>
          <a:p>
            <a:pPr marL="742950" lvl="1" indent="-285750">
              <a:spcBef>
                <a:spcPct val="20000"/>
              </a:spcBef>
              <a:buFont typeface="Wingdings" pitchFamily="2" charset="2"/>
              <a:buChar char="§"/>
            </a:pPr>
            <a:r>
              <a:rPr lang="de-CH" sz="2000" dirty="0"/>
              <a:t>Klage</a:t>
            </a:r>
          </a:p>
          <a:p>
            <a:pPr marL="742950" lvl="1" indent="-285750">
              <a:spcBef>
                <a:spcPct val="20000"/>
              </a:spcBef>
              <a:buFont typeface="Wingdings" pitchFamily="2" charset="2"/>
              <a:buChar char="§"/>
            </a:pPr>
            <a:r>
              <a:rPr lang="de-CH" sz="2000" dirty="0"/>
              <a:t>Stellungnahme/Beschwerdeantwort/Klageantwort</a:t>
            </a:r>
          </a:p>
          <a:p>
            <a:pPr marL="742950" lvl="1" indent="-285750">
              <a:spcBef>
                <a:spcPct val="20000"/>
              </a:spcBef>
              <a:buFont typeface="Wingdings" pitchFamily="2" charset="2"/>
              <a:buChar char="§"/>
            </a:pPr>
            <a:r>
              <a:rPr lang="de-CH" sz="2000" dirty="0"/>
              <a:t>Replik/Duplik</a:t>
            </a:r>
          </a:p>
          <a:p>
            <a:pPr marL="342900" indent="-342900">
              <a:spcBef>
                <a:spcPct val="20000"/>
              </a:spcBef>
              <a:buClr>
                <a:srgbClr val="BF1238"/>
              </a:buClr>
              <a:buSzPct val="80000"/>
              <a:buFont typeface="Wingdings" pitchFamily="2" charset="2"/>
              <a:buNone/>
            </a:pPr>
            <a:endParaRPr lang="de-CH" sz="2800" dirty="0"/>
          </a:p>
        </p:txBody>
      </p:sp>
      <p:pic>
        <p:nvPicPr>
          <p:cNvPr id="13" name="Grafik 12">
            <a:extLst>
              <a:ext uri="{FF2B5EF4-FFF2-40B4-BE49-F238E27FC236}">
                <a16:creationId xmlns:a16="http://schemas.microsoft.com/office/drawing/2014/main" id="{94E68BC6-0579-4BA9-851E-F483FCEBB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262" y="52761"/>
            <a:ext cx="2821287" cy="2013122"/>
          </a:xfrm>
          <a:prstGeom prst="rect">
            <a:avLst/>
          </a:prstGeom>
        </p:spPr>
      </p:pic>
    </p:spTree>
    <p:extLst>
      <p:ext uri="{BB962C8B-B14F-4D97-AF65-F5344CB8AC3E}">
        <p14:creationId xmlns:p14="http://schemas.microsoft.com/office/powerpoint/2010/main" val="133541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fade">
                                      <p:cBhvr>
                                        <p:cTn id="7" dur="1000"/>
                                        <p:tgtEl>
                                          <p:spTgt spid="514052"/>
                                        </p:tgtEl>
                                      </p:cBhvr>
                                    </p:animEffect>
                                    <p:anim calcmode="lin" valueType="num">
                                      <p:cBhvr>
                                        <p:cTn id="8" dur="1000" fill="hold"/>
                                        <p:tgtEl>
                                          <p:spTgt spid="514052"/>
                                        </p:tgtEl>
                                        <p:attrNameLst>
                                          <p:attrName>ppt_x</p:attrName>
                                        </p:attrNameLst>
                                      </p:cBhvr>
                                      <p:tavLst>
                                        <p:tav tm="0">
                                          <p:val>
                                            <p:strVal val="#ppt_x"/>
                                          </p:val>
                                        </p:tav>
                                        <p:tav tm="100000">
                                          <p:val>
                                            <p:strVal val="#ppt_x"/>
                                          </p:val>
                                        </p:tav>
                                      </p:tavLst>
                                    </p:anim>
                                    <p:anim calcmode="lin" valueType="num">
                                      <p:cBhvr>
                                        <p:cTn id="9" dur="1000" fill="hold"/>
                                        <p:tgtEl>
                                          <p:spTgt spid="514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514052" name="Rectangle 4"/>
          <p:cNvSpPr>
            <a:spLocks noChangeArrowheads="1"/>
          </p:cNvSpPr>
          <p:nvPr/>
        </p:nvSpPr>
        <p:spPr bwMode="auto">
          <a:xfrm>
            <a:off x="179512" y="908720"/>
            <a:ext cx="8702546" cy="12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Mandatierung</a:t>
            </a:r>
          </a:p>
          <a:p>
            <a:pPr marL="742950" lvl="1" indent="-285750">
              <a:spcBef>
                <a:spcPct val="20000"/>
              </a:spcBef>
              <a:buFont typeface="Wingdings" pitchFamily="2" charset="2"/>
              <a:buChar char="§"/>
            </a:pPr>
            <a:r>
              <a:rPr lang="de-CH" sz="2000" dirty="0"/>
              <a:t>Kontaktaufnahme</a:t>
            </a:r>
          </a:p>
          <a:p>
            <a:pPr marL="742950" lvl="1" indent="-285750">
              <a:spcBef>
                <a:spcPct val="20000"/>
              </a:spcBef>
              <a:buFont typeface="Wingdings" pitchFamily="2" charset="2"/>
              <a:buChar char="§"/>
            </a:pPr>
            <a:r>
              <a:rPr lang="de-CH" sz="2000" dirty="0"/>
              <a:t>Ev. Abklärungen</a:t>
            </a:r>
          </a:p>
          <a:p>
            <a:pPr marL="742950" lvl="1" indent="-285750">
              <a:spcBef>
                <a:spcPct val="20000"/>
              </a:spcBef>
              <a:buFont typeface="Wingdings" pitchFamily="2" charset="2"/>
              <a:buChar char="§"/>
            </a:pPr>
            <a:r>
              <a:rPr lang="de-CH" sz="2000" dirty="0"/>
              <a:t>Mandatierung durch Klient  (Vollmacht)</a:t>
            </a:r>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11</a:t>
            </a:fld>
            <a:endParaRPr lang="de-CH" dirty="0"/>
          </a:p>
        </p:txBody>
      </p:sp>
      <p:sp>
        <p:nvSpPr>
          <p:cNvPr id="10" name="Rectangle 5">
            <a:extLst>
              <a:ext uri="{FF2B5EF4-FFF2-40B4-BE49-F238E27FC236}">
                <a16:creationId xmlns:a16="http://schemas.microsoft.com/office/drawing/2014/main" id="{20ED6EBC-5D3F-410C-A836-F6AB5206C16C}"/>
              </a:ext>
            </a:extLst>
          </p:cNvPr>
          <p:cNvSpPr>
            <a:spLocks noChangeArrowheads="1"/>
          </p:cNvSpPr>
          <p:nvPr/>
        </p:nvSpPr>
        <p:spPr bwMode="auto">
          <a:xfrm>
            <a:off x="198437" y="34455"/>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CH" sz="2400" b="1" dirty="0">
                <a:solidFill>
                  <a:srgbClr val="BF1238"/>
                </a:solidFill>
              </a:rPr>
              <a:t>2.2	Vorbereitung</a:t>
            </a:r>
            <a:endParaRPr lang="en-US" sz="2400" b="1" dirty="0">
              <a:solidFill>
                <a:srgbClr val="BF1238"/>
              </a:solidFill>
            </a:endParaRPr>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229785" y="2708920"/>
            <a:ext cx="8702546" cy="12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err="1"/>
              <a:t>Kontextuierung</a:t>
            </a:r>
            <a:endParaRPr lang="de-CH" sz="2400" b="1" dirty="0"/>
          </a:p>
          <a:p>
            <a:pPr marL="742950" lvl="1" indent="-285750">
              <a:spcBef>
                <a:spcPct val="20000"/>
              </a:spcBef>
              <a:buFont typeface="Wingdings" pitchFamily="2" charset="2"/>
              <a:buChar char="§"/>
            </a:pPr>
            <a:r>
              <a:rPr lang="de-CH" sz="2000" dirty="0"/>
              <a:t>Laufendes Verfahren?</a:t>
            </a:r>
          </a:p>
          <a:p>
            <a:pPr marL="742950" lvl="1" indent="-285750">
              <a:spcBef>
                <a:spcPct val="20000"/>
              </a:spcBef>
              <a:buFont typeface="Wingdings" pitchFamily="2" charset="2"/>
              <a:buChar char="§"/>
            </a:pPr>
            <a:r>
              <a:rPr lang="de-CH" sz="2000" dirty="0"/>
              <a:t>Laufende Fristen?</a:t>
            </a:r>
          </a:p>
          <a:p>
            <a:pPr marL="742950" lvl="1" indent="-285750">
              <a:spcBef>
                <a:spcPct val="20000"/>
              </a:spcBef>
              <a:buFont typeface="Wingdings" pitchFamily="2" charset="2"/>
              <a:buChar char="§"/>
            </a:pPr>
            <a:r>
              <a:rPr lang="de-CH" sz="2000" dirty="0"/>
              <a:t>…</a:t>
            </a:r>
          </a:p>
          <a:p>
            <a:pPr marL="342900" indent="-342900">
              <a:spcBef>
                <a:spcPct val="20000"/>
              </a:spcBef>
              <a:buClr>
                <a:srgbClr val="BF1238"/>
              </a:buClr>
              <a:buSzPct val="80000"/>
              <a:buFont typeface="Wingdings" pitchFamily="2" charset="2"/>
              <a:buNone/>
            </a:pPr>
            <a:endParaRPr lang="de-CH" sz="2800" dirty="0"/>
          </a:p>
        </p:txBody>
      </p:sp>
      <p:sp>
        <p:nvSpPr>
          <p:cNvPr id="11" name="Rectangle 4">
            <a:extLst>
              <a:ext uri="{FF2B5EF4-FFF2-40B4-BE49-F238E27FC236}">
                <a16:creationId xmlns:a16="http://schemas.microsoft.com/office/drawing/2014/main" id="{5D33714D-13E9-41CC-8271-21125F9C4A17}"/>
              </a:ext>
            </a:extLst>
          </p:cNvPr>
          <p:cNvSpPr>
            <a:spLocks noChangeArrowheads="1"/>
          </p:cNvSpPr>
          <p:nvPr/>
        </p:nvSpPr>
        <p:spPr bwMode="auto">
          <a:xfrm>
            <a:off x="251520" y="4301678"/>
            <a:ext cx="8702546" cy="12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Abklärungen Sachverhalt</a:t>
            </a:r>
          </a:p>
          <a:p>
            <a:pPr marL="742950" lvl="1" indent="-285750">
              <a:spcBef>
                <a:spcPct val="20000"/>
              </a:spcBef>
              <a:buFont typeface="Wingdings" pitchFamily="2" charset="2"/>
              <a:buChar char="§"/>
            </a:pPr>
            <a:r>
              <a:rPr lang="de-CH" sz="2000" dirty="0"/>
              <a:t>Besprechung mit Klientin: Sachverhalt, Anliegen der Klientin</a:t>
            </a:r>
          </a:p>
          <a:p>
            <a:pPr marL="742950" lvl="1" indent="-285750">
              <a:spcBef>
                <a:spcPct val="20000"/>
              </a:spcBef>
              <a:buFont typeface="Wingdings" pitchFamily="2" charset="2"/>
              <a:buChar char="§"/>
            </a:pPr>
            <a:r>
              <a:rPr lang="de-CH" sz="2000" dirty="0"/>
              <a:t>Unterlagen einholen, umfassende Dokumentierung, ev. «nachhaken»</a:t>
            </a:r>
          </a:p>
          <a:p>
            <a:pPr marL="742950" lvl="1" indent="-285750">
              <a:spcBef>
                <a:spcPct val="20000"/>
              </a:spcBef>
              <a:buFont typeface="Wingdings" pitchFamily="2" charset="2"/>
              <a:buChar char="§"/>
            </a:pPr>
            <a:r>
              <a:rPr lang="de-CH" sz="2000" dirty="0"/>
              <a:t>Dossier</a:t>
            </a:r>
          </a:p>
          <a:p>
            <a:pPr marL="742950" lvl="1" indent="-285750">
              <a:spcBef>
                <a:spcPct val="20000"/>
              </a:spcBef>
              <a:buFont typeface="Wingdings" pitchFamily="2" charset="2"/>
              <a:buChar char="§"/>
            </a:pPr>
            <a:endParaRPr lang="de-CH" sz="2000" dirty="0"/>
          </a:p>
          <a:p>
            <a:pPr marL="742950" lvl="1" indent="-285750">
              <a:spcBef>
                <a:spcPct val="20000"/>
              </a:spcBef>
              <a:buFont typeface="Wingdings" pitchFamily="2" charset="2"/>
              <a:buChar char="§"/>
            </a:pPr>
            <a:r>
              <a:rPr lang="de-CH" sz="2000" dirty="0"/>
              <a:t>…</a:t>
            </a:r>
          </a:p>
          <a:p>
            <a:pPr marL="342900" indent="-342900">
              <a:spcBef>
                <a:spcPct val="20000"/>
              </a:spcBef>
              <a:buClr>
                <a:srgbClr val="BF1238"/>
              </a:buClr>
              <a:buSzPct val="80000"/>
              <a:buFont typeface="Wingdings" pitchFamily="2" charset="2"/>
              <a:buNone/>
            </a:pPr>
            <a:endParaRPr lang="de-CH" sz="2800" dirty="0"/>
          </a:p>
        </p:txBody>
      </p:sp>
      <p:pic>
        <p:nvPicPr>
          <p:cNvPr id="3" name="Grafik 2">
            <a:extLst>
              <a:ext uri="{FF2B5EF4-FFF2-40B4-BE49-F238E27FC236}">
                <a16:creationId xmlns:a16="http://schemas.microsoft.com/office/drawing/2014/main" id="{1E27B4D9-058E-462F-8E6C-5D824269FB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7288" y="361045"/>
            <a:ext cx="3152429" cy="1542678"/>
          </a:xfrm>
          <a:prstGeom prst="rect">
            <a:avLst/>
          </a:prstGeom>
        </p:spPr>
      </p:pic>
    </p:spTree>
    <p:extLst>
      <p:ext uri="{BB962C8B-B14F-4D97-AF65-F5344CB8AC3E}">
        <p14:creationId xmlns:p14="http://schemas.microsoft.com/office/powerpoint/2010/main" val="268796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fade">
                                      <p:cBhvr>
                                        <p:cTn id="7" dur="1000"/>
                                        <p:tgtEl>
                                          <p:spTgt spid="514052"/>
                                        </p:tgtEl>
                                      </p:cBhvr>
                                    </p:animEffect>
                                    <p:anim calcmode="lin" valueType="num">
                                      <p:cBhvr>
                                        <p:cTn id="8" dur="1000" fill="hold"/>
                                        <p:tgtEl>
                                          <p:spTgt spid="514052"/>
                                        </p:tgtEl>
                                        <p:attrNameLst>
                                          <p:attrName>ppt_x</p:attrName>
                                        </p:attrNameLst>
                                      </p:cBhvr>
                                      <p:tavLst>
                                        <p:tav tm="0">
                                          <p:val>
                                            <p:strVal val="#ppt_x"/>
                                          </p:val>
                                        </p:tav>
                                        <p:tav tm="100000">
                                          <p:val>
                                            <p:strVal val="#ppt_x"/>
                                          </p:val>
                                        </p:tav>
                                      </p:tavLst>
                                    </p:anim>
                                    <p:anim calcmode="lin" valueType="num">
                                      <p:cBhvr>
                                        <p:cTn id="9" dur="1000" fill="hold"/>
                                        <p:tgtEl>
                                          <p:spTgt spid="514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138248" name="Rectangle 8"/>
          <p:cNvSpPr>
            <a:spLocks noChangeArrowheads="1"/>
          </p:cNvSpPr>
          <p:nvPr/>
        </p:nvSpPr>
        <p:spPr bwMode="auto">
          <a:xfrm>
            <a:off x="395536" y="858998"/>
            <a:ext cx="8273702" cy="4968552"/>
          </a:xfrm>
          <a:prstGeom prst="rect">
            <a:avLst/>
          </a:prstGeom>
          <a:noFill/>
          <a:ln w="9525">
            <a:noFill/>
            <a:miter lim="800000"/>
            <a:headEnd/>
            <a:tailEnd/>
          </a:ln>
          <a:effectLst/>
        </p:spPr>
        <p:txBody>
          <a:bodyPr/>
          <a:lstStyle/>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Rechtliche Analyse</a:t>
            </a:r>
          </a:p>
          <a:p>
            <a:pPr marL="800100" lvl="1" indent="-342900">
              <a:spcBef>
                <a:spcPct val="20000"/>
              </a:spcBef>
              <a:buFont typeface="Wingdings" panose="05000000000000000000" pitchFamily="2" charset="2"/>
              <a:buChar char="§"/>
              <a:defRPr/>
            </a:pPr>
            <a:r>
              <a:rPr lang="de-CH" sz="2000" b="1" dirty="0"/>
              <a:t>Was will die Klientin?</a:t>
            </a:r>
          </a:p>
          <a:p>
            <a:pPr marL="800100" lvl="1" indent="-342900">
              <a:spcBef>
                <a:spcPct val="20000"/>
              </a:spcBef>
              <a:buFont typeface="Wingdings" panose="05000000000000000000" pitchFamily="2" charset="2"/>
              <a:buChar char="§"/>
              <a:defRPr/>
            </a:pPr>
            <a:r>
              <a:rPr lang="de-CH" sz="2000" b="1" dirty="0"/>
              <a:t>Handlungsoptionen?</a:t>
            </a:r>
          </a:p>
          <a:p>
            <a:pPr marL="1257300" lvl="2" indent="-342900">
              <a:spcBef>
                <a:spcPct val="20000"/>
              </a:spcBef>
              <a:buFont typeface="Arial" panose="020B0604020202020204" pitchFamily="34" charset="0"/>
              <a:buChar char="•"/>
              <a:defRPr/>
            </a:pPr>
            <a:r>
              <a:rPr lang="de-CH" sz="2000" dirty="0"/>
              <a:t>Rechtliche Vorkehren (z.B. Gesuch, Rechtsmittel…)</a:t>
            </a:r>
          </a:p>
          <a:p>
            <a:pPr marL="1257300" lvl="2" indent="-342900">
              <a:spcBef>
                <a:spcPct val="20000"/>
              </a:spcBef>
              <a:buFont typeface="Arial" panose="020B0604020202020204" pitchFamily="34" charset="0"/>
              <a:buChar char="•"/>
              <a:defRPr/>
            </a:pPr>
            <a:r>
              <a:rPr lang="de-CH" sz="2000" dirty="0"/>
              <a:t>Alternativen (Kontaktaufnahme mit Behörde/Gegenpartei, Vergleichsvorschlag etc.)</a:t>
            </a:r>
          </a:p>
          <a:p>
            <a:pPr marL="1257300" lvl="2" indent="-342900">
              <a:spcBef>
                <a:spcPct val="20000"/>
              </a:spcBef>
              <a:buFont typeface="Arial" panose="020B0604020202020204" pitchFamily="34" charset="0"/>
              <a:buChar char="•"/>
              <a:defRPr/>
            </a:pPr>
            <a:r>
              <a:rPr lang="de-CH" sz="2000" dirty="0"/>
              <a:t>«Nichts-Tun»</a:t>
            </a:r>
          </a:p>
          <a:p>
            <a:pPr marL="800100" lvl="1" indent="-342900">
              <a:spcBef>
                <a:spcPct val="20000"/>
              </a:spcBef>
              <a:buFont typeface="Wingdings" panose="05000000000000000000" pitchFamily="2" charset="2"/>
              <a:buChar char="§"/>
              <a:defRPr/>
            </a:pPr>
            <a:r>
              <a:rPr lang="de-CH" sz="2000" b="1" dirty="0"/>
              <a:t>Beurteilung Erfolgschancen und Risiken</a:t>
            </a:r>
          </a:p>
        </p:txBody>
      </p:sp>
      <p:sp>
        <p:nvSpPr>
          <p:cNvPr id="5" name="Rechteck 4"/>
          <p:cNvSpPr/>
          <p:nvPr/>
        </p:nvSpPr>
        <p:spPr>
          <a:xfrm>
            <a:off x="7927200" y="6354000"/>
            <a:ext cx="820800" cy="244800"/>
          </a:xfrm>
          <a:prstGeom prst="rect">
            <a:avLst/>
          </a:prstGeom>
        </p:spPr>
        <p:txBody>
          <a:bodyPr wrap="none">
            <a:spAutoFit/>
          </a:bodyPr>
          <a:lstStyle/>
          <a:p>
            <a:fld id="{A3280794-049A-42B1-A38B-57E6656F973A}" type="datetime1">
              <a:rPr lang="de-CH" sz="1000"/>
              <a:pPr/>
              <a:t>12.02.2020</a:t>
            </a:fld>
            <a:endParaRPr lang="fr-CH" sz="1000" dirty="0"/>
          </a:p>
        </p:txBody>
      </p:sp>
      <p:sp>
        <p:nvSpPr>
          <p:cNvPr id="6" name="Foliennummernplatzhalter 4"/>
          <p:cNvSpPr>
            <a:spLocks noGrp="1"/>
          </p:cNvSpPr>
          <p:nvPr>
            <p:ph type="sldNum" sz="quarter" idx="4"/>
          </p:nvPr>
        </p:nvSpPr>
        <p:spPr>
          <a:xfrm>
            <a:off x="8721725" y="6297613"/>
            <a:ext cx="454025" cy="365125"/>
          </a:xfrm>
        </p:spPr>
        <p:txBody>
          <a:bodyPr/>
          <a:lstStyle/>
          <a:p>
            <a:fld id="{DE080593-6BED-41E6-8D60-07D95399CC90}" type="slidenum">
              <a:rPr lang="de-CH" smtClean="0"/>
              <a:pPr/>
              <a:t>12</a:t>
            </a:fld>
            <a:endParaRPr lang="de-CH" dirty="0"/>
          </a:p>
        </p:txBody>
      </p:sp>
      <p:pic>
        <p:nvPicPr>
          <p:cNvPr id="3" name="Grafik 2">
            <a:extLst>
              <a:ext uri="{FF2B5EF4-FFF2-40B4-BE49-F238E27FC236}">
                <a16:creationId xmlns:a16="http://schemas.microsoft.com/office/drawing/2014/main" id="{DBEA9E04-6CFE-43B3-8FCB-DABA22AD1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06" y="122676"/>
            <a:ext cx="2456680" cy="1815547"/>
          </a:xfrm>
          <a:prstGeom prst="rect">
            <a:avLst/>
          </a:prstGeom>
        </p:spPr>
      </p:pic>
    </p:spTree>
    <p:extLst>
      <p:ext uri="{BB962C8B-B14F-4D97-AF65-F5344CB8AC3E}">
        <p14:creationId xmlns:p14="http://schemas.microsoft.com/office/powerpoint/2010/main" val="177217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138248" name="Rectangle 8"/>
          <p:cNvSpPr>
            <a:spLocks noChangeArrowheads="1"/>
          </p:cNvSpPr>
          <p:nvPr/>
        </p:nvSpPr>
        <p:spPr bwMode="auto">
          <a:xfrm>
            <a:off x="486460" y="404664"/>
            <a:ext cx="8273702" cy="1512168"/>
          </a:xfrm>
          <a:prstGeom prst="rect">
            <a:avLst/>
          </a:prstGeom>
          <a:noFill/>
          <a:ln w="9525">
            <a:noFill/>
            <a:miter lim="800000"/>
            <a:headEnd/>
            <a:tailEnd/>
          </a:ln>
          <a:effectLst/>
        </p:spPr>
        <p:txBody>
          <a:bodyPr/>
          <a:lstStyle/>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Vorschlag an Klientin</a:t>
            </a:r>
          </a:p>
          <a:p>
            <a:pPr marL="800100" lvl="1" indent="-342900">
              <a:spcBef>
                <a:spcPct val="20000"/>
              </a:spcBef>
              <a:buFont typeface="Wingdings" panose="05000000000000000000" pitchFamily="2" charset="2"/>
              <a:buChar char="§"/>
              <a:defRPr/>
            </a:pPr>
            <a:r>
              <a:rPr lang="de-CH" sz="2000" b="1" dirty="0"/>
              <a:t>Aufklärungspflicht</a:t>
            </a:r>
          </a:p>
          <a:p>
            <a:pPr marL="800100" lvl="1" indent="-342900">
              <a:spcBef>
                <a:spcPct val="20000"/>
              </a:spcBef>
              <a:buFont typeface="Wingdings" panose="05000000000000000000" pitchFamily="2" charset="2"/>
              <a:buChar char="§"/>
              <a:defRPr/>
            </a:pPr>
            <a:r>
              <a:rPr lang="de-CH" sz="2000" b="1" dirty="0"/>
              <a:t>Transparenz (Erfolgschancen/Risiken)</a:t>
            </a:r>
          </a:p>
          <a:p>
            <a:pPr marL="800100" lvl="1" indent="-342900">
              <a:spcBef>
                <a:spcPct val="20000"/>
              </a:spcBef>
              <a:buFont typeface="Wingdings" panose="05000000000000000000" pitchFamily="2" charset="2"/>
              <a:buChar char="§"/>
              <a:defRPr/>
            </a:pPr>
            <a:r>
              <a:rPr lang="de-CH" sz="2000" b="1" dirty="0"/>
              <a:t>Ev. Empfehlung</a:t>
            </a:r>
          </a:p>
        </p:txBody>
      </p:sp>
      <p:sp>
        <p:nvSpPr>
          <p:cNvPr id="5" name="Rechteck 4"/>
          <p:cNvSpPr/>
          <p:nvPr/>
        </p:nvSpPr>
        <p:spPr>
          <a:xfrm>
            <a:off x="7927200" y="6354000"/>
            <a:ext cx="820800" cy="244800"/>
          </a:xfrm>
          <a:prstGeom prst="rect">
            <a:avLst/>
          </a:prstGeom>
        </p:spPr>
        <p:txBody>
          <a:bodyPr wrap="none">
            <a:spAutoFit/>
          </a:bodyPr>
          <a:lstStyle/>
          <a:p>
            <a:fld id="{A3280794-049A-42B1-A38B-57E6656F973A}" type="datetime1">
              <a:rPr lang="de-CH" sz="1000"/>
              <a:pPr/>
              <a:t>12.02.2020</a:t>
            </a:fld>
            <a:endParaRPr lang="fr-CH" sz="1000" dirty="0"/>
          </a:p>
        </p:txBody>
      </p:sp>
      <p:sp>
        <p:nvSpPr>
          <p:cNvPr id="6" name="Foliennummernplatzhalter 4"/>
          <p:cNvSpPr>
            <a:spLocks noGrp="1"/>
          </p:cNvSpPr>
          <p:nvPr>
            <p:ph type="sldNum" sz="quarter" idx="4"/>
          </p:nvPr>
        </p:nvSpPr>
        <p:spPr>
          <a:xfrm>
            <a:off x="8721725" y="6297613"/>
            <a:ext cx="454025" cy="365125"/>
          </a:xfrm>
        </p:spPr>
        <p:txBody>
          <a:bodyPr/>
          <a:lstStyle/>
          <a:p>
            <a:fld id="{DE080593-6BED-41E6-8D60-07D95399CC90}" type="slidenum">
              <a:rPr lang="de-CH" smtClean="0"/>
              <a:pPr/>
              <a:t>13</a:t>
            </a:fld>
            <a:endParaRPr lang="de-CH" dirty="0"/>
          </a:p>
        </p:txBody>
      </p:sp>
      <p:sp>
        <p:nvSpPr>
          <p:cNvPr id="7" name="Rectangle 8">
            <a:extLst>
              <a:ext uri="{FF2B5EF4-FFF2-40B4-BE49-F238E27FC236}">
                <a16:creationId xmlns:a16="http://schemas.microsoft.com/office/drawing/2014/main" id="{74F7CCAA-F3DA-490F-975F-93057ACABE14}"/>
              </a:ext>
            </a:extLst>
          </p:cNvPr>
          <p:cNvSpPr>
            <a:spLocks noChangeArrowheads="1"/>
          </p:cNvSpPr>
          <p:nvPr/>
        </p:nvSpPr>
        <p:spPr bwMode="auto">
          <a:xfrm>
            <a:off x="539552" y="2565400"/>
            <a:ext cx="8273702" cy="1512168"/>
          </a:xfrm>
          <a:prstGeom prst="rect">
            <a:avLst/>
          </a:prstGeom>
          <a:noFill/>
          <a:ln w="9525">
            <a:noFill/>
            <a:miter lim="800000"/>
            <a:headEnd/>
            <a:tailEnd/>
          </a:ln>
          <a:effectLst/>
        </p:spPr>
        <p:txBody>
          <a:bodyPr/>
          <a:lstStyle/>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Entscheidungsmacht liegt bei der Klientin</a:t>
            </a:r>
          </a:p>
          <a:p>
            <a:pPr lvl="1">
              <a:spcBef>
                <a:spcPct val="20000"/>
              </a:spcBef>
              <a:defRPr/>
            </a:pPr>
            <a:endParaRPr lang="de-CH" sz="2000" b="1" dirty="0"/>
          </a:p>
        </p:txBody>
      </p:sp>
      <p:pic>
        <p:nvPicPr>
          <p:cNvPr id="3" name="Grafik 2">
            <a:extLst>
              <a:ext uri="{FF2B5EF4-FFF2-40B4-BE49-F238E27FC236}">
                <a16:creationId xmlns:a16="http://schemas.microsoft.com/office/drawing/2014/main" id="{292F2453-3416-4E3B-9824-08B8AC314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213968"/>
            <a:ext cx="2654424" cy="1767888"/>
          </a:xfrm>
          <a:prstGeom prst="rect">
            <a:avLst/>
          </a:prstGeom>
        </p:spPr>
      </p:pic>
    </p:spTree>
    <p:extLst>
      <p:ext uri="{BB962C8B-B14F-4D97-AF65-F5344CB8AC3E}">
        <p14:creationId xmlns:p14="http://schemas.microsoft.com/office/powerpoint/2010/main" val="22829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14</a:t>
            </a:fld>
            <a:endParaRPr lang="de-CH" dirty="0"/>
          </a:p>
        </p:txBody>
      </p:sp>
      <p:sp>
        <p:nvSpPr>
          <p:cNvPr id="10" name="Rectangle 5">
            <a:extLst>
              <a:ext uri="{FF2B5EF4-FFF2-40B4-BE49-F238E27FC236}">
                <a16:creationId xmlns:a16="http://schemas.microsoft.com/office/drawing/2014/main" id="{20ED6EBC-5D3F-410C-A836-F6AB5206C16C}"/>
              </a:ext>
            </a:extLst>
          </p:cNvPr>
          <p:cNvSpPr>
            <a:spLocks noChangeArrowheads="1"/>
          </p:cNvSpPr>
          <p:nvPr/>
        </p:nvSpPr>
        <p:spPr bwMode="auto">
          <a:xfrm>
            <a:off x="198437" y="34455"/>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CH" sz="2400" b="1" dirty="0">
                <a:solidFill>
                  <a:srgbClr val="BF1238"/>
                </a:solidFill>
              </a:rPr>
              <a:t>2.3	Inhalt und Aufbau</a:t>
            </a:r>
            <a:endParaRPr lang="en-US" sz="2400" b="1" dirty="0">
              <a:solidFill>
                <a:srgbClr val="BF1238"/>
              </a:solidFill>
            </a:endParaRPr>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441454" y="1079373"/>
            <a:ext cx="8702546" cy="314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Zwingende Elemente</a:t>
            </a:r>
            <a:br>
              <a:rPr lang="de-CH" sz="2400" b="1" dirty="0"/>
            </a:br>
            <a:r>
              <a:rPr lang="de-CH" sz="2400" dirty="0"/>
              <a:t>(vgl. etwa Art. 52 VwVG, Art. 42 BGG)</a:t>
            </a:r>
          </a:p>
          <a:p>
            <a:pPr marL="742950" lvl="1" indent="-285750">
              <a:spcBef>
                <a:spcPct val="20000"/>
              </a:spcBef>
              <a:buFont typeface="Wingdings" pitchFamily="2" charset="2"/>
              <a:buChar char="§"/>
            </a:pPr>
            <a:r>
              <a:rPr lang="de-CH" sz="2000" dirty="0"/>
              <a:t>Name und Identität der Partei</a:t>
            </a:r>
          </a:p>
          <a:p>
            <a:pPr marL="742950" lvl="1" indent="-285750">
              <a:spcBef>
                <a:spcPct val="20000"/>
              </a:spcBef>
              <a:buFont typeface="Wingdings" pitchFamily="2" charset="2"/>
              <a:buChar char="§"/>
            </a:pPr>
            <a:r>
              <a:rPr lang="de-CH" sz="2000" dirty="0"/>
              <a:t>Rechtsbegehren</a:t>
            </a:r>
          </a:p>
          <a:p>
            <a:pPr marL="742950" lvl="1" indent="-285750">
              <a:spcBef>
                <a:spcPct val="20000"/>
              </a:spcBef>
              <a:buFont typeface="Wingdings" pitchFamily="2" charset="2"/>
              <a:buChar char="§"/>
            </a:pPr>
            <a:r>
              <a:rPr lang="de-CH" sz="2000" dirty="0"/>
              <a:t>Begründung (Substantiierungspflicht!); beachte die qualifizierte Substantiierungspflicht in Art. 106 Abs. 2 BGG</a:t>
            </a:r>
          </a:p>
          <a:p>
            <a:pPr lvl="2">
              <a:spcBef>
                <a:spcPct val="20000"/>
              </a:spcBef>
            </a:pPr>
            <a:r>
              <a:rPr lang="de-DE" sz="1600" dirty="0"/>
              <a:t>„… dass konkret auf die für das Ergebnis des angefochtenen Entscheids </a:t>
            </a:r>
            <a:r>
              <a:rPr lang="de-DE" sz="1600" dirty="0" err="1"/>
              <a:t>massgeblichen</a:t>
            </a:r>
            <a:r>
              <a:rPr lang="de-DE" sz="1600" dirty="0"/>
              <a:t> Erwägungen der Vorinstanz einzugehen und im Einzelnen aufzuzeigen ist, worin eine Verletzung von Bundesrecht liegt (…), während rein appellatorische Kritik nicht genügt“ (</a:t>
            </a:r>
            <a:r>
              <a:rPr lang="de-DE" sz="1600" dirty="0" err="1"/>
              <a:t>Bger</a:t>
            </a:r>
            <a:r>
              <a:rPr lang="de-DE" sz="1600" dirty="0"/>
              <a:t>, Urteil 8C_491/2019 vom 3.9.2019). </a:t>
            </a:r>
            <a:endParaRPr lang="de-CH" sz="1600" dirty="0"/>
          </a:p>
          <a:p>
            <a:pPr marL="742950" lvl="1" indent="-285750">
              <a:spcBef>
                <a:spcPct val="20000"/>
              </a:spcBef>
              <a:buFont typeface="Wingdings" pitchFamily="2" charset="2"/>
              <a:buChar char="§"/>
            </a:pPr>
            <a:endParaRPr lang="de-CH" sz="2000" dirty="0"/>
          </a:p>
          <a:p>
            <a:pPr marL="742950" lvl="1" indent="-285750">
              <a:spcBef>
                <a:spcPct val="20000"/>
              </a:spcBef>
              <a:buFont typeface="Wingdings" pitchFamily="2" charset="2"/>
              <a:buChar char="§"/>
            </a:pPr>
            <a:r>
              <a:rPr lang="de-CH" sz="2000" dirty="0"/>
              <a:t>Angabe und Einreichung Beweismittel</a:t>
            </a:r>
          </a:p>
          <a:p>
            <a:pPr marL="742950" lvl="1" indent="-285750">
              <a:spcBef>
                <a:spcPct val="20000"/>
              </a:spcBef>
              <a:buFont typeface="Wingdings" pitchFamily="2" charset="2"/>
              <a:buChar char="§"/>
            </a:pPr>
            <a:r>
              <a:rPr lang="de-CH" sz="2000" dirty="0"/>
              <a:t>Unterschrift des Beschwerdeführers oder seines Vertreters</a:t>
            </a:r>
          </a:p>
          <a:p>
            <a:pPr marL="342900" indent="-342900">
              <a:spcBef>
                <a:spcPct val="20000"/>
              </a:spcBef>
              <a:buClr>
                <a:srgbClr val="BF1238"/>
              </a:buClr>
              <a:buSzPct val="80000"/>
              <a:buFont typeface="Wingdings" pitchFamily="2" charset="2"/>
              <a:buNone/>
            </a:pPr>
            <a:endParaRPr lang="de-CH" sz="2800" dirty="0"/>
          </a:p>
        </p:txBody>
      </p:sp>
    </p:spTree>
    <p:extLst>
      <p:ext uri="{BB962C8B-B14F-4D97-AF65-F5344CB8AC3E}">
        <p14:creationId xmlns:p14="http://schemas.microsoft.com/office/powerpoint/2010/main" val="225282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15</a:t>
            </a:fld>
            <a:endParaRPr lang="de-CH" dirty="0"/>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539552" y="332656"/>
            <a:ext cx="8702546" cy="486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Möglicher Aufbau einer Beschwerde (Übersicht)</a:t>
            </a:r>
          </a:p>
          <a:p>
            <a:pPr marL="742950" lvl="1" indent="-285750">
              <a:spcBef>
                <a:spcPct val="20000"/>
              </a:spcBef>
              <a:buFont typeface="Wingdings" pitchFamily="2" charset="2"/>
              <a:buChar char="§"/>
            </a:pPr>
            <a:r>
              <a:rPr lang="de-CH" sz="2000" dirty="0"/>
              <a:t>Deckblatt</a:t>
            </a:r>
          </a:p>
          <a:p>
            <a:pPr marL="742950" lvl="1" indent="-285750">
              <a:spcBef>
                <a:spcPct val="20000"/>
              </a:spcBef>
              <a:buFont typeface="Wingdings" pitchFamily="2" charset="2"/>
              <a:buChar char="§"/>
            </a:pPr>
            <a:r>
              <a:rPr lang="de-CH" sz="2000" dirty="0"/>
              <a:t>Rechtsbegehren</a:t>
            </a:r>
          </a:p>
          <a:p>
            <a:pPr marL="742950" lvl="1" indent="-285750">
              <a:spcBef>
                <a:spcPct val="20000"/>
              </a:spcBef>
              <a:buFont typeface="Wingdings" pitchFamily="2" charset="2"/>
              <a:buChar char="§"/>
            </a:pPr>
            <a:r>
              <a:rPr lang="de-CH" sz="2000" dirty="0"/>
              <a:t>Vorfragen</a:t>
            </a:r>
          </a:p>
          <a:p>
            <a:pPr marL="742950" lvl="1" indent="-285750">
              <a:spcBef>
                <a:spcPct val="20000"/>
              </a:spcBef>
              <a:buFont typeface="Wingdings" pitchFamily="2" charset="2"/>
              <a:buChar char="§"/>
            </a:pPr>
            <a:r>
              <a:rPr lang="de-CH" sz="2000" dirty="0"/>
              <a:t>Sachverhalt / Verfahrensgeschichte</a:t>
            </a:r>
          </a:p>
          <a:p>
            <a:pPr marL="742950" lvl="1" indent="-285750">
              <a:spcBef>
                <a:spcPct val="20000"/>
              </a:spcBef>
              <a:buFont typeface="Wingdings" pitchFamily="2" charset="2"/>
              <a:buChar char="§"/>
            </a:pPr>
            <a:r>
              <a:rPr lang="de-CH" sz="2000" dirty="0"/>
              <a:t>Begründung</a:t>
            </a:r>
          </a:p>
          <a:p>
            <a:pPr marL="1257300" lvl="2" indent="-342900">
              <a:spcBef>
                <a:spcPct val="20000"/>
              </a:spcBef>
              <a:buFont typeface="Arial" panose="020B0604020202020204" pitchFamily="34" charset="0"/>
              <a:buChar char="•"/>
            </a:pPr>
            <a:r>
              <a:rPr lang="de-CH" sz="2000" dirty="0"/>
              <a:t>Unvollständige bzw. unrichtige Sachverhaltsfeststellung</a:t>
            </a:r>
          </a:p>
          <a:p>
            <a:pPr marL="1257300" lvl="2" indent="-342900">
              <a:spcBef>
                <a:spcPct val="20000"/>
              </a:spcBef>
              <a:buFont typeface="Arial" panose="020B0604020202020204" pitchFamily="34" charset="0"/>
              <a:buChar char="•"/>
            </a:pPr>
            <a:r>
              <a:rPr lang="de-CH" sz="2000" dirty="0"/>
              <a:t>Rechtsverletzungen</a:t>
            </a:r>
          </a:p>
          <a:p>
            <a:pPr marL="1257300" lvl="2" indent="-342900">
              <a:spcBef>
                <a:spcPct val="20000"/>
              </a:spcBef>
              <a:buFont typeface="Arial" panose="020B0604020202020204" pitchFamily="34" charset="0"/>
              <a:buChar char="•"/>
            </a:pPr>
            <a:r>
              <a:rPr lang="de-CH" sz="2000" dirty="0"/>
              <a:t>Ev. Unangemessenheit</a:t>
            </a:r>
          </a:p>
          <a:p>
            <a:pPr marL="742950" lvl="1" indent="-285750">
              <a:spcBef>
                <a:spcPct val="20000"/>
              </a:spcBef>
              <a:buFont typeface="Wingdings" pitchFamily="2" charset="2"/>
              <a:buChar char="§"/>
            </a:pPr>
            <a:r>
              <a:rPr lang="de-CH" sz="2000" dirty="0"/>
              <a:t>Fazit</a:t>
            </a:r>
          </a:p>
          <a:p>
            <a:pPr marL="742950" lvl="1" indent="-285750">
              <a:spcBef>
                <a:spcPct val="20000"/>
              </a:spcBef>
              <a:buFont typeface="Wingdings" pitchFamily="2" charset="2"/>
              <a:buChar char="§"/>
            </a:pPr>
            <a:r>
              <a:rPr lang="de-CH" sz="2000" dirty="0"/>
              <a:t>Schlussformel und Unterschrift</a:t>
            </a:r>
          </a:p>
          <a:p>
            <a:pPr marL="742950" lvl="1" indent="-285750">
              <a:spcBef>
                <a:spcPct val="20000"/>
              </a:spcBef>
              <a:buFont typeface="Wingdings" pitchFamily="2" charset="2"/>
              <a:buChar char="§"/>
            </a:pPr>
            <a:r>
              <a:rPr lang="de-CH" sz="2000" dirty="0" err="1"/>
              <a:t>Beilagenverzeichnis</a:t>
            </a:r>
            <a:endParaRPr lang="de-CH" sz="2000" dirty="0"/>
          </a:p>
          <a:p>
            <a:pPr marL="342900" indent="-342900">
              <a:spcBef>
                <a:spcPct val="20000"/>
              </a:spcBef>
              <a:buClr>
                <a:srgbClr val="BF1238"/>
              </a:buClr>
              <a:buSzPct val="80000"/>
              <a:buFont typeface="Wingdings" pitchFamily="2" charset="2"/>
              <a:buNone/>
            </a:pPr>
            <a:endParaRPr lang="de-CH" sz="2800" dirty="0"/>
          </a:p>
        </p:txBody>
      </p:sp>
    </p:spTree>
    <p:extLst>
      <p:ext uri="{BB962C8B-B14F-4D97-AF65-F5344CB8AC3E}">
        <p14:creationId xmlns:p14="http://schemas.microsoft.com/office/powerpoint/2010/main" val="149577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linds(horizontal)">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blinds(horizontal)">
                                      <p:cBhvr>
                                        <p:cTn id="37" dur="500"/>
                                        <p:tgtEl>
                                          <p:spTgt spid="1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9" end="9"/>
                                            </p:txEl>
                                          </p:spTgt>
                                        </p:tgtEl>
                                        <p:attrNameLst>
                                          <p:attrName>style.visibility</p:attrName>
                                        </p:attrNameLst>
                                      </p:cBhvr>
                                      <p:to>
                                        <p:strVal val="visible"/>
                                      </p:to>
                                    </p:set>
                                    <p:animEffect transition="in" filter="blinds(horizontal)">
                                      <p:cBhvr>
                                        <p:cTn id="42" dur="500"/>
                                        <p:tgtEl>
                                          <p:spTgt spid="1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blinds(horizontal)">
                                      <p:cBhvr>
                                        <p:cTn id="47" dur="500"/>
                                        <p:tgtEl>
                                          <p:spTgt spid="1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11" end="11"/>
                                            </p:txEl>
                                          </p:spTgt>
                                        </p:tgtEl>
                                        <p:attrNameLst>
                                          <p:attrName>style.visibility</p:attrName>
                                        </p:attrNameLst>
                                      </p:cBhvr>
                                      <p:to>
                                        <p:strVal val="visible"/>
                                      </p:to>
                                    </p:set>
                                    <p:animEffect transition="in" filter="blinds(horizontal)">
                                      <p:cBhvr>
                                        <p:cTn id="52"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16</a:t>
            </a:fld>
            <a:endParaRPr lang="de-CH" dirty="0"/>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539552" y="332656"/>
            <a:ext cx="8702546"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Deckblatt (Rubrum)</a:t>
            </a:r>
          </a:p>
          <a:p>
            <a:pPr marL="342900" indent="-342900">
              <a:spcBef>
                <a:spcPct val="20000"/>
              </a:spcBef>
              <a:buClr>
                <a:srgbClr val="BF1238"/>
              </a:buClr>
              <a:buSzPct val="80000"/>
              <a:buFont typeface="Wingdings" pitchFamily="2" charset="2"/>
              <a:buNone/>
            </a:pPr>
            <a:endParaRPr lang="de-CH" sz="2800" dirty="0"/>
          </a:p>
        </p:txBody>
      </p:sp>
      <p:pic>
        <p:nvPicPr>
          <p:cNvPr id="2" name="Grafik 1">
            <a:extLst>
              <a:ext uri="{FF2B5EF4-FFF2-40B4-BE49-F238E27FC236}">
                <a16:creationId xmlns:a16="http://schemas.microsoft.com/office/drawing/2014/main" id="{FBD29497-F399-4EB0-896D-077FC0E1D574}"/>
              </a:ext>
            </a:extLst>
          </p:cNvPr>
          <p:cNvPicPr>
            <a:picLocks noChangeAspect="1"/>
          </p:cNvPicPr>
          <p:nvPr/>
        </p:nvPicPr>
        <p:blipFill>
          <a:blip r:embed="rId3"/>
          <a:stretch>
            <a:fillRect/>
          </a:stretch>
        </p:blipFill>
        <p:spPr>
          <a:xfrm>
            <a:off x="4067944" y="8212"/>
            <a:ext cx="4849183" cy="6733156"/>
          </a:xfrm>
          <a:prstGeom prst="rect">
            <a:avLst/>
          </a:prstGeom>
        </p:spPr>
      </p:pic>
    </p:spTree>
    <p:extLst>
      <p:ext uri="{BB962C8B-B14F-4D97-AF65-F5344CB8AC3E}">
        <p14:creationId xmlns:p14="http://schemas.microsoft.com/office/powerpoint/2010/main" val="325906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17</a:t>
            </a:fld>
            <a:endParaRPr lang="de-CH" dirty="0"/>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539552" y="332656"/>
            <a:ext cx="8702546"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Rechtsbegehren (1)</a:t>
            </a:r>
          </a:p>
          <a:p>
            <a:pPr marL="800100" lvl="1" indent="-342900">
              <a:spcBef>
                <a:spcPct val="20000"/>
              </a:spcBef>
              <a:buClr>
                <a:srgbClr val="BF1238"/>
              </a:buClr>
              <a:buSzPct val="80000"/>
              <a:buFont typeface="Wingdings" pitchFamily="2" charset="2"/>
              <a:buChar char="§"/>
            </a:pPr>
            <a:endParaRPr lang="de-CH" sz="2400" b="1" dirty="0"/>
          </a:p>
          <a:p>
            <a:pPr marL="342900" indent="-342900">
              <a:spcBef>
                <a:spcPct val="20000"/>
              </a:spcBef>
              <a:buClr>
                <a:srgbClr val="BF1238"/>
              </a:buClr>
              <a:buSzPct val="80000"/>
              <a:buFont typeface="Wingdings" pitchFamily="2" charset="2"/>
              <a:buNone/>
            </a:pPr>
            <a:endParaRPr lang="de-CH" sz="2800" dirty="0"/>
          </a:p>
        </p:txBody>
      </p:sp>
      <p:pic>
        <p:nvPicPr>
          <p:cNvPr id="3" name="Grafik 2">
            <a:extLst>
              <a:ext uri="{FF2B5EF4-FFF2-40B4-BE49-F238E27FC236}">
                <a16:creationId xmlns:a16="http://schemas.microsoft.com/office/drawing/2014/main" id="{987CE5C2-7600-466B-AB34-12ACF3B29186}"/>
              </a:ext>
            </a:extLst>
          </p:cNvPr>
          <p:cNvPicPr>
            <a:picLocks noChangeAspect="1"/>
          </p:cNvPicPr>
          <p:nvPr/>
        </p:nvPicPr>
        <p:blipFill>
          <a:blip r:embed="rId3"/>
          <a:stretch>
            <a:fillRect/>
          </a:stretch>
        </p:blipFill>
        <p:spPr>
          <a:xfrm>
            <a:off x="899592" y="974861"/>
            <a:ext cx="5832648" cy="4622914"/>
          </a:xfrm>
          <a:prstGeom prst="rect">
            <a:avLst/>
          </a:prstGeom>
        </p:spPr>
      </p:pic>
    </p:spTree>
    <p:extLst>
      <p:ext uri="{BB962C8B-B14F-4D97-AF65-F5344CB8AC3E}">
        <p14:creationId xmlns:p14="http://schemas.microsoft.com/office/powerpoint/2010/main" val="45231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18</a:t>
            </a:fld>
            <a:endParaRPr lang="de-CH" dirty="0"/>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539552" y="332656"/>
            <a:ext cx="8702546"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Rechtsbegehren (2) </a:t>
            </a:r>
          </a:p>
          <a:p>
            <a:pPr marL="800100" lvl="1" indent="-342900">
              <a:spcBef>
                <a:spcPct val="20000"/>
              </a:spcBef>
              <a:buClr>
                <a:srgbClr val="BF1238"/>
              </a:buClr>
              <a:buSzPct val="80000"/>
              <a:buFont typeface="Wingdings" pitchFamily="2" charset="2"/>
              <a:buChar char="§"/>
            </a:pPr>
            <a:endParaRPr lang="de-CH" sz="2400" b="1" dirty="0"/>
          </a:p>
          <a:p>
            <a:pPr marL="342900" indent="-342900">
              <a:spcBef>
                <a:spcPct val="20000"/>
              </a:spcBef>
              <a:buClr>
                <a:srgbClr val="BF1238"/>
              </a:buClr>
              <a:buSzPct val="80000"/>
              <a:buFont typeface="Wingdings" pitchFamily="2" charset="2"/>
              <a:buNone/>
            </a:pPr>
            <a:endParaRPr lang="de-CH" sz="2800" dirty="0"/>
          </a:p>
        </p:txBody>
      </p:sp>
      <p:pic>
        <p:nvPicPr>
          <p:cNvPr id="5" name="Grafik 4">
            <a:extLst>
              <a:ext uri="{FF2B5EF4-FFF2-40B4-BE49-F238E27FC236}">
                <a16:creationId xmlns:a16="http://schemas.microsoft.com/office/drawing/2014/main" id="{062EC5A8-24CC-4567-9491-4FA5A6365DFB}"/>
              </a:ext>
            </a:extLst>
          </p:cNvPr>
          <p:cNvPicPr>
            <a:picLocks noChangeAspect="1"/>
          </p:cNvPicPr>
          <p:nvPr/>
        </p:nvPicPr>
        <p:blipFill>
          <a:blip r:embed="rId3"/>
          <a:stretch>
            <a:fillRect/>
          </a:stretch>
        </p:blipFill>
        <p:spPr>
          <a:xfrm>
            <a:off x="734235" y="1136705"/>
            <a:ext cx="7675529" cy="4584589"/>
          </a:xfrm>
          <a:prstGeom prst="rect">
            <a:avLst/>
          </a:prstGeom>
        </p:spPr>
      </p:pic>
      <p:cxnSp>
        <p:nvCxnSpPr>
          <p:cNvPr id="11" name="Gerader Verbinder 10">
            <a:extLst>
              <a:ext uri="{FF2B5EF4-FFF2-40B4-BE49-F238E27FC236}">
                <a16:creationId xmlns:a16="http://schemas.microsoft.com/office/drawing/2014/main" id="{7A8387B9-BB46-451F-AFB7-86D2FA075A79}"/>
              </a:ext>
            </a:extLst>
          </p:cNvPr>
          <p:cNvCxnSpPr/>
          <p:nvPr/>
        </p:nvCxnSpPr>
        <p:spPr>
          <a:xfrm flipV="1">
            <a:off x="2339752" y="1748973"/>
            <a:ext cx="3077028" cy="1248227"/>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FAD47BD-EE29-4095-A79B-4F62C8C2228E}"/>
              </a:ext>
            </a:extLst>
          </p:cNvPr>
          <p:cNvCxnSpPr/>
          <p:nvPr/>
        </p:nvCxnSpPr>
        <p:spPr>
          <a:xfrm>
            <a:off x="2407279" y="1758421"/>
            <a:ext cx="3077028" cy="1248227"/>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19</a:t>
            </a:fld>
            <a:endParaRPr lang="de-CH" dirty="0"/>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539552" y="332656"/>
            <a:ext cx="8702546"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Rechtsbegehren (3) </a:t>
            </a:r>
          </a:p>
          <a:p>
            <a:pPr marL="800100" lvl="1" indent="-342900">
              <a:spcBef>
                <a:spcPct val="20000"/>
              </a:spcBef>
              <a:buClr>
                <a:srgbClr val="BF1238"/>
              </a:buClr>
              <a:buSzPct val="80000"/>
              <a:buFont typeface="Wingdings" pitchFamily="2" charset="2"/>
              <a:buChar char="§"/>
            </a:pPr>
            <a:endParaRPr lang="de-CH" sz="2400" b="1" dirty="0"/>
          </a:p>
          <a:p>
            <a:pPr marL="342900" indent="-342900">
              <a:spcBef>
                <a:spcPct val="20000"/>
              </a:spcBef>
              <a:buClr>
                <a:srgbClr val="BF1238"/>
              </a:buClr>
              <a:buSzPct val="80000"/>
              <a:buFont typeface="Wingdings" pitchFamily="2" charset="2"/>
              <a:buNone/>
            </a:pPr>
            <a:endParaRPr lang="de-CH" sz="2800" dirty="0"/>
          </a:p>
        </p:txBody>
      </p:sp>
      <p:pic>
        <p:nvPicPr>
          <p:cNvPr id="2" name="Grafik 1">
            <a:extLst>
              <a:ext uri="{FF2B5EF4-FFF2-40B4-BE49-F238E27FC236}">
                <a16:creationId xmlns:a16="http://schemas.microsoft.com/office/drawing/2014/main" id="{B2905940-C33A-4E9B-A08A-29D5521526F4}"/>
              </a:ext>
            </a:extLst>
          </p:cNvPr>
          <p:cNvPicPr>
            <a:picLocks noChangeAspect="1"/>
          </p:cNvPicPr>
          <p:nvPr/>
        </p:nvPicPr>
        <p:blipFill>
          <a:blip r:embed="rId3"/>
          <a:stretch>
            <a:fillRect/>
          </a:stretch>
        </p:blipFill>
        <p:spPr>
          <a:xfrm>
            <a:off x="525820" y="920681"/>
            <a:ext cx="8431499" cy="4584589"/>
          </a:xfrm>
          <a:prstGeom prst="rect">
            <a:avLst/>
          </a:prstGeom>
        </p:spPr>
      </p:pic>
      <p:cxnSp>
        <p:nvCxnSpPr>
          <p:cNvPr id="13" name="Gerader Verbinder 12">
            <a:extLst>
              <a:ext uri="{FF2B5EF4-FFF2-40B4-BE49-F238E27FC236}">
                <a16:creationId xmlns:a16="http://schemas.microsoft.com/office/drawing/2014/main" id="{AFAD47BD-EE29-4095-A79B-4F62C8C2228E}"/>
              </a:ext>
            </a:extLst>
          </p:cNvPr>
          <p:cNvCxnSpPr>
            <a:cxnSpLocks/>
          </p:cNvCxnSpPr>
          <p:nvPr/>
        </p:nvCxnSpPr>
        <p:spPr>
          <a:xfrm>
            <a:off x="2411760" y="2061280"/>
            <a:ext cx="5747050" cy="1655752"/>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A8387B9-BB46-451F-AFB7-86D2FA075A79}"/>
              </a:ext>
            </a:extLst>
          </p:cNvPr>
          <p:cNvCxnSpPr>
            <a:cxnSpLocks/>
          </p:cNvCxnSpPr>
          <p:nvPr/>
        </p:nvCxnSpPr>
        <p:spPr>
          <a:xfrm flipV="1">
            <a:off x="1907704" y="1758421"/>
            <a:ext cx="5444330" cy="1873425"/>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2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650" y="1989138"/>
            <a:ext cx="7667625" cy="935037"/>
          </a:xfrm>
        </p:spPr>
        <p:txBody>
          <a:bodyPr/>
          <a:lstStyle/>
          <a:p>
            <a:pPr algn="ctr" eaLnBrk="1" hangingPunct="1"/>
            <a:r>
              <a:rPr lang="de-CH" sz="3200" dirty="0">
                <a:solidFill>
                  <a:srgbClr val="BF1238"/>
                </a:solidFill>
              </a:rPr>
              <a:t>Allgemeine Informationen</a:t>
            </a:r>
            <a:endParaRPr lang="en-US" sz="3200" dirty="0">
              <a:solidFill>
                <a:srgbClr val="BF1238"/>
              </a:solidFill>
            </a:endParaRPr>
          </a:p>
        </p:txBody>
      </p:sp>
      <p:sp>
        <p:nvSpPr>
          <p:cNvPr id="4" name="Rechteck 3"/>
          <p:cNvSpPr/>
          <p:nvPr/>
        </p:nvSpPr>
        <p:spPr>
          <a:xfrm>
            <a:off x="7927200" y="6354000"/>
            <a:ext cx="820800" cy="244800"/>
          </a:xfrm>
          <a:prstGeom prst="rect">
            <a:avLst/>
          </a:prstGeom>
        </p:spPr>
        <p:txBody>
          <a:bodyPr wrap="none">
            <a:spAutoFit/>
          </a:bodyPr>
          <a:lstStyle/>
          <a:p>
            <a:fld id="{A3280794-049A-42B1-A38B-57E6656F973A}" type="datetime1">
              <a:rPr lang="de-CH" sz="1000"/>
              <a:pPr/>
              <a:t>12.02.2020</a:t>
            </a:fld>
            <a:endParaRPr lang="fr-CH" sz="1000" dirty="0"/>
          </a:p>
        </p:txBody>
      </p:sp>
      <p:sp>
        <p:nvSpPr>
          <p:cNvPr id="5" name="Foliennummernplatzhalter 4"/>
          <p:cNvSpPr>
            <a:spLocks noGrp="1"/>
          </p:cNvSpPr>
          <p:nvPr>
            <p:ph type="sldNum" sz="quarter" idx="4"/>
          </p:nvPr>
        </p:nvSpPr>
        <p:spPr>
          <a:xfrm>
            <a:off x="8721725" y="6297613"/>
            <a:ext cx="454025" cy="365125"/>
          </a:xfrm>
        </p:spPr>
        <p:txBody>
          <a:bodyPr/>
          <a:lstStyle/>
          <a:p>
            <a:fld id="{DE080593-6BED-41E6-8D60-07D95399CC90}" type="slidenum">
              <a:rPr lang="de-CH" smtClean="0"/>
              <a:pPr/>
              <a:t>2</a:t>
            </a:fld>
            <a:endParaRPr lang="de-CH" dirty="0"/>
          </a:p>
        </p:txBody>
      </p:sp>
    </p:spTree>
    <p:extLst>
      <p:ext uri="{BB962C8B-B14F-4D97-AF65-F5344CB8AC3E}">
        <p14:creationId xmlns:p14="http://schemas.microsoft.com/office/powerpoint/2010/main" val="386360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20</a:t>
            </a:fld>
            <a:endParaRPr lang="de-CH" dirty="0"/>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539552" y="332656"/>
            <a:ext cx="8702546"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Rechtsbegehren (4) </a:t>
            </a:r>
          </a:p>
          <a:p>
            <a:pPr marL="800100" lvl="1" indent="-342900">
              <a:spcBef>
                <a:spcPct val="20000"/>
              </a:spcBef>
              <a:buClr>
                <a:srgbClr val="BF1238"/>
              </a:buClr>
              <a:buSzPct val="80000"/>
              <a:buFont typeface="Wingdings" pitchFamily="2" charset="2"/>
              <a:buChar char="§"/>
            </a:pPr>
            <a:endParaRPr lang="de-CH" sz="2400" b="1" dirty="0"/>
          </a:p>
          <a:p>
            <a:pPr marL="342900" indent="-342900">
              <a:spcBef>
                <a:spcPct val="20000"/>
              </a:spcBef>
              <a:buClr>
                <a:srgbClr val="BF1238"/>
              </a:buClr>
              <a:buSzPct val="80000"/>
              <a:buFont typeface="Wingdings" pitchFamily="2" charset="2"/>
              <a:buNone/>
            </a:pPr>
            <a:endParaRPr lang="de-CH" sz="2800" dirty="0"/>
          </a:p>
        </p:txBody>
      </p:sp>
      <p:pic>
        <p:nvPicPr>
          <p:cNvPr id="4" name="Grafik 3">
            <a:extLst>
              <a:ext uri="{FF2B5EF4-FFF2-40B4-BE49-F238E27FC236}">
                <a16:creationId xmlns:a16="http://schemas.microsoft.com/office/drawing/2014/main" id="{E7DAFB2D-939B-49AA-ADC1-22415C1509EB}"/>
              </a:ext>
            </a:extLst>
          </p:cNvPr>
          <p:cNvPicPr>
            <a:picLocks noChangeAspect="1"/>
          </p:cNvPicPr>
          <p:nvPr/>
        </p:nvPicPr>
        <p:blipFill>
          <a:blip r:embed="rId3"/>
          <a:stretch>
            <a:fillRect/>
          </a:stretch>
        </p:blipFill>
        <p:spPr>
          <a:xfrm>
            <a:off x="798249" y="1167188"/>
            <a:ext cx="7547502" cy="4523624"/>
          </a:xfrm>
          <a:prstGeom prst="rect">
            <a:avLst/>
          </a:prstGeom>
        </p:spPr>
      </p:pic>
    </p:spTree>
    <p:extLst>
      <p:ext uri="{BB962C8B-B14F-4D97-AF65-F5344CB8AC3E}">
        <p14:creationId xmlns:p14="http://schemas.microsoft.com/office/powerpoint/2010/main" val="286180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21</a:t>
            </a:fld>
            <a:endParaRPr lang="de-CH" dirty="0"/>
          </a:p>
        </p:txBody>
      </p:sp>
      <p:sp>
        <p:nvSpPr>
          <p:cNvPr id="7" name="Rectangle 4">
            <a:extLst>
              <a:ext uri="{FF2B5EF4-FFF2-40B4-BE49-F238E27FC236}">
                <a16:creationId xmlns:a16="http://schemas.microsoft.com/office/drawing/2014/main" id="{7FF048F6-37B4-4C06-AE83-CDF1F7220499}"/>
              </a:ext>
            </a:extLst>
          </p:cNvPr>
          <p:cNvSpPr>
            <a:spLocks noChangeArrowheads="1"/>
          </p:cNvSpPr>
          <p:nvPr/>
        </p:nvSpPr>
        <p:spPr bwMode="auto">
          <a:xfrm>
            <a:off x="395536" y="188641"/>
            <a:ext cx="870254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Vorfragen</a:t>
            </a:r>
          </a:p>
          <a:p>
            <a:pPr marL="742950" lvl="1" indent="-285750">
              <a:spcBef>
                <a:spcPct val="20000"/>
              </a:spcBef>
              <a:buFont typeface="Wingdings" pitchFamily="2" charset="2"/>
              <a:buChar char="§"/>
            </a:pPr>
            <a:r>
              <a:rPr lang="de-CH" sz="2000" dirty="0" err="1"/>
              <a:t>Vollmachtsklausel</a:t>
            </a:r>
            <a:endParaRPr lang="de-CH" sz="2000" dirty="0"/>
          </a:p>
          <a:p>
            <a:pPr marL="742950" lvl="1" indent="-285750">
              <a:spcBef>
                <a:spcPct val="20000"/>
              </a:spcBef>
              <a:buFont typeface="Wingdings" pitchFamily="2" charset="2"/>
              <a:buChar char="§"/>
            </a:pPr>
            <a:r>
              <a:rPr lang="de-CH" sz="2000" dirty="0"/>
              <a:t>Zustelldomizil</a:t>
            </a:r>
          </a:p>
          <a:p>
            <a:pPr marL="742950" lvl="1" indent="-285750">
              <a:spcBef>
                <a:spcPct val="20000"/>
              </a:spcBef>
              <a:buFont typeface="Wingdings" pitchFamily="2" charset="2"/>
              <a:buChar char="§"/>
            </a:pPr>
            <a:r>
              <a:rPr lang="de-CH" sz="2000" dirty="0" err="1"/>
              <a:t>Eintretensvoraussetzungen</a:t>
            </a:r>
            <a:r>
              <a:rPr lang="de-CH" sz="2000" dirty="0"/>
              <a:t> (bei Einsprache, Beschwerde)</a:t>
            </a:r>
          </a:p>
          <a:p>
            <a:pPr marL="1257300" lvl="2" indent="-342900">
              <a:spcBef>
                <a:spcPct val="20000"/>
              </a:spcBef>
              <a:buFont typeface="Arial" panose="020B0604020202020204" pitchFamily="34" charset="0"/>
              <a:buChar char="•"/>
            </a:pPr>
            <a:r>
              <a:rPr lang="de-CH" sz="2000" dirty="0"/>
              <a:t>Anfechtungsobjekt</a:t>
            </a:r>
          </a:p>
          <a:p>
            <a:pPr marL="1257300" lvl="2" indent="-342900">
              <a:spcBef>
                <a:spcPct val="20000"/>
              </a:spcBef>
              <a:buFont typeface="Arial" panose="020B0604020202020204" pitchFamily="34" charset="0"/>
              <a:buChar char="•"/>
            </a:pPr>
            <a:r>
              <a:rPr lang="de-CH" sz="2000" dirty="0"/>
              <a:t>Zuständigkeit</a:t>
            </a:r>
          </a:p>
          <a:p>
            <a:pPr marL="1257300" lvl="2" indent="-342900">
              <a:spcBef>
                <a:spcPct val="20000"/>
              </a:spcBef>
              <a:buFont typeface="Arial" panose="020B0604020202020204" pitchFamily="34" charset="0"/>
              <a:buChar char="•"/>
            </a:pPr>
            <a:r>
              <a:rPr lang="de-CH" sz="2000" dirty="0"/>
              <a:t>Legitimation</a:t>
            </a:r>
          </a:p>
          <a:p>
            <a:pPr marL="1257300" lvl="2" indent="-342900">
              <a:spcBef>
                <a:spcPct val="20000"/>
              </a:spcBef>
              <a:buFont typeface="Arial" panose="020B0604020202020204" pitchFamily="34" charset="0"/>
              <a:buChar char="•"/>
            </a:pPr>
            <a:r>
              <a:rPr lang="de-CH" sz="2000" dirty="0"/>
              <a:t>Frist</a:t>
            </a:r>
          </a:p>
          <a:p>
            <a:pPr marL="742950" lvl="1" indent="-285750">
              <a:spcBef>
                <a:spcPct val="20000"/>
              </a:spcBef>
              <a:buFont typeface="Wingdings" pitchFamily="2" charset="2"/>
              <a:buChar char="§"/>
            </a:pPr>
            <a:r>
              <a:rPr lang="de-CH" sz="2000" dirty="0"/>
              <a:t>Verfahrensanträge</a:t>
            </a:r>
          </a:p>
          <a:p>
            <a:pPr marL="1200150" lvl="2" indent="-285750">
              <a:spcBef>
                <a:spcPct val="20000"/>
              </a:spcBef>
              <a:buFont typeface="Wingdings" pitchFamily="2" charset="2"/>
              <a:buChar char="§"/>
            </a:pPr>
            <a:r>
              <a:rPr lang="de-CH" sz="2000" dirty="0"/>
              <a:t>Vorsorgliche bzw. superprovisorische Massnahmen (Begründung)</a:t>
            </a:r>
            <a:br>
              <a:rPr lang="de-CH" sz="2000" dirty="0"/>
            </a:br>
            <a:endParaRPr lang="de-CH" sz="2800" dirty="0"/>
          </a:p>
        </p:txBody>
      </p:sp>
    </p:spTree>
    <p:extLst>
      <p:ext uri="{BB962C8B-B14F-4D97-AF65-F5344CB8AC3E}">
        <p14:creationId xmlns:p14="http://schemas.microsoft.com/office/powerpoint/2010/main" val="77503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blinds(horizontal)">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blinds(horizontal)">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blinds(horizontal)">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blinds(horizontal)">
                                      <p:cBhvr>
                                        <p:cTn id="3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22</a:t>
            </a:fld>
            <a:endParaRPr lang="de-CH" dirty="0"/>
          </a:p>
        </p:txBody>
      </p:sp>
      <p:sp>
        <p:nvSpPr>
          <p:cNvPr id="7" name="Rectangle 4">
            <a:extLst>
              <a:ext uri="{FF2B5EF4-FFF2-40B4-BE49-F238E27FC236}">
                <a16:creationId xmlns:a16="http://schemas.microsoft.com/office/drawing/2014/main" id="{7FF048F6-37B4-4C06-AE83-CDF1F7220499}"/>
              </a:ext>
            </a:extLst>
          </p:cNvPr>
          <p:cNvSpPr>
            <a:spLocks noChangeArrowheads="1"/>
          </p:cNvSpPr>
          <p:nvPr/>
        </p:nvSpPr>
        <p:spPr bwMode="auto">
          <a:xfrm>
            <a:off x="683568" y="3868286"/>
            <a:ext cx="870254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Fazit</a:t>
            </a:r>
          </a:p>
          <a:p>
            <a:pPr lvl="1">
              <a:spcBef>
                <a:spcPct val="20000"/>
              </a:spcBef>
            </a:pPr>
            <a:r>
              <a:rPr lang="de-CH" sz="2000" dirty="0"/>
              <a:t>Beispiel: Zusammenfassend ist Folgendes festzuhalten:</a:t>
            </a:r>
          </a:p>
          <a:p>
            <a:pPr marL="914400" lvl="1" indent="-457200">
              <a:spcBef>
                <a:spcPct val="20000"/>
              </a:spcBef>
              <a:buAutoNum type="arabicParenR"/>
            </a:pPr>
            <a:r>
              <a:rPr lang="de-CH" sz="2000" dirty="0"/>
              <a:t>…</a:t>
            </a:r>
          </a:p>
          <a:p>
            <a:pPr marL="914400" lvl="1" indent="-457200">
              <a:spcBef>
                <a:spcPct val="20000"/>
              </a:spcBef>
              <a:buAutoNum type="arabicParenR"/>
            </a:pPr>
            <a:r>
              <a:rPr lang="de-CH" sz="2000" dirty="0"/>
              <a:t>…</a:t>
            </a:r>
          </a:p>
          <a:p>
            <a:pPr marL="342900" indent="-342900">
              <a:spcBef>
                <a:spcPct val="20000"/>
              </a:spcBef>
              <a:buClr>
                <a:srgbClr val="BF1238"/>
              </a:buClr>
              <a:buSzPct val="80000"/>
              <a:buFont typeface="Wingdings" pitchFamily="2" charset="2"/>
              <a:buNone/>
            </a:pPr>
            <a:endParaRPr lang="de-CH" sz="2800" dirty="0"/>
          </a:p>
        </p:txBody>
      </p:sp>
      <p:sp>
        <p:nvSpPr>
          <p:cNvPr id="6" name="Rectangle 4">
            <a:extLst>
              <a:ext uri="{FF2B5EF4-FFF2-40B4-BE49-F238E27FC236}">
                <a16:creationId xmlns:a16="http://schemas.microsoft.com/office/drawing/2014/main" id="{A997B7D0-0541-4F66-B233-FC896CCA50A9}"/>
              </a:ext>
            </a:extLst>
          </p:cNvPr>
          <p:cNvSpPr>
            <a:spLocks noChangeArrowheads="1"/>
          </p:cNvSpPr>
          <p:nvPr/>
        </p:nvSpPr>
        <p:spPr bwMode="auto">
          <a:xfrm>
            <a:off x="547936" y="341041"/>
            <a:ext cx="870254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Begründung</a:t>
            </a:r>
          </a:p>
          <a:p>
            <a:pPr marL="742950" lvl="1" indent="-285750">
              <a:spcBef>
                <a:spcPct val="20000"/>
              </a:spcBef>
              <a:buFont typeface="Wingdings" pitchFamily="2" charset="2"/>
              <a:buChar char="§"/>
            </a:pPr>
            <a:r>
              <a:rPr lang="de-CH" sz="2000" dirty="0"/>
              <a:t>Rügeprinzip (bei Einsprachen, Beschwerden)</a:t>
            </a:r>
          </a:p>
          <a:p>
            <a:pPr marL="1257300" lvl="2" indent="-342900">
              <a:spcBef>
                <a:spcPct val="20000"/>
              </a:spcBef>
              <a:buFont typeface="Arial" panose="020B0604020202020204" pitchFamily="34" charset="0"/>
              <a:buChar char="•"/>
            </a:pPr>
            <a:r>
              <a:rPr lang="de-CH" sz="2000" dirty="0"/>
              <a:t>Unvollständige, unrichtige Sachverhaltsfeststellung</a:t>
            </a:r>
          </a:p>
          <a:p>
            <a:pPr marL="1257300" lvl="2" indent="-342900">
              <a:spcBef>
                <a:spcPct val="20000"/>
              </a:spcBef>
              <a:buFont typeface="Arial" panose="020B0604020202020204" pitchFamily="34" charset="0"/>
              <a:buChar char="•"/>
            </a:pPr>
            <a:r>
              <a:rPr lang="de-CH" sz="2000" dirty="0"/>
              <a:t>Rechtsverletzung</a:t>
            </a:r>
          </a:p>
          <a:p>
            <a:pPr marL="1714500" lvl="3" indent="-342900">
              <a:spcBef>
                <a:spcPct val="20000"/>
              </a:spcBef>
              <a:buFont typeface="Courier New" panose="02070309020205020404" pitchFamily="49" charset="0"/>
              <a:buChar char="o"/>
            </a:pPr>
            <a:r>
              <a:rPr lang="de-CH" sz="2000" dirty="0"/>
              <a:t>Verfahrensrecht</a:t>
            </a:r>
          </a:p>
          <a:p>
            <a:pPr marL="1714500" lvl="3" indent="-342900">
              <a:spcBef>
                <a:spcPct val="20000"/>
              </a:spcBef>
              <a:buFont typeface="Courier New" panose="02070309020205020404" pitchFamily="49" charset="0"/>
              <a:buChar char="o"/>
            </a:pPr>
            <a:r>
              <a:rPr lang="de-CH" sz="2000" dirty="0"/>
              <a:t>Materielles Recht</a:t>
            </a:r>
          </a:p>
          <a:p>
            <a:pPr marL="1257300" lvl="2" indent="-342900">
              <a:spcBef>
                <a:spcPct val="20000"/>
              </a:spcBef>
              <a:buFont typeface="Arial" panose="020B0604020202020204" pitchFamily="34" charset="0"/>
              <a:buChar char="•"/>
            </a:pPr>
            <a:r>
              <a:rPr lang="de-CH" sz="2000" dirty="0"/>
              <a:t>Ev. Unangemessenheit</a:t>
            </a:r>
          </a:p>
          <a:p>
            <a:pPr marL="742950" lvl="1" indent="-285750">
              <a:spcBef>
                <a:spcPct val="20000"/>
              </a:spcBef>
              <a:buFont typeface="Wingdings" pitchFamily="2" charset="2"/>
              <a:buChar char="§"/>
            </a:pPr>
            <a:r>
              <a:rPr lang="de-CH" sz="2000" dirty="0"/>
              <a:t>Verfahrenskosten</a:t>
            </a:r>
          </a:p>
          <a:p>
            <a:pPr marL="342900" indent="-342900">
              <a:spcBef>
                <a:spcPct val="20000"/>
              </a:spcBef>
              <a:buClr>
                <a:srgbClr val="BF1238"/>
              </a:buClr>
              <a:buSzPct val="80000"/>
              <a:buFont typeface="Wingdings" pitchFamily="2" charset="2"/>
              <a:buNone/>
            </a:pPr>
            <a:endParaRPr lang="de-CH" sz="2800" dirty="0"/>
          </a:p>
        </p:txBody>
      </p:sp>
    </p:spTree>
    <p:extLst>
      <p:ext uri="{BB962C8B-B14F-4D97-AF65-F5344CB8AC3E}">
        <p14:creationId xmlns:p14="http://schemas.microsoft.com/office/powerpoint/2010/main" val="31040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linds(horizontal)">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23</a:t>
            </a:fld>
            <a:endParaRPr lang="de-CH" dirty="0"/>
          </a:p>
        </p:txBody>
      </p:sp>
      <p:sp>
        <p:nvSpPr>
          <p:cNvPr id="7" name="Rectangle 4">
            <a:extLst>
              <a:ext uri="{FF2B5EF4-FFF2-40B4-BE49-F238E27FC236}">
                <a16:creationId xmlns:a16="http://schemas.microsoft.com/office/drawing/2014/main" id="{7FF048F6-37B4-4C06-AE83-CDF1F7220499}"/>
              </a:ext>
            </a:extLst>
          </p:cNvPr>
          <p:cNvSpPr>
            <a:spLocks noChangeArrowheads="1"/>
          </p:cNvSpPr>
          <p:nvPr/>
        </p:nvSpPr>
        <p:spPr bwMode="auto">
          <a:xfrm>
            <a:off x="395536" y="188641"/>
            <a:ext cx="870254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Abschluss</a:t>
            </a:r>
          </a:p>
          <a:p>
            <a:pPr marL="742950" lvl="1" indent="-285750">
              <a:spcBef>
                <a:spcPct val="20000"/>
              </a:spcBef>
              <a:buFont typeface="Wingdings" pitchFamily="2" charset="2"/>
              <a:buChar char="§"/>
            </a:pPr>
            <a:r>
              <a:rPr lang="de-CH" sz="2000" dirty="0"/>
              <a:t>Schlussformel</a:t>
            </a:r>
          </a:p>
          <a:p>
            <a:pPr marL="742950" lvl="1" indent="-285750">
              <a:spcBef>
                <a:spcPct val="20000"/>
              </a:spcBef>
              <a:buFont typeface="Wingdings" pitchFamily="2" charset="2"/>
              <a:buChar char="§"/>
            </a:pPr>
            <a:r>
              <a:rPr lang="de-CH" sz="2000" dirty="0"/>
              <a:t>Grussformel</a:t>
            </a:r>
          </a:p>
          <a:p>
            <a:pPr marL="742950" lvl="1" indent="-285750">
              <a:spcBef>
                <a:spcPct val="20000"/>
              </a:spcBef>
              <a:buFont typeface="Wingdings" pitchFamily="2" charset="2"/>
              <a:buChar char="§"/>
            </a:pPr>
            <a:r>
              <a:rPr lang="de-CH" sz="2000" dirty="0"/>
              <a:t>Angabe der Anzahl Exemplare (im Doppel, dreifach…)</a:t>
            </a:r>
          </a:p>
          <a:p>
            <a:pPr marL="742950" lvl="1" indent="-285750">
              <a:spcBef>
                <a:spcPct val="20000"/>
              </a:spcBef>
              <a:buFont typeface="Wingdings" pitchFamily="2" charset="2"/>
              <a:buChar char="§"/>
            </a:pPr>
            <a:r>
              <a:rPr lang="de-CH" sz="2000" dirty="0"/>
              <a:t>Beilagen</a:t>
            </a:r>
          </a:p>
          <a:p>
            <a:pPr marL="1257300" lvl="2" indent="-342900">
              <a:spcBef>
                <a:spcPct val="20000"/>
              </a:spcBef>
              <a:buFont typeface="Arial" panose="020B0604020202020204" pitchFamily="34" charset="0"/>
              <a:buChar char="•"/>
            </a:pPr>
            <a:r>
              <a:rPr lang="de-CH" sz="2000" dirty="0"/>
              <a:t>Beilagen gemäss separatem </a:t>
            </a:r>
            <a:r>
              <a:rPr lang="de-CH" sz="2000" dirty="0" err="1"/>
              <a:t>Beilagenverzeichnis</a:t>
            </a:r>
            <a:r>
              <a:rPr lang="de-CH" sz="2000" dirty="0"/>
              <a:t> oder Beilagen erwähnt.</a:t>
            </a:r>
          </a:p>
          <a:p>
            <a:pPr marL="742950" lvl="1" indent="-285750">
              <a:spcBef>
                <a:spcPct val="20000"/>
              </a:spcBef>
              <a:buFont typeface="Wingdings" pitchFamily="2" charset="2"/>
              <a:buChar char="§"/>
            </a:pPr>
            <a:r>
              <a:rPr lang="de-CH" sz="2000" dirty="0"/>
              <a:t>CC: </a:t>
            </a:r>
          </a:p>
          <a:p>
            <a:pPr marL="1257300" lvl="2" indent="-342900">
              <a:spcBef>
                <a:spcPct val="20000"/>
              </a:spcBef>
              <a:buFont typeface="Arial" panose="020B0604020202020204" pitchFamily="34" charset="0"/>
              <a:buChar char="•"/>
            </a:pPr>
            <a:r>
              <a:rPr lang="de-CH" sz="2000" dirty="0" err="1"/>
              <a:t>Klientschaft</a:t>
            </a:r>
            <a:endParaRPr lang="de-CH" sz="2000" dirty="0"/>
          </a:p>
          <a:p>
            <a:pPr marL="1257300" lvl="2" indent="-342900">
              <a:spcBef>
                <a:spcPct val="20000"/>
              </a:spcBef>
              <a:buFont typeface="Arial" panose="020B0604020202020204" pitchFamily="34" charset="0"/>
              <a:buChar char="•"/>
            </a:pPr>
            <a:r>
              <a:rPr lang="de-CH" sz="2000" dirty="0"/>
              <a:t>Ev. Gegenpartei</a:t>
            </a:r>
          </a:p>
          <a:p>
            <a:pPr marL="1257300" lvl="2" indent="-342900">
              <a:spcBef>
                <a:spcPct val="20000"/>
              </a:spcBef>
              <a:buFont typeface="Arial" panose="020B0604020202020204" pitchFamily="34" charset="0"/>
              <a:buChar char="•"/>
            </a:pPr>
            <a:r>
              <a:rPr lang="de-CH" sz="2000" dirty="0"/>
              <a:t>Nicht: Rechtsschutzversicherung</a:t>
            </a:r>
          </a:p>
          <a:p>
            <a:pPr marL="342900" indent="-342900">
              <a:spcBef>
                <a:spcPct val="20000"/>
              </a:spcBef>
              <a:buClr>
                <a:srgbClr val="BF1238"/>
              </a:buClr>
              <a:buSzPct val="80000"/>
              <a:buFont typeface="Wingdings" pitchFamily="2" charset="2"/>
              <a:buNone/>
            </a:pPr>
            <a:endParaRPr lang="de-CH" sz="2800" dirty="0"/>
          </a:p>
        </p:txBody>
      </p:sp>
    </p:spTree>
    <p:extLst>
      <p:ext uri="{BB962C8B-B14F-4D97-AF65-F5344CB8AC3E}">
        <p14:creationId xmlns:p14="http://schemas.microsoft.com/office/powerpoint/2010/main" val="128047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blinds(horizontal)">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blinds(horizontal)">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blinds(horizontal)">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blinds(horizontal)">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blinds(horizontal)">
                                      <p:cBhvr>
                                        <p:cTn id="2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24</a:t>
            </a:fld>
            <a:endParaRPr lang="de-CH" dirty="0"/>
          </a:p>
        </p:txBody>
      </p:sp>
      <p:sp>
        <p:nvSpPr>
          <p:cNvPr id="10" name="Rectangle 5">
            <a:extLst>
              <a:ext uri="{FF2B5EF4-FFF2-40B4-BE49-F238E27FC236}">
                <a16:creationId xmlns:a16="http://schemas.microsoft.com/office/drawing/2014/main" id="{20ED6EBC-5D3F-410C-A836-F6AB5206C16C}"/>
              </a:ext>
            </a:extLst>
          </p:cNvPr>
          <p:cNvSpPr>
            <a:spLocks noChangeArrowheads="1"/>
          </p:cNvSpPr>
          <p:nvPr/>
        </p:nvSpPr>
        <p:spPr bwMode="auto">
          <a:xfrm>
            <a:off x="198437" y="34455"/>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CH" sz="2400" b="1" dirty="0">
                <a:solidFill>
                  <a:srgbClr val="BF1238"/>
                </a:solidFill>
              </a:rPr>
              <a:t>2.4	Sprache und Stil</a:t>
            </a:r>
            <a:endParaRPr lang="en-US" sz="2400" b="1" dirty="0">
              <a:solidFill>
                <a:srgbClr val="BF1238"/>
              </a:solidFill>
            </a:endParaRPr>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441454" y="1079373"/>
            <a:ext cx="8702546" cy="17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Sprache</a:t>
            </a:r>
            <a:endParaRPr lang="de-CH" sz="2000" dirty="0"/>
          </a:p>
          <a:p>
            <a:pPr marL="742950" lvl="1" indent="-285750">
              <a:spcBef>
                <a:spcPct val="20000"/>
              </a:spcBef>
              <a:buFont typeface="Wingdings" pitchFamily="2" charset="2"/>
              <a:buChar char="§"/>
            </a:pPr>
            <a:r>
              <a:rPr lang="de-CH" sz="2000" dirty="0"/>
              <a:t>korrekt</a:t>
            </a:r>
          </a:p>
          <a:p>
            <a:pPr marL="742950" lvl="1" indent="-285750">
              <a:spcBef>
                <a:spcPct val="20000"/>
              </a:spcBef>
              <a:buFont typeface="Wingdings" pitchFamily="2" charset="2"/>
              <a:buChar char="§"/>
            </a:pPr>
            <a:r>
              <a:rPr lang="de-CH" sz="2000" dirty="0"/>
              <a:t>präzis und klar</a:t>
            </a:r>
          </a:p>
          <a:p>
            <a:pPr marL="742950" lvl="1" indent="-285750">
              <a:spcBef>
                <a:spcPct val="20000"/>
              </a:spcBef>
              <a:buFont typeface="Wingdings" pitchFamily="2" charset="2"/>
              <a:buChar char="§"/>
            </a:pPr>
            <a:r>
              <a:rPr lang="de-CH" sz="2000" dirty="0"/>
              <a:t>einfache Sätze</a:t>
            </a:r>
            <a:endParaRPr lang="de-CH" sz="2800" dirty="0"/>
          </a:p>
        </p:txBody>
      </p:sp>
      <p:sp>
        <p:nvSpPr>
          <p:cNvPr id="2" name="Rechteck 1">
            <a:extLst>
              <a:ext uri="{FF2B5EF4-FFF2-40B4-BE49-F238E27FC236}">
                <a16:creationId xmlns:a16="http://schemas.microsoft.com/office/drawing/2014/main" id="{96CD59B6-2213-45B6-A10F-ECE9B3B2B935}"/>
              </a:ext>
            </a:extLst>
          </p:cNvPr>
          <p:cNvSpPr/>
          <p:nvPr/>
        </p:nvSpPr>
        <p:spPr>
          <a:xfrm>
            <a:off x="578233" y="3199910"/>
            <a:ext cx="7776790" cy="1754326"/>
          </a:xfrm>
          <a:prstGeom prst="rect">
            <a:avLst/>
          </a:prstGeom>
        </p:spPr>
        <p:txBody>
          <a:bodyPr wrap="square">
            <a:spAutoFit/>
          </a:bodyPr>
          <a:lstStyle/>
          <a:p>
            <a:pPr marL="522287" lvl="1">
              <a:defRPr/>
            </a:pPr>
            <a:r>
              <a:rPr lang="de-CH" dirty="0"/>
              <a:t>«Nachdem die Vorinstanz dem Beschwerdeführer mit Schreiben vom 14. Februar 2017 mitgeteilt hatte, dass erachtet wird, auf das Gesuch wegen Verletzung der Mitwirkungspflicht nicht einzutreten, gelangte der Beschwerdeführer zum Schluss, obwohl er selber Jurist war, einen Anwalt zu konsultieren, der in der Folge gegenüber der Vorinstanz seine Interessen vertrat.»</a:t>
            </a:r>
          </a:p>
        </p:txBody>
      </p:sp>
      <p:sp>
        <p:nvSpPr>
          <p:cNvPr id="11" name="Textfeld 10">
            <a:extLst>
              <a:ext uri="{FF2B5EF4-FFF2-40B4-BE49-F238E27FC236}">
                <a16:creationId xmlns:a16="http://schemas.microsoft.com/office/drawing/2014/main" id="{B8BCA09A-9F9B-4813-B870-0AB5EA33EAEA}"/>
              </a:ext>
            </a:extLst>
          </p:cNvPr>
          <p:cNvSpPr txBox="1"/>
          <p:nvPr/>
        </p:nvSpPr>
        <p:spPr>
          <a:xfrm rot="19828488">
            <a:off x="3201773" y="3553009"/>
            <a:ext cx="2529710" cy="830997"/>
          </a:xfrm>
          <a:prstGeom prst="rect">
            <a:avLst/>
          </a:prstGeom>
          <a:noFill/>
        </p:spPr>
        <p:txBody>
          <a:bodyPr wrap="square" rtlCol="0">
            <a:spAutoFit/>
          </a:bodyPr>
          <a:lstStyle/>
          <a:p>
            <a:r>
              <a:rPr lang="de-CH" sz="4800" b="1" dirty="0">
                <a:solidFill>
                  <a:srgbClr val="FF0000"/>
                </a:solidFill>
              </a:rPr>
              <a:t>N e i n!</a:t>
            </a:r>
          </a:p>
        </p:txBody>
      </p:sp>
    </p:spTree>
    <p:extLst>
      <p:ext uri="{BB962C8B-B14F-4D97-AF65-F5344CB8AC3E}">
        <p14:creationId xmlns:p14="http://schemas.microsoft.com/office/powerpoint/2010/main" val="2538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2E4B8BB-2068-40F0-9207-EE0F4AABAAEA}"/>
              </a:ext>
            </a:extLst>
          </p:cNvPr>
          <p:cNvSpPr>
            <a:spLocks noGrp="1"/>
          </p:cNvSpPr>
          <p:nvPr>
            <p:ph type="sldNum" sz="quarter" idx="4"/>
          </p:nvPr>
        </p:nvSpPr>
        <p:spPr/>
        <p:txBody>
          <a:bodyPr/>
          <a:lstStyle/>
          <a:p>
            <a:fld id="{1E9011C8-9BF4-4E14-A6CE-7DE7D36702CC}" type="slidenum">
              <a:rPr lang="de-CH" smtClean="0"/>
              <a:pPr/>
              <a:t>25</a:t>
            </a:fld>
            <a:endParaRPr lang="de-CH" dirty="0"/>
          </a:p>
        </p:txBody>
      </p:sp>
      <p:sp>
        <p:nvSpPr>
          <p:cNvPr id="5" name="Datumsplatzhalter 4">
            <a:extLst>
              <a:ext uri="{FF2B5EF4-FFF2-40B4-BE49-F238E27FC236}">
                <a16:creationId xmlns:a16="http://schemas.microsoft.com/office/drawing/2014/main" id="{8296F531-3788-489A-8954-E91186620D67}"/>
              </a:ext>
            </a:extLst>
          </p:cNvPr>
          <p:cNvSpPr>
            <a:spLocks noGrp="1"/>
          </p:cNvSpPr>
          <p:nvPr>
            <p:ph type="dt" sz="half" idx="2"/>
          </p:nvPr>
        </p:nvSpPr>
        <p:spPr/>
        <p:txBody>
          <a:bodyPr/>
          <a:lstStyle/>
          <a:p>
            <a:fld id="{AA70C14E-D4D5-4844-98D2-4B58EAA4308C}" type="datetime1">
              <a:rPr lang="de-CH" smtClean="0"/>
              <a:t>12.02.2020</a:t>
            </a:fld>
            <a:endParaRPr lang="de-CH" dirty="0"/>
          </a:p>
        </p:txBody>
      </p:sp>
      <p:sp>
        <p:nvSpPr>
          <p:cNvPr id="6" name="Rectangle 4">
            <a:extLst>
              <a:ext uri="{FF2B5EF4-FFF2-40B4-BE49-F238E27FC236}">
                <a16:creationId xmlns:a16="http://schemas.microsoft.com/office/drawing/2014/main" id="{43C935E4-DCFD-472C-B094-46155046B1ED}"/>
              </a:ext>
            </a:extLst>
          </p:cNvPr>
          <p:cNvSpPr>
            <a:spLocks noChangeArrowheads="1"/>
          </p:cNvSpPr>
          <p:nvPr/>
        </p:nvSpPr>
        <p:spPr bwMode="auto">
          <a:xfrm>
            <a:off x="539552" y="404664"/>
            <a:ext cx="8702546" cy="17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Aktive statt passive Wendungen</a:t>
            </a:r>
            <a:endParaRPr lang="de-CH" sz="2000" dirty="0"/>
          </a:p>
          <a:p>
            <a:pPr marL="742950" lvl="1" indent="-285750">
              <a:spcBef>
                <a:spcPct val="20000"/>
              </a:spcBef>
              <a:buFont typeface="Wingdings" pitchFamily="2" charset="2"/>
              <a:buChar char="§"/>
            </a:pPr>
            <a:endParaRPr lang="de-CH" sz="2800" dirty="0"/>
          </a:p>
        </p:txBody>
      </p:sp>
      <p:sp>
        <p:nvSpPr>
          <p:cNvPr id="9" name="Rechteck 8">
            <a:extLst>
              <a:ext uri="{FF2B5EF4-FFF2-40B4-BE49-F238E27FC236}">
                <a16:creationId xmlns:a16="http://schemas.microsoft.com/office/drawing/2014/main" id="{A544C493-2A4D-44FE-8D51-0C3608CF5136}"/>
              </a:ext>
            </a:extLst>
          </p:cNvPr>
          <p:cNvSpPr/>
          <p:nvPr/>
        </p:nvSpPr>
        <p:spPr>
          <a:xfrm>
            <a:off x="971600" y="1255441"/>
            <a:ext cx="7632848" cy="2031325"/>
          </a:xfrm>
          <a:prstGeom prst="rect">
            <a:avLst/>
          </a:prstGeom>
        </p:spPr>
        <p:txBody>
          <a:bodyPr wrap="square">
            <a:spAutoFit/>
          </a:bodyPr>
          <a:lstStyle/>
          <a:p>
            <a:pPr>
              <a:buClr>
                <a:schemeClr val="accent5">
                  <a:lumMod val="75000"/>
                </a:schemeClr>
              </a:buClr>
              <a:defRPr/>
            </a:pPr>
            <a:r>
              <a:rPr lang="de-CH" dirty="0"/>
              <a:t>«Dem Beschwerdeführer wurde mit Verfügung am 7. Januar 2017 zugestellt. Dagegen wurde mit Eingabe vom 14. Februar 2017 Beschwerde erhoben. Dabei wurde geltend gemacht, dass die angefochtene Verfügung unverhältnismässig sei. Am 21. Februar 2017 wurde dem Beschwerdeführer mitgeteilt, dass die Beschwerde den formellen Anforderungen nicht genüge und darauf nicht eingetreten werden könne.»</a:t>
            </a:r>
          </a:p>
        </p:txBody>
      </p:sp>
      <p:sp>
        <p:nvSpPr>
          <p:cNvPr id="10" name="Textfeld 9">
            <a:extLst>
              <a:ext uri="{FF2B5EF4-FFF2-40B4-BE49-F238E27FC236}">
                <a16:creationId xmlns:a16="http://schemas.microsoft.com/office/drawing/2014/main" id="{579A34AD-34F4-41AA-8069-079030DE4059}"/>
              </a:ext>
            </a:extLst>
          </p:cNvPr>
          <p:cNvSpPr txBox="1"/>
          <p:nvPr/>
        </p:nvSpPr>
        <p:spPr>
          <a:xfrm rot="19828488">
            <a:off x="3028329" y="1690720"/>
            <a:ext cx="2529710" cy="830997"/>
          </a:xfrm>
          <a:prstGeom prst="rect">
            <a:avLst/>
          </a:prstGeom>
          <a:noFill/>
        </p:spPr>
        <p:txBody>
          <a:bodyPr wrap="square" rtlCol="0">
            <a:spAutoFit/>
          </a:bodyPr>
          <a:lstStyle/>
          <a:p>
            <a:r>
              <a:rPr lang="de-CH" sz="4800" b="1" dirty="0">
                <a:solidFill>
                  <a:srgbClr val="FF0000"/>
                </a:solidFill>
              </a:rPr>
              <a:t>N e i n!</a:t>
            </a:r>
          </a:p>
        </p:txBody>
      </p:sp>
    </p:spTree>
    <p:extLst>
      <p:ext uri="{BB962C8B-B14F-4D97-AF65-F5344CB8AC3E}">
        <p14:creationId xmlns:p14="http://schemas.microsoft.com/office/powerpoint/2010/main" val="375176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2E4B8BB-2068-40F0-9207-EE0F4AABAAEA}"/>
              </a:ext>
            </a:extLst>
          </p:cNvPr>
          <p:cNvSpPr>
            <a:spLocks noGrp="1"/>
          </p:cNvSpPr>
          <p:nvPr>
            <p:ph type="sldNum" sz="quarter" idx="4"/>
          </p:nvPr>
        </p:nvSpPr>
        <p:spPr/>
        <p:txBody>
          <a:bodyPr/>
          <a:lstStyle/>
          <a:p>
            <a:fld id="{1E9011C8-9BF4-4E14-A6CE-7DE7D36702CC}" type="slidenum">
              <a:rPr lang="de-CH" smtClean="0"/>
              <a:pPr/>
              <a:t>26</a:t>
            </a:fld>
            <a:endParaRPr lang="de-CH" dirty="0"/>
          </a:p>
        </p:txBody>
      </p:sp>
      <p:sp>
        <p:nvSpPr>
          <p:cNvPr id="5" name="Datumsplatzhalter 4">
            <a:extLst>
              <a:ext uri="{FF2B5EF4-FFF2-40B4-BE49-F238E27FC236}">
                <a16:creationId xmlns:a16="http://schemas.microsoft.com/office/drawing/2014/main" id="{8296F531-3788-489A-8954-E91186620D67}"/>
              </a:ext>
            </a:extLst>
          </p:cNvPr>
          <p:cNvSpPr>
            <a:spLocks noGrp="1"/>
          </p:cNvSpPr>
          <p:nvPr>
            <p:ph type="dt" sz="half" idx="2"/>
          </p:nvPr>
        </p:nvSpPr>
        <p:spPr/>
        <p:txBody>
          <a:bodyPr/>
          <a:lstStyle/>
          <a:p>
            <a:fld id="{AA70C14E-D4D5-4844-98D2-4B58EAA4308C}" type="datetime1">
              <a:rPr lang="de-CH" smtClean="0"/>
              <a:t>12.02.2020</a:t>
            </a:fld>
            <a:endParaRPr lang="de-CH" dirty="0"/>
          </a:p>
        </p:txBody>
      </p:sp>
      <p:sp>
        <p:nvSpPr>
          <p:cNvPr id="10" name="Textfeld 9">
            <a:extLst>
              <a:ext uri="{FF2B5EF4-FFF2-40B4-BE49-F238E27FC236}">
                <a16:creationId xmlns:a16="http://schemas.microsoft.com/office/drawing/2014/main" id="{579A34AD-34F4-41AA-8069-079030DE4059}"/>
              </a:ext>
            </a:extLst>
          </p:cNvPr>
          <p:cNvSpPr txBox="1"/>
          <p:nvPr/>
        </p:nvSpPr>
        <p:spPr>
          <a:xfrm rot="19828488">
            <a:off x="2956322" y="3307381"/>
            <a:ext cx="2529710" cy="830997"/>
          </a:xfrm>
          <a:prstGeom prst="rect">
            <a:avLst/>
          </a:prstGeom>
          <a:noFill/>
        </p:spPr>
        <p:txBody>
          <a:bodyPr wrap="square" rtlCol="0">
            <a:spAutoFit/>
          </a:bodyPr>
          <a:lstStyle/>
          <a:p>
            <a:r>
              <a:rPr lang="de-CH" sz="4800" b="1" dirty="0">
                <a:solidFill>
                  <a:srgbClr val="FF0000"/>
                </a:solidFill>
              </a:rPr>
              <a:t>N e i n!</a:t>
            </a:r>
          </a:p>
        </p:txBody>
      </p:sp>
      <p:sp>
        <p:nvSpPr>
          <p:cNvPr id="7" name="Rectangle 4">
            <a:extLst>
              <a:ext uri="{FF2B5EF4-FFF2-40B4-BE49-F238E27FC236}">
                <a16:creationId xmlns:a16="http://schemas.microsoft.com/office/drawing/2014/main" id="{946F6E30-3130-4438-A204-5D83086CC54E}"/>
              </a:ext>
            </a:extLst>
          </p:cNvPr>
          <p:cNvSpPr>
            <a:spLocks noChangeArrowheads="1"/>
          </p:cNvSpPr>
          <p:nvPr/>
        </p:nvSpPr>
        <p:spPr bwMode="auto">
          <a:xfrm>
            <a:off x="441454" y="208986"/>
            <a:ext cx="8702546" cy="17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Stil</a:t>
            </a:r>
            <a:endParaRPr lang="de-CH" sz="2000" dirty="0"/>
          </a:p>
          <a:p>
            <a:pPr marL="742950" lvl="1" indent="-285750">
              <a:spcBef>
                <a:spcPct val="20000"/>
              </a:spcBef>
              <a:buFont typeface="Wingdings" pitchFamily="2" charset="2"/>
              <a:buChar char="§"/>
            </a:pPr>
            <a:r>
              <a:rPr lang="de-CH" sz="2000" dirty="0"/>
              <a:t>Sachlicher Stil</a:t>
            </a:r>
          </a:p>
          <a:p>
            <a:pPr marL="742950" lvl="1" indent="-285750">
              <a:spcBef>
                <a:spcPct val="20000"/>
              </a:spcBef>
              <a:buFont typeface="Wingdings" pitchFamily="2" charset="2"/>
              <a:buChar char="§"/>
            </a:pPr>
            <a:r>
              <a:rPr lang="de-CH" sz="2000" dirty="0"/>
              <a:t>Balance zwischen Objektivität und Parteivertretung</a:t>
            </a:r>
          </a:p>
          <a:p>
            <a:pPr marL="742950" lvl="1" indent="-285750">
              <a:spcBef>
                <a:spcPct val="20000"/>
              </a:spcBef>
              <a:buFont typeface="Wingdings" pitchFamily="2" charset="2"/>
              <a:buChar char="§"/>
            </a:pPr>
            <a:r>
              <a:rPr lang="de-CH" sz="2000" dirty="0"/>
              <a:t>Keine polemischen oder rein emotionalen Vorwürfe</a:t>
            </a:r>
          </a:p>
          <a:p>
            <a:pPr marL="742950" lvl="1" indent="-285750">
              <a:spcBef>
                <a:spcPct val="20000"/>
              </a:spcBef>
              <a:buFont typeface="Wingdings" pitchFamily="2" charset="2"/>
              <a:buChar char="§"/>
            </a:pPr>
            <a:r>
              <a:rPr lang="de-CH" sz="2000" dirty="0"/>
              <a:t>Zurückhaltung bei verstärkenden Adjektiven («krass», «offensichtlich», «völlig», «absolut», «abenteuerlich» etc.).</a:t>
            </a:r>
          </a:p>
        </p:txBody>
      </p:sp>
      <p:sp>
        <p:nvSpPr>
          <p:cNvPr id="2" name="Rechteck 1">
            <a:extLst>
              <a:ext uri="{FF2B5EF4-FFF2-40B4-BE49-F238E27FC236}">
                <a16:creationId xmlns:a16="http://schemas.microsoft.com/office/drawing/2014/main" id="{919B6C2B-1297-4750-96E3-1F1BFBD70822}"/>
              </a:ext>
            </a:extLst>
          </p:cNvPr>
          <p:cNvSpPr/>
          <p:nvPr/>
        </p:nvSpPr>
        <p:spPr>
          <a:xfrm>
            <a:off x="611559" y="2952247"/>
            <a:ext cx="7560841" cy="2031325"/>
          </a:xfrm>
          <a:prstGeom prst="rect">
            <a:avLst/>
          </a:prstGeom>
        </p:spPr>
        <p:txBody>
          <a:bodyPr wrap="square">
            <a:spAutoFit/>
          </a:bodyPr>
          <a:lstStyle/>
          <a:p>
            <a:pPr marL="522287" lvl="1">
              <a:defRPr/>
            </a:pPr>
            <a:r>
              <a:rPr lang="de-CH" dirty="0"/>
              <a:t>«Die Argumentation der Vorinstanz ist völlig absurd. Sie unterliess es gänzlich, in der angefochtenen Verfügung irgendwelche Angaben zu anwendbaren Bestimmungen zu machen, nicht einmal zu den einschlägigen Bestimmungen des Baugesetzes. Damit hat sie das rechtliche Gehör auf ausgesprochen krasse Weise verletzt. Die angefochtene nur schon deshalb offensichtlich aufgehoben werden.»</a:t>
            </a:r>
          </a:p>
        </p:txBody>
      </p:sp>
    </p:spTree>
    <p:extLst>
      <p:ext uri="{BB962C8B-B14F-4D97-AF65-F5344CB8AC3E}">
        <p14:creationId xmlns:p14="http://schemas.microsoft.com/office/powerpoint/2010/main" val="16104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2629921" y="1235022"/>
            <a:ext cx="6514079" cy="704486"/>
          </a:xfrm>
          <a:prstGeom prst="rect">
            <a:avLst/>
          </a:prstGeom>
        </p:spPr>
      </p:pic>
      <p:pic>
        <p:nvPicPr>
          <p:cNvPr id="9" name="Grafik 8"/>
          <p:cNvPicPr>
            <a:picLocks noChangeAspect="1"/>
          </p:cNvPicPr>
          <p:nvPr/>
        </p:nvPicPr>
        <p:blipFill>
          <a:blip r:embed="rId3"/>
          <a:stretch>
            <a:fillRect/>
          </a:stretch>
        </p:blipFill>
        <p:spPr>
          <a:xfrm>
            <a:off x="128588" y="2102441"/>
            <a:ext cx="5479256" cy="1407319"/>
          </a:xfrm>
          <a:prstGeom prst="rect">
            <a:avLst/>
          </a:prstGeom>
        </p:spPr>
      </p:pic>
      <p:pic>
        <p:nvPicPr>
          <p:cNvPr id="10" name="Grafik 9"/>
          <p:cNvPicPr>
            <a:picLocks noChangeAspect="1"/>
          </p:cNvPicPr>
          <p:nvPr/>
        </p:nvPicPr>
        <p:blipFill>
          <a:blip r:embed="rId4"/>
          <a:stretch>
            <a:fillRect/>
          </a:stretch>
        </p:blipFill>
        <p:spPr>
          <a:xfrm>
            <a:off x="3554526" y="3672693"/>
            <a:ext cx="5236369" cy="757238"/>
          </a:xfrm>
          <a:prstGeom prst="rect">
            <a:avLst/>
          </a:prstGeom>
        </p:spPr>
      </p:pic>
      <p:pic>
        <p:nvPicPr>
          <p:cNvPr id="2" name="Grafik 1"/>
          <p:cNvPicPr>
            <a:picLocks noChangeAspect="1"/>
          </p:cNvPicPr>
          <p:nvPr/>
        </p:nvPicPr>
        <p:blipFill>
          <a:blip r:embed="rId5"/>
          <a:stretch>
            <a:fillRect/>
          </a:stretch>
        </p:blipFill>
        <p:spPr>
          <a:xfrm>
            <a:off x="1085850" y="4632722"/>
            <a:ext cx="4521994" cy="1164431"/>
          </a:xfrm>
          <a:prstGeom prst="rect">
            <a:avLst/>
          </a:prstGeom>
        </p:spPr>
      </p:pic>
      <p:sp>
        <p:nvSpPr>
          <p:cNvPr id="3" name="Datumsplatzhalter 2"/>
          <p:cNvSpPr>
            <a:spLocks noGrp="1"/>
          </p:cNvSpPr>
          <p:nvPr>
            <p:ph type="dt" sz="half" idx="10"/>
          </p:nvPr>
        </p:nvSpPr>
        <p:spPr/>
        <p:txBody>
          <a:bodyPr/>
          <a:lstStyle/>
          <a:p>
            <a:r>
              <a:rPr lang="de-DE" dirty="0"/>
              <a:t>20. </a:t>
            </a:r>
            <a:endParaRPr lang="de-CH" dirty="0"/>
          </a:p>
        </p:txBody>
      </p:sp>
      <p:sp>
        <p:nvSpPr>
          <p:cNvPr id="4" name="Foliennummernplatzhalter 3"/>
          <p:cNvSpPr>
            <a:spLocks noGrp="1"/>
          </p:cNvSpPr>
          <p:nvPr>
            <p:ph type="sldNum" sz="quarter" idx="12"/>
          </p:nvPr>
        </p:nvSpPr>
        <p:spPr/>
        <p:txBody>
          <a:bodyPr/>
          <a:lstStyle/>
          <a:p>
            <a:endParaRPr lang="de-CH" dirty="0"/>
          </a:p>
        </p:txBody>
      </p:sp>
    </p:spTree>
    <p:extLst>
      <p:ext uri="{BB962C8B-B14F-4D97-AF65-F5344CB8AC3E}">
        <p14:creationId xmlns:p14="http://schemas.microsoft.com/office/powerpoint/2010/main" val="38201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514052" name="Rectangle 4"/>
          <p:cNvSpPr>
            <a:spLocks noChangeArrowheads="1"/>
          </p:cNvSpPr>
          <p:nvPr/>
        </p:nvSpPr>
        <p:spPr bwMode="auto">
          <a:xfrm>
            <a:off x="333003" y="1112614"/>
            <a:ext cx="8702546" cy="12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Vorgehen</a:t>
            </a:r>
          </a:p>
          <a:p>
            <a:pPr marL="742950" lvl="1" indent="-285750">
              <a:spcBef>
                <a:spcPct val="20000"/>
              </a:spcBef>
              <a:buFont typeface="Wingdings" pitchFamily="2" charset="2"/>
              <a:buChar char="§"/>
            </a:pPr>
            <a:r>
              <a:rPr lang="de-CH" sz="2000" dirty="0"/>
              <a:t>Lektüre des Falles</a:t>
            </a:r>
          </a:p>
          <a:p>
            <a:pPr marL="742950" lvl="1" indent="-285750">
              <a:spcBef>
                <a:spcPct val="20000"/>
              </a:spcBef>
              <a:buFont typeface="Wingdings" pitchFamily="2" charset="2"/>
              <a:buChar char="§"/>
            </a:pPr>
            <a:r>
              <a:rPr lang="de-CH" sz="2000" dirty="0" err="1"/>
              <a:t>Kontextuierung</a:t>
            </a:r>
            <a:r>
              <a:rPr lang="de-CH" sz="2000" dirty="0"/>
              <a:t> (Gemeinwesen, Verfahren)</a:t>
            </a:r>
          </a:p>
          <a:p>
            <a:pPr marL="742950" lvl="1" indent="-285750">
              <a:spcBef>
                <a:spcPct val="20000"/>
              </a:spcBef>
              <a:buFont typeface="Wingdings" pitchFamily="2" charset="2"/>
              <a:buChar char="§"/>
            </a:pPr>
            <a:r>
              <a:rPr lang="de-CH" sz="2000" dirty="0"/>
              <a:t>Vorgehen: Gesuch (um den Erlass einer Verfügung), Rechtsmittel?</a:t>
            </a:r>
          </a:p>
          <a:p>
            <a:pPr marL="742950" lvl="1" indent="-285750">
              <a:spcBef>
                <a:spcPct val="20000"/>
              </a:spcBef>
              <a:buFont typeface="Wingdings" pitchFamily="2" charset="2"/>
              <a:buChar char="§"/>
            </a:pPr>
            <a:r>
              <a:rPr lang="de-CH" sz="2000" dirty="0"/>
              <a:t>Begründung der Eingabe? (Recherchen)</a:t>
            </a:r>
          </a:p>
          <a:p>
            <a:pPr marL="742950" lvl="1" indent="-285750">
              <a:spcBef>
                <a:spcPct val="20000"/>
              </a:spcBef>
              <a:buFont typeface="Wingdings" pitchFamily="2" charset="2"/>
              <a:buChar char="§"/>
            </a:pPr>
            <a:endParaRPr lang="de-CH" sz="2800" dirty="0"/>
          </a:p>
        </p:txBody>
      </p:sp>
      <p:sp>
        <p:nvSpPr>
          <p:cNvPr id="8197" name="Rectangle 5"/>
          <p:cNvSpPr>
            <a:spLocks noChangeArrowheads="1"/>
          </p:cNvSpPr>
          <p:nvPr/>
        </p:nvSpPr>
        <p:spPr bwMode="auto">
          <a:xfrm>
            <a:off x="183939" y="39935"/>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CH" sz="2800" b="1" dirty="0">
                <a:solidFill>
                  <a:srgbClr val="BF1238"/>
                </a:solidFill>
              </a:rPr>
              <a:t>3.	Ihre Rechtsschrift (Übung)</a:t>
            </a:r>
            <a:endParaRPr lang="en-US" sz="2800" b="1" dirty="0">
              <a:solidFill>
                <a:srgbClr val="BF1238"/>
              </a:solidFill>
            </a:endParaRPr>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28</a:t>
            </a:fld>
            <a:endParaRPr lang="de-CH" dirty="0"/>
          </a:p>
        </p:txBody>
      </p:sp>
      <p:sp>
        <p:nvSpPr>
          <p:cNvPr id="12" name="Rectangle 4">
            <a:extLst>
              <a:ext uri="{FF2B5EF4-FFF2-40B4-BE49-F238E27FC236}">
                <a16:creationId xmlns:a16="http://schemas.microsoft.com/office/drawing/2014/main" id="{7D973C8D-FB67-4B39-A9AC-8652AF77ECEB}"/>
              </a:ext>
            </a:extLst>
          </p:cNvPr>
          <p:cNvSpPr>
            <a:spLocks noChangeArrowheads="1"/>
          </p:cNvSpPr>
          <p:nvPr/>
        </p:nvSpPr>
        <p:spPr bwMode="auto">
          <a:xfrm>
            <a:off x="229785" y="3349154"/>
            <a:ext cx="8702546" cy="12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buFont typeface="Wingdings" pitchFamily="2" charset="2"/>
              <a:buChar char="§"/>
            </a:pPr>
            <a:r>
              <a:rPr lang="de-CH" sz="2400" b="1" dirty="0"/>
              <a:t>Hinweise</a:t>
            </a:r>
          </a:p>
          <a:p>
            <a:pPr marL="742950" lvl="1" indent="-285750">
              <a:spcBef>
                <a:spcPct val="20000"/>
              </a:spcBef>
              <a:buFont typeface="Wingdings" pitchFamily="2" charset="2"/>
              <a:buChar char="§"/>
            </a:pPr>
            <a:r>
              <a:rPr lang="de-CH" sz="2000" dirty="0"/>
              <a:t>Die Rechtsschrift kann auch weniger als 60’000 Zeichen umfassen</a:t>
            </a:r>
          </a:p>
          <a:p>
            <a:pPr marL="742950" lvl="1" indent="-285750">
              <a:spcBef>
                <a:spcPct val="20000"/>
              </a:spcBef>
              <a:buFont typeface="Wingdings" pitchFamily="2" charset="2"/>
              <a:buChar char="§"/>
            </a:pPr>
            <a:r>
              <a:rPr lang="de-CH" sz="2000" dirty="0"/>
              <a:t>Die Rechtsschrift ist in gebundener Form abzugeben.</a:t>
            </a:r>
          </a:p>
          <a:p>
            <a:pPr marL="742950" lvl="1" indent="-285750">
              <a:spcBef>
                <a:spcPct val="20000"/>
              </a:spcBef>
              <a:buFont typeface="Wingdings" pitchFamily="2" charset="2"/>
              <a:buChar char="§"/>
            </a:pPr>
            <a:r>
              <a:rPr lang="de-CH" sz="2000" dirty="0"/>
              <a:t>Auf Verzeichnisse (Inhalt, Abkürzungen, Literatur, Materialien) ist zu verzichten.</a:t>
            </a:r>
          </a:p>
          <a:p>
            <a:pPr marL="742950" lvl="1" indent="-285750">
              <a:spcBef>
                <a:spcPct val="20000"/>
              </a:spcBef>
              <a:buFont typeface="Wingdings" pitchFamily="2" charset="2"/>
              <a:buChar char="§"/>
            </a:pPr>
            <a:r>
              <a:rPr lang="de-CH" sz="2000" dirty="0"/>
              <a:t>Eintreten- und Prozessvoraussetzungen sowie andere (formelle) Vorfragen sind ausführlich zu </a:t>
            </a:r>
            <a:r>
              <a:rPr lang="de-CH" sz="2000" dirty="0" err="1"/>
              <a:t>behandleln</a:t>
            </a:r>
            <a:r>
              <a:rPr lang="de-CH" sz="2000" dirty="0"/>
              <a:t>.</a:t>
            </a:r>
          </a:p>
          <a:p>
            <a:pPr marL="742950" lvl="1" indent="-285750">
              <a:spcBef>
                <a:spcPct val="20000"/>
              </a:spcBef>
              <a:buFont typeface="Wingdings" pitchFamily="2" charset="2"/>
              <a:buChar char="§"/>
            </a:pPr>
            <a:r>
              <a:rPr lang="de-CH" sz="2000" dirty="0"/>
              <a:t>Keine Fussnoten: Allfällige Verweise in Klammern.</a:t>
            </a:r>
          </a:p>
        </p:txBody>
      </p:sp>
      <p:pic>
        <p:nvPicPr>
          <p:cNvPr id="13" name="Grafik 12">
            <a:extLst>
              <a:ext uri="{FF2B5EF4-FFF2-40B4-BE49-F238E27FC236}">
                <a16:creationId xmlns:a16="http://schemas.microsoft.com/office/drawing/2014/main" id="{94E68BC6-0579-4BA9-851E-F483FCEBB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262" y="52761"/>
            <a:ext cx="2821287" cy="2013122"/>
          </a:xfrm>
          <a:prstGeom prst="rect">
            <a:avLst/>
          </a:prstGeom>
        </p:spPr>
      </p:pic>
    </p:spTree>
    <p:extLst>
      <p:ext uri="{BB962C8B-B14F-4D97-AF65-F5344CB8AC3E}">
        <p14:creationId xmlns:p14="http://schemas.microsoft.com/office/powerpoint/2010/main" val="15455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linds(horizontal)">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138248" name="Rectangle 8"/>
          <p:cNvSpPr>
            <a:spLocks noChangeArrowheads="1"/>
          </p:cNvSpPr>
          <p:nvPr/>
        </p:nvSpPr>
        <p:spPr bwMode="auto">
          <a:xfrm>
            <a:off x="330746" y="404664"/>
            <a:ext cx="8273702" cy="4968552"/>
          </a:xfrm>
          <a:prstGeom prst="rect">
            <a:avLst/>
          </a:prstGeom>
          <a:noFill/>
          <a:ln w="9525">
            <a:noFill/>
            <a:miter lim="800000"/>
            <a:headEnd/>
            <a:tailEnd/>
          </a:ln>
          <a:effectLst/>
        </p:spPr>
        <p:txBody>
          <a:bodyPr/>
          <a:lstStyle/>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Idee und Konzept des Seminars</a:t>
            </a:r>
          </a:p>
          <a:p>
            <a:pPr>
              <a:spcBef>
                <a:spcPct val="20000"/>
              </a:spcBef>
              <a:buClr>
                <a:srgbClr val="BF1238"/>
              </a:buClr>
              <a:buSzPct val="80000"/>
              <a:defRPr/>
            </a:pPr>
            <a:endParaRPr lang="de-CH" sz="2400" b="1" dirty="0">
              <a:effectLst>
                <a:outerShdw blurRad="38100" dist="38100" dir="2700000" algn="tl">
                  <a:srgbClr val="C0C0C0"/>
                </a:outerShdw>
              </a:effectLst>
            </a:endParaRPr>
          </a:p>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Ziele des Seminars</a:t>
            </a:r>
          </a:p>
          <a:p>
            <a:pPr marL="342900" indent="-342900">
              <a:spcBef>
                <a:spcPct val="20000"/>
              </a:spcBef>
              <a:buClr>
                <a:srgbClr val="BF1238"/>
              </a:buClr>
              <a:buSzPct val="80000"/>
              <a:buFont typeface="Wingdings" panose="05000000000000000000" pitchFamily="2" charset="2"/>
              <a:buChar char="§"/>
              <a:defRPr/>
            </a:pPr>
            <a:endParaRPr lang="de-CH" sz="2400" b="1" dirty="0">
              <a:effectLst>
                <a:outerShdw blurRad="38100" dist="38100" dir="2700000" algn="tl">
                  <a:srgbClr val="C0C0C0"/>
                </a:outerShdw>
              </a:effectLst>
            </a:endParaRPr>
          </a:p>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Aufbau – «Milestones»</a:t>
            </a:r>
          </a:p>
          <a:p>
            <a:pPr marL="800100" lvl="1" indent="-342900">
              <a:spcBef>
                <a:spcPct val="20000"/>
              </a:spcBef>
              <a:buFont typeface="Wingdings" panose="05000000000000000000" pitchFamily="2" charset="2"/>
              <a:buChar char="§"/>
              <a:defRPr/>
            </a:pPr>
            <a:r>
              <a:rPr lang="de-CH" sz="2000" b="1" dirty="0"/>
              <a:t>Einführungsveranstaltung: Dienstag, 18.2.2020, 16.15 Uhr</a:t>
            </a:r>
          </a:p>
          <a:p>
            <a:pPr marL="800100" lvl="1" indent="-342900">
              <a:spcBef>
                <a:spcPct val="20000"/>
              </a:spcBef>
              <a:buFont typeface="Wingdings" panose="05000000000000000000" pitchFamily="2" charset="2"/>
              <a:buChar char="§"/>
              <a:defRPr/>
            </a:pPr>
            <a:r>
              <a:rPr lang="de-CH" sz="2000" b="1" dirty="0"/>
              <a:t>Eingabefrist schriftliche Arbeiten: Freitag, 24.4.2020</a:t>
            </a:r>
          </a:p>
          <a:p>
            <a:pPr marL="800100" lvl="1" indent="-342900">
              <a:spcBef>
                <a:spcPct val="20000"/>
              </a:spcBef>
              <a:buFont typeface="Wingdings" panose="05000000000000000000" pitchFamily="2" charset="2"/>
              <a:buChar char="§"/>
              <a:defRPr/>
            </a:pPr>
            <a:r>
              <a:rPr lang="de-CH" sz="2000" b="1" dirty="0"/>
              <a:t>Schlussveranstaltung: Mittwoch, 24.6.2020, 14.15 Uhr</a:t>
            </a:r>
          </a:p>
        </p:txBody>
      </p:sp>
      <p:sp>
        <p:nvSpPr>
          <p:cNvPr id="5" name="Rechteck 4"/>
          <p:cNvSpPr/>
          <p:nvPr/>
        </p:nvSpPr>
        <p:spPr>
          <a:xfrm>
            <a:off x="7927200" y="6354000"/>
            <a:ext cx="820800" cy="244800"/>
          </a:xfrm>
          <a:prstGeom prst="rect">
            <a:avLst/>
          </a:prstGeom>
        </p:spPr>
        <p:txBody>
          <a:bodyPr wrap="none">
            <a:spAutoFit/>
          </a:bodyPr>
          <a:lstStyle/>
          <a:p>
            <a:fld id="{A3280794-049A-42B1-A38B-57E6656F973A}" type="datetime1">
              <a:rPr lang="de-CH" sz="1000"/>
              <a:pPr/>
              <a:t>12.02.2020</a:t>
            </a:fld>
            <a:endParaRPr lang="fr-CH" sz="1000" dirty="0"/>
          </a:p>
        </p:txBody>
      </p:sp>
      <p:sp>
        <p:nvSpPr>
          <p:cNvPr id="6" name="Foliennummernplatzhalter 4"/>
          <p:cNvSpPr>
            <a:spLocks noGrp="1"/>
          </p:cNvSpPr>
          <p:nvPr>
            <p:ph type="sldNum" sz="quarter" idx="4"/>
          </p:nvPr>
        </p:nvSpPr>
        <p:spPr>
          <a:xfrm>
            <a:off x="8721725" y="6297613"/>
            <a:ext cx="454025" cy="365125"/>
          </a:xfrm>
        </p:spPr>
        <p:txBody>
          <a:bodyPr/>
          <a:lstStyle/>
          <a:p>
            <a:fld id="{DE080593-6BED-41E6-8D60-07D95399CC90}" type="slidenum">
              <a:rPr lang="de-CH" smtClean="0"/>
              <a:pPr/>
              <a:t>3</a:t>
            </a:fld>
            <a:endParaRPr lang="de-CH" dirty="0"/>
          </a:p>
        </p:txBody>
      </p:sp>
    </p:spTree>
    <p:extLst>
      <p:ext uri="{BB962C8B-B14F-4D97-AF65-F5344CB8AC3E}">
        <p14:creationId xmlns:p14="http://schemas.microsoft.com/office/powerpoint/2010/main" val="35225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8">
                                            <p:txEl>
                                              <p:pRg st="0" end="0"/>
                                            </p:txEl>
                                          </p:spTgt>
                                        </p:tgtEl>
                                        <p:attrNameLst>
                                          <p:attrName>style.visibility</p:attrName>
                                        </p:attrNameLst>
                                      </p:cBhvr>
                                      <p:to>
                                        <p:strVal val="visible"/>
                                      </p:to>
                                    </p:set>
                                    <p:animEffect transition="in" filter="blinds(horizontal)">
                                      <p:cBhvr>
                                        <p:cTn id="7" dur="500"/>
                                        <p:tgtEl>
                                          <p:spTgt spid="1382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8">
                                            <p:txEl>
                                              <p:pRg st="2" end="2"/>
                                            </p:txEl>
                                          </p:spTgt>
                                        </p:tgtEl>
                                        <p:attrNameLst>
                                          <p:attrName>style.visibility</p:attrName>
                                        </p:attrNameLst>
                                      </p:cBhvr>
                                      <p:to>
                                        <p:strVal val="visible"/>
                                      </p:to>
                                    </p:set>
                                    <p:animEffect transition="in" filter="blinds(horizontal)">
                                      <p:cBhvr>
                                        <p:cTn id="12" dur="500"/>
                                        <p:tgtEl>
                                          <p:spTgt spid="1382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8248">
                                            <p:txEl>
                                              <p:pRg st="4" end="4"/>
                                            </p:txEl>
                                          </p:spTgt>
                                        </p:tgtEl>
                                        <p:attrNameLst>
                                          <p:attrName>style.visibility</p:attrName>
                                        </p:attrNameLst>
                                      </p:cBhvr>
                                      <p:to>
                                        <p:strVal val="visible"/>
                                      </p:to>
                                    </p:set>
                                    <p:animEffect transition="in" filter="blinds(horizontal)">
                                      <p:cBhvr>
                                        <p:cTn id="17" dur="500"/>
                                        <p:tgtEl>
                                          <p:spTgt spid="138248">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38248">
                                            <p:txEl>
                                              <p:pRg st="5" end="5"/>
                                            </p:txEl>
                                          </p:spTgt>
                                        </p:tgtEl>
                                        <p:attrNameLst>
                                          <p:attrName>style.visibility</p:attrName>
                                        </p:attrNameLst>
                                      </p:cBhvr>
                                      <p:to>
                                        <p:strVal val="visible"/>
                                      </p:to>
                                    </p:set>
                                    <p:animEffect transition="in" filter="blinds(horizontal)">
                                      <p:cBhvr>
                                        <p:cTn id="20" dur="500"/>
                                        <p:tgtEl>
                                          <p:spTgt spid="138248">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8248">
                                            <p:txEl>
                                              <p:pRg st="6" end="6"/>
                                            </p:txEl>
                                          </p:spTgt>
                                        </p:tgtEl>
                                        <p:attrNameLst>
                                          <p:attrName>style.visibility</p:attrName>
                                        </p:attrNameLst>
                                      </p:cBhvr>
                                      <p:to>
                                        <p:strVal val="visible"/>
                                      </p:to>
                                    </p:set>
                                    <p:animEffect transition="in" filter="blinds(horizontal)">
                                      <p:cBhvr>
                                        <p:cTn id="23" dur="500"/>
                                        <p:tgtEl>
                                          <p:spTgt spid="138248">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8248">
                                            <p:txEl>
                                              <p:pRg st="7" end="7"/>
                                            </p:txEl>
                                          </p:spTgt>
                                        </p:tgtEl>
                                        <p:attrNameLst>
                                          <p:attrName>style.visibility</p:attrName>
                                        </p:attrNameLst>
                                      </p:cBhvr>
                                      <p:to>
                                        <p:strVal val="visible"/>
                                      </p:to>
                                    </p:set>
                                    <p:animEffect transition="in" filter="blinds(horizontal)">
                                      <p:cBhvr>
                                        <p:cTn id="26" dur="500"/>
                                        <p:tgtEl>
                                          <p:spTgt spid="1382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36284" y="1268760"/>
            <a:ext cx="7667625" cy="935037"/>
          </a:xfrm>
        </p:spPr>
        <p:txBody>
          <a:bodyPr/>
          <a:lstStyle/>
          <a:p>
            <a:pPr algn="ctr" eaLnBrk="1" hangingPunct="1">
              <a:lnSpc>
                <a:spcPts val="4000"/>
              </a:lnSpc>
            </a:pPr>
            <a:r>
              <a:rPr lang="de-CH" sz="3200" dirty="0">
                <a:solidFill>
                  <a:srgbClr val="BF1238"/>
                </a:solidFill>
              </a:rPr>
              <a:t>Rechtsschriften im öffentlichen Recht</a:t>
            </a:r>
            <a:endParaRPr lang="en-US" sz="3200" dirty="0">
              <a:solidFill>
                <a:srgbClr val="BF1238"/>
              </a:solidFill>
            </a:endParaRPr>
          </a:p>
        </p:txBody>
      </p:sp>
      <p:sp>
        <p:nvSpPr>
          <p:cNvPr id="4" name="Rechteck 3"/>
          <p:cNvSpPr/>
          <p:nvPr/>
        </p:nvSpPr>
        <p:spPr>
          <a:xfrm>
            <a:off x="7927200" y="6354000"/>
            <a:ext cx="820800" cy="244800"/>
          </a:xfrm>
          <a:prstGeom prst="rect">
            <a:avLst/>
          </a:prstGeom>
        </p:spPr>
        <p:txBody>
          <a:bodyPr wrap="none">
            <a:spAutoFit/>
          </a:bodyPr>
          <a:lstStyle/>
          <a:p>
            <a:fld id="{A3280794-049A-42B1-A38B-57E6656F973A}" type="datetime1">
              <a:rPr lang="de-CH" sz="1000"/>
              <a:pPr/>
              <a:t>12.02.2020</a:t>
            </a:fld>
            <a:endParaRPr lang="fr-CH" sz="1000" dirty="0"/>
          </a:p>
        </p:txBody>
      </p:sp>
      <p:sp>
        <p:nvSpPr>
          <p:cNvPr id="5" name="Foliennummernplatzhalter 4"/>
          <p:cNvSpPr>
            <a:spLocks noGrp="1"/>
          </p:cNvSpPr>
          <p:nvPr>
            <p:ph type="sldNum" sz="quarter" idx="4"/>
          </p:nvPr>
        </p:nvSpPr>
        <p:spPr>
          <a:xfrm>
            <a:off x="8721725" y="6297613"/>
            <a:ext cx="454025" cy="365125"/>
          </a:xfrm>
        </p:spPr>
        <p:txBody>
          <a:bodyPr/>
          <a:lstStyle/>
          <a:p>
            <a:fld id="{DE080593-6BED-41E6-8D60-07D95399CC90}" type="slidenum">
              <a:rPr lang="de-CH" smtClean="0"/>
              <a:pPr/>
              <a:t>4</a:t>
            </a:fld>
            <a:endParaRPr lang="de-CH" dirty="0"/>
          </a:p>
        </p:txBody>
      </p:sp>
      <p:pic>
        <p:nvPicPr>
          <p:cNvPr id="6" name="Grafik 5">
            <a:extLst>
              <a:ext uri="{FF2B5EF4-FFF2-40B4-BE49-F238E27FC236}">
                <a16:creationId xmlns:a16="http://schemas.microsoft.com/office/drawing/2014/main" id="{F2F6CA77-B6D5-44AE-97EC-5321BB24EF0E}"/>
              </a:ext>
            </a:extLst>
          </p:cNvPr>
          <p:cNvPicPr>
            <a:picLocks noChangeAspect="1"/>
          </p:cNvPicPr>
          <p:nvPr/>
        </p:nvPicPr>
        <p:blipFill rotWithShape="1">
          <a:blip r:embed="rId3"/>
          <a:srcRect r="1926"/>
          <a:stretch/>
        </p:blipFill>
        <p:spPr bwMode="ltGray">
          <a:xfrm>
            <a:off x="1475656" y="2564904"/>
            <a:ext cx="6499339" cy="3168700"/>
          </a:xfrm>
          <a:prstGeom prst="rect">
            <a:avLst/>
          </a:prstGeom>
        </p:spPr>
      </p:pic>
    </p:spTree>
    <p:extLst>
      <p:ext uri="{BB962C8B-B14F-4D97-AF65-F5344CB8AC3E}">
        <p14:creationId xmlns:p14="http://schemas.microsoft.com/office/powerpoint/2010/main" val="1133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3568" y="764704"/>
            <a:ext cx="8281168" cy="2232025"/>
          </a:xfrm>
        </p:spPr>
        <p:txBody>
          <a:bodyPr/>
          <a:lstStyle/>
          <a:p>
            <a:pPr eaLnBrk="1" hangingPunct="1"/>
            <a:r>
              <a:rPr lang="de-CH" sz="3200" dirty="0">
                <a:solidFill>
                  <a:srgbClr val="BF1238"/>
                </a:solidFill>
              </a:rPr>
              <a:t>Übersicht</a:t>
            </a:r>
            <a:endParaRPr lang="en-US" sz="3200" dirty="0">
              <a:solidFill>
                <a:srgbClr val="BF1238"/>
              </a:solidFill>
            </a:endParaRPr>
          </a:p>
        </p:txBody>
      </p:sp>
      <p:sp>
        <p:nvSpPr>
          <p:cNvPr id="7171" name="Text Box 4"/>
          <p:cNvSpPr txBox="1">
            <a:spLocks noChangeArrowheads="1"/>
          </p:cNvSpPr>
          <p:nvPr/>
        </p:nvSpPr>
        <p:spPr bwMode="auto">
          <a:xfrm>
            <a:off x="611560" y="1551563"/>
            <a:ext cx="684076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AutoNum type="arabicPeriod"/>
            </a:pPr>
            <a:r>
              <a:rPr lang="de-CH" sz="2800" b="1" dirty="0"/>
              <a:t>Grundlagen</a:t>
            </a:r>
          </a:p>
          <a:p>
            <a:pPr eaLnBrk="1" hangingPunct="1">
              <a:spcBef>
                <a:spcPct val="50000"/>
              </a:spcBef>
              <a:buAutoNum type="arabicPeriod"/>
            </a:pPr>
            <a:r>
              <a:rPr lang="de-CH" sz="2800" b="1" dirty="0"/>
              <a:t>Die Rechtsschrift</a:t>
            </a:r>
          </a:p>
          <a:p>
            <a:pPr marL="457200" lvl="1" indent="0" eaLnBrk="1" hangingPunct="1">
              <a:spcBef>
                <a:spcPct val="50000"/>
              </a:spcBef>
            </a:pPr>
            <a:r>
              <a:rPr lang="de-CH" sz="2800" dirty="0"/>
              <a:t>2.1  Begriff</a:t>
            </a:r>
            <a:br>
              <a:rPr lang="de-CH" sz="2800" dirty="0"/>
            </a:br>
            <a:r>
              <a:rPr lang="de-CH" sz="2800" dirty="0"/>
              <a:t>2.2  Vorbereitung</a:t>
            </a:r>
            <a:br>
              <a:rPr lang="de-CH" sz="2800" dirty="0"/>
            </a:br>
            <a:r>
              <a:rPr lang="de-CH" sz="2800" dirty="0"/>
              <a:t>2.3  Inhalt und Aufbau</a:t>
            </a:r>
            <a:br>
              <a:rPr lang="de-CH" sz="2800" dirty="0"/>
            </a:br>
            <a:r>
              <a:rPr lang="de-CH" sz="2800" dirty="0"/>
              <a:t>2.4  Sprache und Stil</a:t>
            </a:r>
          </a:p>
          <a:p>
            <a:pPr eaLnBrk="1" hangingPunct="1">
              <a:spcBef>
                <a:spcPct val="50000"/>
              </a:spcBef>
              <a:buAutoNum type="arabicPeriod"/>
            </a:pPr>
            <a:r>
              <a:rPr lang="de-CH" sz="2800" b="1" dirty="0"/>
              <a:t>Ihre Rechtsschrift (Übung)</a:t>
            </a:r>
          </a:p>
        </p:txBody>
      </p:sp>
      <p:sp>
        <p:nvSpPr>
          <p:cNvPr id="6"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7"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5</a:t>
            </a:fld>
            <a:endParaRPr lang="de-CH" dirty="0"/>
          </a:p>
        </p:txBody>
      </p:sp>
    </p:spTree>
    <p:extLst>
      <p:ext uri="{BB962C8B-B14F-4D97-AF65-F5344CB8AC3E}">
        <p14:creationId xmlns:p14="http://schemas.microsoft.com/office/powerpoint/2010/main" val="142796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755650" y="2133600"/>
            <a:ext cx="73453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BF1238"/>
              </a:buClr>
              <a:buSzPct val="80000"/>
            </a:pPr>
            <a:endParaRPr lang="en-US"/>
          </a:p>
        </p:txBody>
      </p:sp>
      <p:sp>
        <p:nvSpPr>
          <p:cNvPr id="8197" name="Rectangle 5"/>
          <p:cNvSpPr>
            <a:spLocks noChangeArrowheads="1"/>
          </p:cNvSpPr>
          <p:nvPr/>
        </p:nvSpPr>
        <p:spPr bwMode="auto">
          <a:xfrm>
            <a:off x="229785" y="177134"/>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CH" sz="2800" b="1" dirty="0">
                <a:solidFill>
                  <a:srgbClr val="BF1238"/>
                </a:solidFill>
              </a:rPr>
              <a:t>1.	Grundlagen</a:t>
            </a:r>
            <a:endParaRPr lang="en-US" sz="2800" b="1" dirty="0">
              <a:solidFill>
                <a:srgbClr val="BF1238"/>
              </a:solidFill>
            </a:endParaRPr>
          </a:p>
        </p:txBody>
      </p:sp>
      <p:sp>
        <p:nvSpPr>
          <p:cNvPr id="8"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9"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6</a:t>
            </a:fld>
            <a:endParaRPr lang="de-CH" dirty="0"/>
          </a:p>
        </p:txBody>
      </p:sp>
      <p:graphicFrame>
        <p:nvGraphicFramePr>
          <p:cNvPr id="11" name="Diagram 2">
            <a:extLst>
              <a:ext uri="{FF2B5EF4-FFF2-40B4-BE49-F238E27FC236}">
                <a16:creationId xmlns:a16="http://schemas.microsoft.com/office/drawing/2014/main" id="{866D7E49-DA23-4F2A-B6FD-999C1E4EAE9C}"/>
              </a:ext>
            </a:extLst>
          </p:cNvPr>
          <p:cNvGraphicFramePr/>
          <p:nvPr>
            <p:extLst>
              <p:ext uri="{D42A27DB-BD31-4B8C-83A1-F6EECF244321}">
                <p14:modId xmlns:p14="http://schemas.microsoft.com/office/powerpoint/2010/main" val="577843803"/>
              </p:ext>
            </p:extLst>
          </p:nvPr>
        </p:nvGraphicFramePr>
        <p:xfrm>
          <a:off x="240041" y="1124744"/>
          <a:ext cx="84597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3">
            <a:extLst>
              <a:ext uri="{FF2B5EF4-FFF2-40B4-BE49-F238E27FC236}">
                <a16:creationId xmlns:a16="http://schemas.microsoft.com/office/drawing/2014/main" id="{C6CD2181-ABA8-4C12-921C-42947962BACB}"/>
              </a:ext>
            </a:extLst>
          </p:cNvPr>
          <p:cNvSpPr txBox="1"/>
          <p:nvPr/>
        </p:nvSpPr>
        <p:spPr>
          <a:xfrm>
            <a:off x="6311671" y="3636498"/>
            <a:ext cx="1789342" cy="276999"/>
          </a:xfrm>
          <a:prstGeom prst="rect">
            <a:avLst/>
          </a:prstGeom>
          <a:solidFill>
            <a:srgbClr val="FFFF00"/>
          </a:solidFill>
        </p:spPr>
        <p:txBody>
          <a:bodyPr wrap="square" rtlCol="0">
            <a:spAutoFit/>
          </a:bodyPr>
          <a:lstStyle/>
          <a:p>
            <a:r>
              <a:rPr lang="de-CH" sz="1200" dirty="0"/>
              <a:t>Verwaltungsverfahren</a:t>
            </a:r>
          </a:p>
        </p:txBody>
      </p:sp>
    </p:spTree>
    <p:extLst>
      <p:ext uri="{BB962C8B-B14F-4D97-AF65-F5344CB8AC3E}">
        <p14:creationId xmlns:p14="http://schemas.microsoft.com/office/powerpoint/2010/main" val="221598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95288" y="476250"/>
            <a:ext cx="7848600" cy="406400"/>
          </a:xfrm>
          <a:prstGeom prst="rect">
            <a:avLst/>
          </a:prstGeom>
          <a:solidFill>
            <a:srgbClr val="FFCC00"/>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2000" b="1"/>
              <a:t>Rechtsmittel und Rechtsbehelfe</a:t>
            </a:r>
            <a:endParaRPr lang="en-US" sz="2000" b="1"/>
          </a:p>
        </p:txBody>
      </p:sp>
      <p:sp>
        <p:nvSpPr>
          <p:cNvPr id="43011" name="Text Box 5"/>
          <p:cNvSpPr txBox="1">
            <a:spLocks noChangeArrowheads="1"/>
          </p:cNvSpPr>
          <p:nvPr/>
        </p:nvSpPr>
        <p:spPr bwMode="auto">
          <a:xfrm>
            <a:off x="395287" y="1268413"/>
            <a:ext cx="4105275" cy="406400"/>
          </a:xfrm>
          <a:prstGeom prst="rect">
            <a:avLst/>
          </a:prstGeom>
          <a:solidFill>
            <a:srgbClr val="FFFF00"/>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2000" b="1"/>
              <a:t>Rechtsmittel</a:t>
            </a:r>
            <a:endParaRPr lang="en-US" sz="2000" b="1"/>
          </a:p>
        </p:txBody>
      </p:sp>
      <p:sp>
        <p:nvSpPr>
          <p:cNvPr id="43012" name="Text Box 6"/>
          <p:cNvSpPr txBox="1">
            <a:spLocks noChangeArrowheads="1"/>
          </p:cNvSpPr>
          <p:nvPr/>
        </p:nvSpPr>
        <p:spPr bwMode="auto">
          <a:xfrm>
            <a:off x="4932363" y="1268413"/>
            <a:ext cx="3311525" cy="40640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2000" b="1"/>
              <a:t>Rechtsbehelfe</a:t>
            </a:r>
            <a:endParaRPr lang="en-US" sz="2000" b="1"/>
          </a:p>
        </p:txBody>
      </p:sp>
      <p:sp>
        <p:nvSpPr>
          <p:cNvPr id="43013" name="Text Box 7"/>
          <p:cNvSpPr txBox="1">
            <a:spLocks noChangeArrowheads="1"/>
          </p:cNvSpPr>
          <p:nvPr/>
        </p:nvSpPr>
        <p:spPr bwMode="auto">
          <a:xfrm>
            <a:off x="395287" y="1989138"/>
            <a:ext cx="1800226" cy="650875"/>
          </a:xfrm>
          <a:prstGeom prst="rect">
            <a:avLst/>
          </a:prstGeom>
          <a:solidFill>
            <a:schemeClr val="bg1"/>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b="1" dirty="0"/>
              <a:t>Ordentliche</a:t>
            </a:r>
            <a:br>
              <a:rPr lang="de-CH" b="1" dirty="0"/>
            </a:br>
            <a:endParaRPr lang="en-US" b="1" dirty="0"/>
          </a:p>
        </p:txBody>
      </p:sp>
      <p:sp>
        <p:nvSpPr>
          <p:cNvPr id="43014" name="Text Box 8"/>
          <p:cNvSpPr txBox="1">
            <a:spLocks noChangeArrowheads="1"/>
          </p:cNvSpPr>
          <p:nvPr/>
        </p:nvSpPr>
        <p:spPr bwMode="auto">
          <a:xfrm>
            <a:off x="2627313" y="1989138"/>
            <a:ext cx="1944687" cy="6508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b="1"/>
              <a:t>ausser-ordentliche</a:t>
            </a:r>
            <a:endParaRPr lang="en-US" b="1"/>
          </a:p>
        </p:txBody>
      </p:sp>
      <p:sp>
        <p:nvSpPr>
          <p:cNvPr id="43015" name="Text Box 9"/>
          <p:cNvSpPr txBox="1">
            <a:spLocks noChangeArrowheads="1"/>
          </p:cNvSpPr>
          <p:nvPr/>
        </p:nvSpPr>
        <p:spPr bwMode="auto">
          <a:xfrm>
            <a:off x="395286" y="2781300"/>
            <a:ext cx="2089149" cy="21852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de-CH" sz="1600" dirty="0"/>
              <a:t> Einsprache</a:t>
            </a:r>
          </a:p>
          <a:p>
            <a:pPr eaLnBrk="1" hangingPunct="1">
              <a:spcBef>
                <a:spcPct val="50000"/>
              </a:spcBef>
              <a:buFontTx/>
              <a:buChar char="-"/>
            </a:pPr>
            <a:r>
              <a:rPr lang="de-CH" sz="1600" dirty="0"/>
              <a:t> </a:t>
            </a:r>
            <a:r>
              <a:rPr lang="de-CH" sz="1600" dirty="0" err="1"/>
              <a:t>VerwaltungsB</a:t>
            </a:r>
            <a:endParaRPr lang="de-CH" sz="1600" dirty="0"/>
          </a:p>
          <a:p>
            <a:pPr eaLnBrk="1" hangingPunct="1">
              <a:spcBef>
                <a:spcPct val="50000"/>
              </a:spcBef>
              <a:buFontTx/>
              <a:buChar char="-"/>
            </a:pPr>
            <a:r>
              <a:rPr lang="de-CH" sz="1600" dirty="0"/>
              <a:t> </a:t>
            </a:r>
            <a:r>
              <a:rPr lang="de-CH" sz="1600" dirty="0" err="1"/>
              <a:t>VerwaltungsGB</a:t>
            </a:r>
            <a:endParaRPr lang="de-CH" sz="1600" dirty="0"/>
          </a:p>
          <a:p>
            <a:pPr eaLnBrk="1" hangingPunct="1">
              <a:spcBef>
                <a:spcPct val="50000"/>
              </a:spcBef>
              <a:buFontTx/>
              <a:buChar char="-"/>
            </a:pPr>
            <a:r>
              <a:rPr lang="de-CH" sz="1600" dirty="0"/>
              <a:t> Beschwerde ÖRA / Subsidiäre Verfassungs-beschwerde</a:t>
            </a:r>
            <a:endParaRPr lang="en-US" sz="1600" dirty="0"/>
          </a:p>
        </p:txBody>
      </p:sp>
      <p:sp>
        <p:nvSpPr>
          <p:cNvPr id="43016" name="Text Box 18"/>
          <p:cNvSpPr txBox="1">
            <a:spLocks noChangeArrowheads="1"/>
          </p:cNvSpPr>
          <p:nvPr/>
        </p:nvSpPr>
        <p:spPr bwMode="auto">
          <a:xfrm>
            <a:off x="2698750" y="2781300"/>
            <a:ext cx="20891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de-CH" sz="1600"/>
              <a:t> Revision</a:t>
            </a:r>
            <a:endParaRPr lang="en-US" sz="1600"/>
          </a:p>
        </p:txBody>
      </p:sp>
      <p:sp>
        <p:nvSpPr>
          <p:cNvPr id="43017" name="Text Box 19"/>
          <p:cNvSpPr txBox="1">
            <a:spLocks noChangeArrowheads="1"/>
          </p:cNvSpPr>
          <p:nvPr/>
        </p:nvSpPr>
        <p:spPr bwMode="auto">
          <a:xfrm>
            <a:off x="5508575" y="2781300"/>
            <a:ext cx="2663825"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de-CH" sz="1600" dirty="0"/>
              <a:t> Aufsichtsbeschwerde</a:t>
            </a:r>
          </a:p>
          <a:p>
            <a:pPr eaLnBrk="1" hangingPunct="1">
              <a:spcBef>
                <a:spcPct val="50000"/>
              </a:spcBef>
              <a:buFontTx/>
              <a:buChar char="-"/>
            </a:pPr>
            <a:r>
              <a:rPr lang="de-CH" sz="1600" dirty="0"/>
              <a:t> Wiedererwägung</a:t>
            </a:r>
            <a:endParaRPr lang="en-US" sz="1600" dirty="0"/>
          </a:p>
        </p:txBody>
      </p:sp>
      <p:sp>
        <p:nvSpPr>
          <p:cNvPr id="12" name="Datumsplatzhalter 3"/>
          <p:cNvSpPr>
            <a:spLocks noGrp="1"/>
          </p:cNvSpPr>
          <p:nvPr>
            <p:ph type="dt" sz="half" idx="2"/>
          </p:nvPr>
        </p:nvSpPr>
        <p:spPr>
          <a:xfrm>
            <a:off x="5696285" y="6401668"/>
            <a:ext cx="1035955" cy="339700"/>
          </a:xfrm>
          <a:prstGeom prst="rect">
            <a:avLst/>
          </a:prstGeom>
        </p:spPr>
        <p:txBody>
          <a:bodyPr vert="horz" lIns="0" tIns="0" rIns="0" bIns="0" rtlCol="0" anchor="ctr" anchorCtr="0"/>
          <a:lstStyle>
            <a:lvl1pPr algn="ctr">
              <a:lnSpc>
                <a:spcPts val="960"/>
              </a:lnSpc>
              <a:defRPr sz="1000" b="0">
                <a:solidFill>
                  <a:schemeClr val="tx1"/>
                </a:solidFill>
                <a:latin typeface="Arial" pitchFamily="34" charset="0"/>
                <a:cs typeface="Arial" pitchFamily="34" charset="0"/>
              </a:defRPr>
            </a:lvl1pPr>
          </a:lstStyle>
          <a:p>
            <a:fld id="{559A7211-EE45-4BF0-9942-CB7A1063D371}" type="datetime1">
              <a:rPr lang="de-CH" smtClean="0"/>
              <a:t>12.02.2020</a:t>
            </a:fld>
            <a:endParaRPr lang="de-CH" dirty="0"/>
          </a:p>
        </p:txBody>
      </p:sp>
      <p:sp>
        <p:nvSpPr>
          <p:cNvPr id="13" name="Foliennummernplatzhalter 10"/>
          <p:cNvSpPr>
            <a:spLocks noGrp="1"/>
          </p:cNvSpPr>
          <p:nvPr>
            <p:ph type="sldNum" sz="quarter" idx="4"/>
          </p:nvPr>
        </p:nvSpPr>
        <p:spPr>
          <a:xfrm>
            <a:off x="8172400" y="6401680"/>
            <a:ext cx="532934" cy="339688"/>
          </a:xfrm>
          <a:prstGeom prst="rect">
            <a:avLst/>
          </a:prstGeom>
        </p:spPr>
        <p:txBody>
          <a:bodyPr vert="horz" lIns="0" tIns="0" rIns="0" bIns="0" rtlCol="0" anchor="ctr" anchorCtr="0"/>
          <a:lstStyle>
            <a:lvl1pPr algn="ctr">
              <a:lnSpc>
                <a:spcPts val="960"/>
              </a:lnSpc>
              <a:defRPr sz="1000">
                <a:solidFill>
                  <a:schemeClr val="tx1"/>
                </a:solidFill>
                <a:latin typeface="Arial" pitchFamily="34" charset="0"/>
                <a:cs typeface="Arial" pitchFamily="34" charset="0"/>
              </a:defRPr>
            </a:lvl1pPr>
          </a:lstStyle>
          <a:p>
            <a:fld id="{1E9011C8-9BF4-4E14-A6CE-7DE7D36702CC}" type="slidenum">
              <a:rPr lang="de-CH" smtClean="0"/>
              <a:pPr/>
              <a:t>7</a:t>
            </a:fld>
            <a:endParaRPr lang="de-CH" dirty="0"/>
          </a:p>
        </p:txBody>
      </p:sp>
    </p:spTree>
    <p:extLst>
      <p:ext uri="{BB962C8B-B14F-4D97-AF65-F5344CB8AC3E}">
        <p14:creationId xmlns:p14="http://schemas.microsoft.com/office/powerpoint/2010/main" val="1898882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25"/>
          <p:cNvSpPr>
            <a:spLocks noChangeShapeType="1"/>
          </p:cNvSpPr>
          <p:nvPr/>
        </p:nvSpPr>
        <p:spPr bwMode="auto">
          <a:xfrm flipV="1">
            <a:off x="5868144" y="2547937"/>
            <a:ext cx="0" cy="1188477"/>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34" name="Line 25"/>
          <p:cNvSpPr>
            <a:spLocks noChangeShapeType="1"/>
          </p:cNvSpPr>
          <p:nvPr/>
        </p:nvSpPr>
        <p:spPr bwMode="auto">
          <a:xfrm flipV="1">
            <a:off x="2987824" y="2547938"/>
            <a:ext cx="0" cy="1204775"/>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4034" name="Text Box 3"/>
          <p:cNvSpPr txBox="1">
            <a:spLocks noChangeArrowheads="1"/>
          </p:cNvSpPr>
          <p:nvPr/>
        </p:nvSpPr>
        <p:spPr bwMode="auto">
          <a:xfrm>
            <a:off x="304800" y="49530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GB" sz="2800">
              <a:latin typeface="Arial Black" pitchFamily="34" charset="0"/>
            </a:endParaRPr>
          </a:p>
        </p:txBody>
      </p:sp>
      <p:sp>
        <p:nvSpPr>
          <p:cNvPr id="44037" name="Text Box 12"/>
          <p:cNvSpPr txBox="1">
            <a:spLocks noChangeArrowheads="1"/>
          </p:cNvSpPr>
          <p:nvPr/>
        </p:nvSpPr>
        <p:spPr bwMode="auto">
          <a:xfrm>
            <a:off x="395288" y="5445125"/>
            <a:ext cx="8497887" cy="376238"/>
          </a:xfrm>
          <a:prstGeom prst="rect">
            <a:avLst/>
          </a:prstGeom>
          <a:solidFill>
            <a:srgbClr val="EEC209"/>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FontTx/>
              <a:buAutoNum type="arabicPeriod"/>
            </a:pPr>
            <a:r>
              <a:rPr lang="de-CH" b="1"/>
              <a:t>Instanz</a:t>
            </a:r>
            <a:endParaRPr lang="en-US" b="1"/>
          </a:p>
        </p:txBody>
      </p:sp>
      <p:sp>
        <p:nvSpPr>
          <p:cNvPr id="414733" name="Rectangle 13"/>
          <p:cNvSpPr>
            <a:spLocks noChangeArrowheads="1"/>
          </p:cNvSpPr>
          <p:nvPr/>
        </p:nvSpPr>
        <p:spPr bwMode="auto">
          <a:xfrm>
            <a:off x="304800" y="376238"/>
            <a:ext cx="7128644" cy="646112"/>
          </a:xfrm>
          <a:prstGeom prst="rect">
            <a:avLst/>
          </a:prstGeom>
          <a:noFill/>
          <a:ln w="9525">
            <a:noFill/>
            <a:miter lim="800000"/>
            <a:headEnd/>
            <a:tailEnd/>
          </a:ln>
          <a:effectLst/>
        </p:spPr>
        <p:txBody>
          <a:bodyPr/>
          <a:lstStyle/>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Verfügungen von eidgenössischen Behörden</a:t>
            </a:r>
          </a:p>
        </p:txBody>
      </p:sp>
      <p:sp>
        <p:nvSpPr>
          <p:cNvPr id="44039" name="Text Box 14"/>
          <p:cNvSpPr txBox="1">
            <a:spLocks noChangeArrowheads="1"/>
          </p:cNvSpPr>
          <p:nvPr/>
        </p:nvSpPr>
        <p:spPr bwMode="auto">
          <a:xfrm>
            <a:off x="6782200" y="3728618"/>
            <a:ext cx="2232124" cy="923330"/>
          </a:xfrm>
          <a:prstGeom prst="rect">
            <a:avLst/>
          </a:prstGeom>
          <a:solidFill>
            <a:schemeClr val="bg1"/>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dirty="0">
                <a:solidFill>
                  <a:srgbClr val="C00000"/>
                </a:solidFill>
              </a:rPr>
              <a:t>Aufsichtsbehörde</a:t>
            </a:r>
            <a:br>
              <a:rPr lang="de-CH" b="1" dirty="0"/>
            </a:br>
            <a:r>
              <a:rPr lang="de-CH" sz="1200" b="1" dirty="0"/>
              <a:t>(Art. 47 Abs. 1 </a:t>
            </a:r>
            <a:r>
              <a:rPr lang="de-CH" sz="1200" b="1" dirty="0" err="1"/>
              <a:t>lit</a:t>
            </a:r>
            <a:r>
              <a:rPr lang="de-CH" sz="1200" b="1" dirty="0"/>
              <a:t>. d </a:t>
            </a:r>
            <a:r>
              <a:rPr lang="de-CH" sz="1200" b="1" dirty="0" err="1"/>
              <a:t>VwVG</a:t>
            </a:r>
            <a:r>
              <a:rPr lang="de-CH" sz="1200" b="1" dirty="0"/>
              <a:t>) unter Vorbehalt Sprungrekurs</a:t>
            </a:r>
            <a:endParaRPr lang="en-US" sz="1200" b="1" dirty="0"/>
          </a:p>
        </p:txBody>
      </p:sp>
      <p:sp>
        <p:nvSpPr>
          <p:cNvPr id="44040" name="Text Box 15"/>
          <p:cNvSpPr txBox="1">
            <a:spLocks noChangeArrowheads="1"/>
          </p:cNvSpPr>
          <p:nvPr/>
        </p:nvSpPr>
        <p:spPr bwMode="auto">
          <a:xfrm>
            <a:off x="395288" y="2924175"/>
            <a:ext cx="8497887" cy="558800"/>
          </a:xfrm>
          <a:prstGeom prst="rect">
            <a:avLst/>
          </a:prstGeom>
          <a:solidFill>
            <a:srgbClr val="EEC209"/>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dirty="0"/>
              <a:t>Beschwerde </a:t>
            </a:r>
            <a:r>
              <a:rPr lang="de-CH" sz="1600" b="1" dirty="0" err="1"/>
              <a:t>BVGer</a:t>
            </a:r>
            <a:br>
              <a:rPr lang="de-CH" b="1" dirty="0"/>
            </a:br>
            <a:r>
              <a:rPr lang="de-CH" sz="1400" b="1" dirty="0"/>
              <a:t>(Art. 31 ff. VGG)</a:t>
            </a:r>
            <a:endParaRPr lang="en-US" sz="1400" b="1" dirty="0"/>
          </a:p>
        </p:txBody>
      </p:sp>
      <p:sp>
        <p:nvSpPr>
          <p:cNvPr id="44041" name="Text Box 16"/>
          <p:cNvSpPr txBox="1">
            <a:spLocks noChangeArrowheads="1"/>
          </p:cNvSpPr>
          <p:nvPr/>
        </p:nvSpPr>
        <p:spPr bwMode="auto">
          <a:xfrm>
            <a:off x="395288" y="1989138"/>
            <a:ext cx="8497887" cy="558800"/>
          </a:xfrm>
          <a:prstGeom prst="rect">
            <a:avLst/>
          </a:prstGeom>
          <a:solidFill>
            <a:srgbClr val="EEC209"/>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a:t>Beschwerde ÖRA BGer</a:t>
            </a:r>
            <a:br>
              <a:rPr lang="de-CH" sz="1600" b="1"/>
            </a:br>
            <a:r>
              <a:rPr lang="de-CH" sz="1400" b="1"/>
              <a:t>(Art. 82 ff. BGG)</a:t>
            </a:r>
            <a:endParaRPr lang="en-US" sz="1400" b="1"/>
          </a:p>
        </p:txBody>
      </p:sp>
      <p:sp>
        <p:nvSpPr>
          <p:cNvPr id="44042" name="Text Box 17"/>
          <p:cNvSpPr txBox="1">
            <a:spLocks noChangeArrowheads="1"/>
          </p:cNvSpPr>
          <p:nvPr/>
        </p:nvSpPr>
        <p:spPr bwMode="auto">
          <a:xfrm>
            <a:off x="2379297" y="3752713"/>
            <a:ext cx="1760655" cy="1169551"/>
          </a:xfrm>
          <a:prstGeom prst="rect">
            <a:avLst/>
          </a:prstGeom>
          <a:solidFill>
            <a:schemeClr val="bg1"/>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de-CH" sz="1600" b="1" dirty="0"/>
              <a:t>Beschwerde</a:t>
            </a:r>
            <a:br>
              <a:rPr lang="de-CH" sz="1600" b="1" dirty="0"/>
            </a:br>
            <a:r>
              <a:rPr lang="de-CH" sz="1600" b="1" dirty="0">
                <a:solidFill>
                  <a:srgbClr val="C00000"/>
                </a:solidFill>
              </a:rPr>
              <a:t>Bundesrat</a:t>
            </a:r>
            <a:r>
              <a:rPr lang="de-CH" b="1" dirty="0">
                <a:solidFill>
                  <a:srgbClr val="C00000"/>
                </a:solidFill>
              </a:rPr>
              <a:t> </a:t>
            </a:r>
            <a:br>
              <a:rPr lang="de-CH" b="1" dirty="0"/>
            </a:br>
            <a:r>
              <a:rPr lang="de-CH" sz="1200" b="1" dirty="0"/>
              <a:t>(Art. 47 Abs. 1 </a:t>
            </a:r>
            <a:r>
              <a:rPr lang="de-CH" sz="1200" b="1" dirty="0" err="1"/>
              <a:t>lit</a:t>
            </a:r>
            <a:r>
              <a:rPr lang="de-CH" sz="1200" b="1" dirty="0"/>
              <a:t>. a </a:t>
            </a:r>
            <a:r>
              <a:rPr lang="de-CH" sz="1200" b="1" dirty="0" err="1"/>
              <a:t>i.V.m</a:t>
            </a:r>
            <a:r>
              <a:rPr lang="de-CH" sz="1200" b="1" dirty="0"/>
              <a:t>. Art. 72 ff. </a:t>
            </a:r>
            <a:r>
              <a:rPr lang="de-CH" sz="1200" b="1" dirty="0" err="1"/>
              <a:t>VwVG</a:t>
            </a:r>
            <a:r>
              <a:rPr lang="de-CH" sz="1200" b="1" dirty="0"/>
              <a:t>)</a:t>
            </a:r>
            <a:endParaRPr lang="en-US" sz="1200" b="1" dirty="0"/>
          </a:p>
        </p:txBody>
      </p:sp>
      <p:sp>
        <p:nvSpPr>
          <p:cNvPr id="44043" name="Text Box 18"/>
          <p:cNvSpPr txBox="1">
            <a:spLocks noChangeArrowheads="1"/>
          </p:cNvSpPr>
          <p:nvPr/>
        </p:nvSpPr>
        <p:spPr bwMode="auto">
          <a:xfrm>
            <a:off x="4427984" y="3752713"/>
            <a:ext cx="2016125" cy="984885"/>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dirty="0" err="1">
                <a:solidFill>
                  <a:srgbClr val="C00000"/>
                </a:solidFill>
              </a:rPr>
              <a:t>Spezialg</a:t>
            </a:r>
            <a:r>
              <a:rPr lang="de-CH" sz="1600" b="1" dirty="0">
                <a:solidFill>
                  <a:srgbClr val="C00000"/>
                </a:solidFill>
              </a:rPr>
              <a:t>. Instanzen</a:t>
            </a:r>
            <a:r>
              <a:rPr lang="de-CH" b="1" dirty="0">
                <a:solidFill>
                  <a:srgbClr val="C00000"/>
                </a:solidFill>
              </a:rPr>
              <a:t> </a:t>
            </a:r>
            <a:br>
              <a:rPr lang="de-CH" b="1" dirty="0"/>
            </a:br>
            <a:r>
              <a:rPr lang="de-CH" sz="1200" b="1" dirty="0"/>
              <a:t>(Art. 47 Abs. 1 </a:t>
            </a:r>
            <a:br>
              <a:rPr lang="de-CH" sz="1200" b="1" dirty="0"/>
            </a:br>
            <a:r>
              <a:rPr lang="de-CH" sz="1200" b="1" dirty="0" err="1"/>
              <a:t>lit</a:t>
            </a:r>
            <a:r>
              <a:rPr lang="de-CH" sz="1200" b="1" dirty="0"/>
              <a:t>. c </a:t>
            </a:r>
            <a:r>
              <a:rPr lang="de-CH" sz="1200" b="1" dirty="0" err="1"/>
              <a:t>VwVG</a:t>
            </a:r>
            <a:r>
              <a:rPr lang="de-CH" sz="1200" b="1" dirty="0"/>
              <a:t>)</a:t>
            </a:r>
            <a:endParaRPr lang="en-US" sz="1200" b="1" dirty="0"/>
          </a:p>
        </p:txBody>
      </p:sp>
      <p:sp>
        <p:nvSpPr>
          <p:cNvPr id="44044" name="Line 20"/>
          <p:cNvSpPr>
            <a:spLocks noChangeShapeType="1"/>
          </p:cNvSpPr>
          <p:nvPr/>
        </p:nvSpPr>
        <p:spPr bwMode="auto">
          <a:xfrm flipV="1">
            <a:off x="1403350" y="3500438"/>
            <a:ext cx="0" cy="1944687"/>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4045" name="Line 21"/>
          <p:cNvSpPr>
            <a:spLocks noChangeShapeType="1"/>
          </p:cNvSpPr>
          <p:nvPr/>
        </p:nvSpPr>
        <p:spPr bwMode="auto">
          <a:xfrm flipV="1">
            <a:off x="1403350" y="2492375"/>
            <a:ext cx="0" cy="431800"/>
          </a:xfrm>
          <a:prstGeom prst="line">
            <a:avLst/>
          </a:prstGeom>
          <a:noFill/>
          <a:ln w="412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4046" name="Line 22"/>
          <p:cNvSpPr>
            <a:spLocks noChangeShapeType="1"/>
          </p:cNvSpPr>
          <p:nvPr/>
        </p:nvSpPr>
        <p:spPr bwMode="auto">
          <a:xfrm flipV="1">
            <a:off x="2940012" y="4953000"/>
            <a:ext cx="0" cy="4754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4049" name="Line 26"/>
          <p:cNvSpPr>
            <a:spLocks noChangeShapeType="1"/>
          </p:cNvSpPr>
          <p:nvPr/>
        </p:nvSpPr>
        <p:spPr bwMode="auto">
          <a:xfrm flipV="1">
            <a:off x="5436443" y="2492375"/>
            <a:ext cx="0" cy="4318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4051" name="Line 30"/>
          <p:cNvSpPr>
            <a:spLocks noChangeShapeType="1"/>
          </p:cNvSpPr>
          <p:nvPr/>
        </p:nvSpPr>
        <p:spPr bwMode="auto">
          <a:xfrm flipV="1">
            <a:off x="7885112" y="4651947"/>
            <a:ext cx="13149" cy="793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4052" name="Line 31"/>
          <p:cNvSpPr>
            <a:spLocks noChangeShapeType="1"/>
          </p:cNvSpPr>
          <p:nvPr/>
        </p:nvSpPr>
        <p:spPr bwMode="auto">
          <a:xfrm flipV="1">
            <a:off x="5436046" y="4783062"/>
            <a:ext cx="397" cy="6823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4053" name="Line 32"/>
          <p:cNvSpPr>
            <a:spLocks noChangeShapeType="1"/>
          </p:cNvSpPr>
          <p:nvPr/>
        </p:nvSpPr>
        <p:spPr bwMode="auto">
          <a:xfrm flipV="1">
            <a:off x="5436046" y="3500438"/>
            <a:ext cx="0" cy="2159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24" name="Foliennummernplatzhalter 4"/>
          <p:cNvSpPr txBox="1">
            <a:spLocks/>
          </p:cNvSpPr>
          <p:nvPr/>
        </p:nvSpPr>
        <p:spPr>
          <a:xfrm>
            <a:off x="8721725" y="6297613"/>
            <a:ext cx="454025" cy="365125"/>
          </a:xfrm>
          <a:prstGeom prst="rect">
            <a:avLst/>
          </a:prstGeom>
        </p:spPr>
        <p:txBody>
          <a:bodyPr anchor="ctr"/>
          <a:lstStyle>
            <a:defPPr>
              <a:defRPr lang="de-DE"/>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fld id="{DE080593-6BED-41E6-8D60-07D95399CC90}" type="slidenum">
              <a:rPr lang="de-CH" sz="1000" smtClean="0">
                <a:solidFill>
                  <a:schemeClr val="bg1"/>
                </a:solidFill>
              </a:rPr>
              <a:pPr algn="ctr"/>
              <a:t>8</a:t>
            </a:fld>
            <a:endParaRPr lang="de-CH" sz="1000" dirty="0">
              <a:solidFill>
                <a:schemeClr val="bg1"/>
              </a:solidFill>
            </a:endParaRPr>
          </a:p>
        </p:txBody>
      </p:sp>
      <p:sp>
        <p:nvSpPr>
          <p:cNvPr id="2" name="Oval 1"/>
          <p:cNvSpPr/>
          <p:nvPr/>
        </p:nvSpPr>
        <p:spPr>
          <a:xfrm>
            <a:off x="1254125" y="3250927"/>
            <a:ext cx="298450" cy="2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1</a:t>
            </a:r>
          </a:p>
        </p:txBody>
      </p:sp>
      <p:sp>
        <p:nvSpPr>
          <p:cNvPr id="26" name="Oval 25"/>
          <p:cNvSpPr/>
          <p:nvPr/>
        </p:nvSpPr>
        <p:spPr>
          <a:xfrm>
            <a:off x="2061498" y="3927007"/>
            <a:ext cx="298450" cy="242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2</a:t>
            </a:r>
          </a:p>
        </p:txBody>
      </p:sp>
      <p:sp>
        <p:nvSpPr>
          <p:cNvPr id="27" name="Oval 26"/>
          <p:cNvSpPr/>
          <p:nvPr/>
        </p:nvSpPr>
        <p:spPr>
          <a:xfrm>
            <a:off x="4585590" y="3881153"/>
            <a:ext cx="298450" cy="2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3</a:t>
            </a:r>
          </a:p>
        </p:txBody>
      </p:sp>
      <p:sp>
        <p:nvSpPr>
          <p:cNvPr id="32" name="Oval 31"/>
          <p:cNvSpPr/>
          <p:nvPr/>
        </p:nvSpPr>
        <p:spPr>
          <a:xfrm>
            <a:off x="6632975" y="3752713"/>
            <a:ext cx="298450" cy="2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4</a:t>
            </a:r>
          </a:p>
        </p:txBody>
      </p:sp>
      <p:sp>
        <p:nvSpPr>
          <p:cNvPr id="29" name="Datumsplatzhalter 3"/>
          <p:cNvSpPr txBox="1">
            <a:spLocks/>
          </p:cNvSpPr>
          <p:nvPr/>
        </p:nvSpPr>
        <p:spPr>
          <a:xfrm>
            <a:off x="5696285" y="6401668"/>
            <a:ext cx="1035955" cy="339700"/>
          </a:xfrm>
          <a:prstGeom prst="rect">
            <a:avLst/>
          </a:prstGeom>
        </p:spPr>
        <p:txBody>
          <a:bodyPr vert="horz" lIns="0" tIns="0" rIns="0" bIns="0" rtlCol="0" anchor="ctr" anchorCtr="0"/>
          <a:lstStyle>
            <a:defPPr>
              <a:defRPr lang="de-DE"/>
            </a:defPPr>
            <a:lvl1pPr marL="0" algn="ctr" defTabSz="914400" rtl="0" eaLnBrk="1" latinLnBrk="0" hangingPunct="1">
              <a:lnSpc>
                <a:spcPts val="960"/>
              </a:lnSpc>
              <a:defRPr sz="1000" b="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9A7211-EE45-4BF0-9942-CB7A1063D371}" type="datetime1">
              <a:rPr lang="de-CH" smtClean="0"/>
              <a:pPr/>
              <a:t>12.02.2020</a:t>
            </a:fld>
            <a:endParaRPr lang="de-CH" dirty="0"/>
          </a:p>
        </p:txBody>
      </p:sp>
      <p:sp>
        <p:nvSpPr>
          <p:cNvPr id="30" name="Foliennummernplatzhalter 10"/>
          <p:cNvSpPr txBox="1">
            <a:spLocks/>
          </p:cNvSpPr>
          <p:nvPr/>
        </p:nvSpPr>
        <p:spPr>
          <a:xfrm>
            <a:off x="8172400" y="6401680"/>
            <a:ext cx="532934" cy="339688"/>
          </a:xfrm>
          <a:prstGeom prst="rect">
            <a:avLst/>
          </a:prstGeom>
        </p:spPr>
        <p:txBody>
          <a:bodyPr vert="horz" lIns="0" tIns="0" rIns="0" bIns="0" rtlCol="0" anchor="ctr" anchorCtr="0"/>
          <a:lstStyle>
            <a:defPPr>
              <a:defRPr lang="de-DE"/>
            </a:defPPr>
            <a:lvl1pPr marL="0" algn="ctr" defTabSz="914400" rtl="0" eaLnBrk="1" latinLnBrk="0" hangingPunct="1">
              <a:lnSpc>
                <a:spcPts val="960"/>
              </a:lnSpc>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9011C8-9BF4-4E14-A6CE-7DE7D36702CC}" type="slidenum">
              <a:rPr lang="de-CH" smtClean="0"/>
              <a:pPr/>
              <a:t>8</a:t>
            </a:fld>
            <a:endParaRPr lang="de-CH" dirty="0"/>
          </a:p>
        </p:txBody>
      </p:sp>
      <p:sp>
        <p:nvSpPr>
          <p:cNvPr id="35" name="Line 32"/>
          <p:cNvSpPr>
            <a:spLocks noChangeShapeType="1"/>
          </p:cNvSpPr>
          <p:nvPr/>
        </p:nvSpPr>
        <p:spPr bwMode="auto">
          <a:xfrm flipV="1">
            <a:off x="7885112" y="3500438"/>
            <a:ext cx="0" cy="2159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38" name="Line 26"/>
          <p:cNvSpPr>
            <a:spLocks noChangeShapeType="1"/>
          </p:cNvSpPr>
          <p:nvPr/>
        </p:nvSpPr>
        <p:spPr bwMode="auto">
          <a:xfrm flipV="1">
            <a:off x="7898262" y="2492375"/>
            <a:ext cx="0" cy="431800"/>
          </a:xfrm>
          <a:prstGeom prst="line">
            <a:avLst/>
          </a:prstGeom>
          <a:noFill/>
          <a:ln w="1905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39" name="Oval 31"/>
          <p:cNvSpPr/>
          <p:nvPr/>
        </p:nvSpPr>
        <p:spPr>
          <a:xfrm>
            <a:off x="5547060" y="5536193"/>
            <a:ext cx="298450" cy="2851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5</a:t>
            </a:r>
          </a:p>
        </p:txBody>
      </p:sp>
      <p:sp>
        <p:nvSpPr>
          <p:cNvPr id="40" name="Text Box 14"/>
          <p:cNvSpPr txBox="1">
            <a:spLocks noChangeArrowheads="1"/>
          </p:cNvSpPr>
          <p:nvPr/>
        </p:nvSpPr>
        <p:spPr bwMode="auto">
          <a:xfrm>
            <a:off x="5870213" y="5536193"/>
            <a:ext cx="2232124" cy="523220"/>
          </a:xfrm>
          <a:prstGeom prst="rect">
            <a:avLst/>
          </a:prstGeom>
          <a:solidFill>
            <a:schemeClr val="bg1"/>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dirty="0">
                <a:solidFill>
                  <a:srgbClr val="C00000"/>
                </a:solidFill>
              </a:rPr>
              <a:t>Einsprache</a:t>
            </a:r>
            <a:br>
              <a:rPr lang="de-CH" b="1" dirty="0"/>
            </a:br>
            <a:r>
              <a:rPr lang="de-CH" sz="1200" b="1" dirty="0"/>
              <a:t>(Spezialgesetz)</a:t>
            </a:r>
            <a:endParaRPr lang="en-US" sz="1200" b="1" dirty="0"/>
          </a:p>
        </p:txBody>
      </p:sp>
    </p:spTree>
    <p:extLst>
      <p:ext uri="{BB962C8B-B14F-4D97-AF65-F5344CB8AC3E}">
        <p14:creationId xmlns:p14="http://schemas.microsoft.com/office/powerpoint/2010/main" val="40002919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 y="49530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GB" sz="2800">
              <a:latin typeface="Arial Black" pitchFamily="34" charset="0"/>
            </a:endParaRPr>
          </a:p>
        </p:txBody>
      </p:sp>
      <p:sp>
        <p:nvSpPr>
          <p:cNvPr id="45060" name="Text Box 5"/>
          <p:cNvSpPr txBox="1">
            <a:spLocks noChangeArrowheads="1"/>
          </p:cNvSpPr>
          <p:nvPr/>
        </p:nvSpPr>
        <p:spPr bwMode="auto">
          <a:xfrm>
            <a:off x="395288" y="5445125"/>
            <a:ext cx="8497887" cy="376238"/>
          </a:xfrm>
          <a:prstGeom prst="rect">
            <a:avLst/>
          </a:prstGeom>
          <a:solidFill>
            <a:srgbClr val="EEC209"/>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buFontTx/>
              <a:buAutoNum type="arabicPeriod"/>
            </a:pPr>
            <a:r>
              <a:rPr lang="de-CH" b="1"/>
              <a:t>Instanz</a:t>
            </a:r>
            <a:endParaRPr lang="en-US" b="1"/>
          </a:p>
        </p:txBody>
      </p:sp>
      <p:sp>
        <p:nvSpPr>
          <p:cNvPr id="420870" name="Rectangle 6"/>
          <p:cNvSpPr>
            <a:spLocks noChangeArrowheads="1"/>
          </p:cNvSpPr>
          <p:nvPr/>
        </p:nvSpPr>
        <p:spPr bwMode="auto">
          <a:xfrm>
            <a:off x="467544" y="478632"/>
            <a:ext cx="7128644" cy="646112"/>
          </a:xfrm>
          <a:prstGeom prst="rect">
            <a:avLst/>
          </a:prstGeom>
          <a:noFill/>
          <a:ln w="9525">
            <a:noFill/>
            <a:miter lim="800000"/>
            <a:headEnd/>
            <a:tailEnd/>
          </a:ln>
          <a:effectLst/>
        </p:spPr>
        <p:txBody>
          <a:bodyPr/>
          <a:lstStyle/>
          <a:p>
            <a:pPr marL="342900" indent="-342900">
              <a:spcBef>
                <a:spcPct val="20000"/>
              </a:spcBef>
              <a:buClr>
                <a:srgbClr val="BF1238"/>
              </a:buClr>
              <a:buSzPct val="80000"/>
              <a:buFont typeface="Wingdings" panose="05000000000000000000" pitchFamily="2" charset="2"/>
              <a:buChar char="§"/>
              <a:defRPr/>
            </a:pPr>
            <a:r>
              <a:rPr lang="de-CH" sz="2400" b="1" dirty="0">
                <a:effectLst>
                  <a:outerShdw blurRad="38100" dist="38100" dir="2700000" algn="tl">
                    <a:srgbClr val="C0C0C0"/>
                  </a:outerShdw>
                </a:effectLst>
              </a:rPr>
              <a:t>Verfügungen von kantonalen Behörden</a:t>
            </a:r>
          </a:p>
        </p:txBody>
      </p:sp>
      <p:sp>
        <p:nvSpPr>
          <p:cNvPr id="45062" name="Text Box 7"/>
          <p:cNvSpPr txBox="1">
            <a:spLocks noChangeArrowheads="1"/>
          </p:cNvSpPr>
          <p:nvPr/>
        </p:nvSpPr>
        <p:spPr bwMode="auto">
          <a:xfrm>
            <a:off x="395288" y="4581525"/>
            <a:ext cx="3816350" cy="346075"/>
          </a:xfrm>
          <a:prstGeom prst="rect">
            <a:avLst/>
          </a:prstGeom>
          <a:blipFill>
            <a:blip r:embed="rId3"/>
            <a:tile tx="0" ty="0" sx="100000" sy="100000" flip="none" algn="tl"/>
          </a:blip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a:t>Verwaltungsinterne Beschwerde</a:t>
            </a:r>
            <a:endParaRPr lang="en-US" sz="1400" b="1"/>
          </a:p>
        </p:txBody>
      </p:sp>
      <p:sp>
        <p:nvSpPr>
          <p:cNvPr id="45063" name="Text Box 8"/>
          <p:cNvSpPr txBox="1">
            <a:spLocks noChangeArrowheads="1"/>
          </p:cNvSpPr>
          <p:nvPr/>
        </p:nvSpPr>
        <p:spPr bwMode="auto">
          <a:xfrm>
            <a:off x="395288" y="3141663"/>
            <a:ext cx="8497887" cy="346075"/>
          </a:xfrm>
          <a:prstGeom prst="rect">
            <a:avLst/>
          </a:prstGeom>
          <a:solidFill>
            <a:srgbClr val="EEC209"/>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a:t>Beschwerde VGer</a:t>
            </a:r>
            <a:endParaRPr lang="en-US" sz="1400" b="1"/>
          </a:p>
        </p:txBody>
      </p:sp>
      <p:sp>
        <p:nvSpPr>
          <p:cNvPr id="45064" name="Text Box 9"/>
          <p:cNvSpPr txBox="1">
            <a:spLocks noChangeArrowheads="1"/>
          </p:cNvSpPr>
          <p:nvPr/>
        </p:nvSpPr>
        <p:spPr bwMode="auto">
          <a:xfrm>
            <a:off x="395288" y="1989138"/>
            <a:ext cx="3097212" cy="558800"/>
          </a:xfrm>
          <a:prstGeom prst="rect">
            <a:avLst/>
          </a:prstGeom>
          <a:solidFill>
            <a:srgbClr val="EEC209"/>
          </a:solidFill>
          <a:ln w="9525">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dirty="0"/>
              <a:t>Beschwerde ÖRA </a:t>
            </a:r>
            <a:r>
              <a:rPr lang="de-CH" sz="1600" b="1" dirty="0" err="1"/>
              <a:t>BGer</a:t>
            </a:r>
            <a:br>
              <a:rPr lang="de-CH" sz="1600" b="1" dirty="0"/>
            </a:br>
            <a:r>
              <a:rPr lang="de-CH" sz="1400" b="1" dirty="0"/>
              <a:t>(Art. 82 ff. BGG)</a:t>
            </a:r>
            <a:endParaRPr lang="en-US" sz="1400" b="1" dirty="0"/>
          </a:p>
        </p:txBody>
      </p:sp>
      <p:sp>
        <p:nvSpPr>
          <p:cNvPr id="45065" name="Line 14"/>
          <p:cNvSpPr>
            <a:spLocks noChangeShapeType="1"/>
          </p:cNvSpPr>
          <p:nvPr/>
        </p:nvSpPr>
        <p:spPr bwMode="auto">
          <a:xfrm flipV="1">
            <a:off x="2124075" y="4941888"/>
            <a:ext cx="0" cy="5032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66" name="Text Box 23"/>
          <p:cNvSpPr txBox="1">
            <a:spLocks noChangeArrowheads="1"/>
          </p:cNvSpPr>
          <p:nvPr/>
        </p:nvSpPr>
        <p:spPr bwMode="auto">
          <a:xfrm>
            <a:off x="2555875" y="3933825"/>
            <a:ext cx="4319588" cy="346075"/>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b="1"/>
              <a:t>Ev- Beschwerde Regierungsrat</a:t>
            </a:r>
            <a:endParaRPr lang="en-US" sz="1400" b="1"/>
          </a:p>
        </p:txBody>
      </p:sp>
      <p:sp>
        <p:nvSpPr>
          <p:cNvPr id="45067" name="Text Box 24"/>
          <p:cNvSpPr txBox="1">
            <a:spLocks noChangeArrowheads="1"/>
          </p:cNvSpPr>
          <p:nvPr/>
        </p:nvSpPr>
        <p:spPr bwMode="auto">
          <a:xfrm>
            <a:off x="3635375" y="1989138"/>
            <a:ext cx="2665413" cy="558800"/>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a:t>Ev. Beschwerde BVGer</a:t>
            </a:r>
            <a:br>
              <a:rPr lang="de-CH" sz="1600"/>
            </a:br>
            <a:r>
              <a:rPr lang="de-CH" sz="1400"/>
              <a:t>(Art. 33 lit. i VGG)</a:t>
            </a:r>
            <a:endParaRPr lang="en-US" sz="1400"/>
          </a:p>
        </p:txBody>
      </p:sp>
      <p:sp>
        <p:nvSpPr>
          <p:cNvPr id="45068" name="Text Box 25"/>
          <p:cNvSpPr txBox="1">
            <a:spLocks noChangeArrowheads="1"/>
          </p:cNvSpPr>
          <p:nvPr/>
        </p:nvSpPr>
        <p:spPr bwMode="auto">
          <a:xfrm>
            <a:off x="6443663" y="1989138"/>
            <a:ext cx="2449512" cy="558800"/>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600"/>
              <a:t>Ev. Bundesrat</a:t>
            </a:r>
            <a:br>
              <a:rPr lang="de-CH" sz="1600"/>
            </a:br>
            <a:r>
              <a:rPr lang="de-CH" sz="1400"/>
              <a:t>(Art. 73 lit. c VwVG)</a:t>
            </a:r>
            <a:endParaRPr lang="en-US" sz="1400"/>
          </a:p>
        </p:txBody>
      </p:sp>
      <p:sp>
        <p:nvSpPr>
          <p:cNvPr id="45069" name="Line 27"/>
          <p:cNvSpPr>
            <a:spLocks noChangeShapeType="1"/>
          </p:cNvSpPr>
          <p:nvPr/>
        </p:nvSpPr>
        <p:spPr bwMode="auto">
          <a:xfrm flipV="1">
            <a:off x="2124075" y="3500438"/>
            <a:ext cx="0" cy="10810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70" name="Line 28"/>
          <p:cNvSpPr>
            <a:spLocks noChangeShapeType="1"/>
          </p:cNvSpPr>
          <p:nvPr/>
        </p:nvSpPr>
        <p:spPr bwMode="auto">
          <a:xfrm flipV="1">
            <a:off x="3348038" y="42926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71" name="Line 30"/>
          <p:cNvSpPr>
            <a:spLocks noChangeShapeType="1"/>
          </p:cNvSpPr>
          <p:nvPr/>
        </p:nvSpPr>
        <p:spPr bwMode="auto">
          <a:xfrm flipV="1">
            <a:off x="6732588" y="3500438"/>
            <a:ext cx="0" cy="4333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CH"/>
          </a:p>
        </p:txBody>
      </p:sp>
      <p:sp>
        <p:nvSpPr>
          <p:cNvPr id="45072" name="Line 31"/>
          <p:cNvSpPr>
            <a:spLocks noChangeShapeType="1"/>
          </p:cNvSpPr>
          <p:nvPr/>
        </p:nvSpPr>
        <p:spPr bwMode="auto">
          <a:xfrm flipV="1">
            <a:off x="6732588" y="2565400"/>
            <a:ext cx="0" cy="576263"/>
          </a:xfrm>
          <a:prstGeom prst="line">
            <a:avLst/>
          </a:prstGeom>
          <a:noFill/>
          <a:ln w="158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73" name="Line 32"/>
          <p:cNvSpPr>
            <a:spLocks noChangeShapeType="1"/>
          </p:cNvSpPr>
          <p:nvPr/>
        </p:nvSpPr>
        <p:spPr bwMode="auto">
          <a:xfrm flipV="1">
            <a:off x="5003800" y="2492375"/>
            <a:ext cx="0" cy="649288"/>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74" name="Line 33"/>
          <p:cNvSpPr>
            <a:spLocks noChangeShapeType="1"/>
          </p:cNvSpPr>
          <p:nvPr/>
        </p:nvSpPr>
        <p:spPr bwMode="auto">
          <a:xfrm flipV="1">
            <a:off x="5003800" y="3500438"/>
            <a:ext cx="0" cy="4333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CH"/>
          </a:p>
        </p:txBody>
      </p:sp>
      <p:sp>
        <p:nvSpPr>
          <p:cNvPr id="45077" name="Line 37"/>
          <p:cNvSpPr>
            <a:spLocks noChangeShapeType="1"/>
          </p:cNvSpPr>
          <p:nvPr/>
        </p:nvSpPr>
        <p:spPr bwMode="auto">
          <a:xfrm flipV="1">
            <a:off x="2124075" y="2492375"/>
            <a:ext cx="0" cy="649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78" name="Line 38"/>
          <p:cNvSpPr>
            <a:spLocks noChangeShapeType="1"/>
          </p:cNvSpPr>
          <p:nvPr/>
        </p:nvSpPr>
        <p:spPr bwMode="auto">
          <a:xfrm flipV="1">
            <a:off x="3348038" y="3500438"/>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79" name="Line 40"/>
          <p:cNvSpPr>
            <a:spLocks noChangeShapeType="1"/>
          </p:cNvSpPr>
          <p:nvPr/>
        </p:nvSpPr>
        <p:spPr bwMode="auto">
          <a:xfrm flipV="1">
            <a:off x="4716463" y="4292600"/>
            <a:ext cx="0"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45080" name="Line 42"/>
          <p:cNvSpPr>
            <a:spLocks noChangeShapeType="1"/>
          </p:cNvSpPr>
          <p:nvPr/>
        </p:nvSpPr>
        <p:spPr bwMode="auto">
          <a:xfrm flipV="1">
            <a:off x="4716463" y="3500438"/>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a:p>
        </p:txBody>
      </p:sp>
      <p:cxnSp>
        <p:nvCxnSpPr>
          <p:cNvPr id="26" name="Gerade Verbindung mit Pfeil 25"/>
          <p:cNvCxnSpPr/>
          <p:nvPr/>
        </p:nvCxnSpPr>
        <p:spPr>
          <a:xfrm flipV="1">
            <a:off x="7451725" y="3500438"/>
            <a:ext cx="0" cy="194468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8" name="Foliennummernplatzhalter 4"/>
          <p:cNvSpPr txBox="1">
            <a:spLocks/>
          </p:cNvSpPr>
          <p:nvPr/>
        </p:nvSpPr>
        <p:spPr>
          <a:xfrm>
            <a:off x="8721725" y="6297613"/>
            <a:ext cx="454025" cy="365125"/>
          </a:xfrm>
          <a:prstGeom prst="rect">
            <a:avLst/>
          </a:prstGeom>
        </p:spPr>
        <p:txBody>
          <a:bodyPr anchor="ctr"/>
          <a:lstStyle>
            <a:defPPr>
              <a:defRPr lang="de-DE"/>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fld id="{DE080593-6BED-41E6-8D60-07D95399CC90}" type="slidenum">
              <a:rPr lang="de-CH" sz="1000" smtClean="0">
                <a:solidFill>
                  <a:schemeClr val="bg1"/>
                </a:solidFill>
              </a:rPr>
              <a:pPr algn="ctr"/>
              <a:t>9</a:t>
            </a:fld>
            <a:endParaRPr lang="de-CH" sz="1000" dirty="0">
              <a:solidFill>
                <a:schemeClr val="bg1"/>
              </a:solidFill>
            </a:endParaRPr>
          </a:p>
        </p:txBody>
      </p:sp>
      <p:sp>
        <p:nvSpPr>
          <p:cNvPr id="29" name="Line 32"/>
          <p:cNvSpPr>
            <a:spLocks noChangeShapeType="1"/>
          </p:cNvSpPr>
          <p:nvPr/>
        </p:nvSpPr>
        <p:spPr bwMode="auto">
          <a:xfrm flipV="1">
            <a:off x="4715669" y="2492896"/>
            <a:ext cx="0" cy="649288"/>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30" name="Line 32"/>
          <p:cNvSpPr>
            <a:spLocks noChangeShapeType="1"/>
          </p:cNvSpPr>
          <p:nvPr/>
        </p:nvSpPr>
        <p:spPr bwMode="auto">
          <a:xfrm flipV="1">
            <a:off x="7236296" y="2492896"/>
            <a:ext cx="0" cy="649288"/>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CH"/>
          </a:p>
        </p:txBody>
      </p:sp>
      <p:sp>
        <p:nvSpPr>
          <p:cNvPr id="31" name="Datumsplatzhalter 3"/>
          <p:cNvSpPr txBox="1">
            <a:spLocks/>
          </p:cNvSpPr>
          <p:nvPr/>
        </p:nvSpPr>
        <p:spPr>
          <a:xfrm>
            <a:off x="5696285" y="6401668"/>
            <a:ext cx="1035955" cy="339700"/>
          </a:xfrm>
          <a:prstGeom prst="rect">
            <a:avLst/>
          </a:prstGeom>
        </p:spPr>
        <p:txBody>
          <a:bodyPr vert="horz" lIns="0" tIns="0" rIns="0" bIns="0" rtlCol="0" anchor="ctr" anchorCtr="0"/>
          <a:lstStyle>
            <a:defPPr>
              <a:defRPr lang="de-DE"/>
            </a:defPPr>
            <a:lvl1pPr marL="0" algn="ctr" defTabSz="914400" rtl="0" eaLnBrk="1" latinLnBrk="0" hangingPunct="1">
              <a:lnSpc>
                <a:spcPts val="960"/>
              </a:lnSpc>
              <a:defRPr sz="1000" b="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9A7211-EE45-4BF0-9942-CB7A1063D371}" type="datetime1">
              <a:rPr lang="de-CH" smtClean="0"/>
              <a:pPr/>
              <a:t>12.02.2020</a:t>
            </a:fld>
            <a:endParaRPr lang="de-CH" dirty="0"/>
          </a:p>
        </p:txBody>
      </p:sp>
      <p:sp>
        <p:nvSpPr>
          <p:cNvPr id="32" name="Foliennummernplatzhalter 10"/>
          <p:cNvSpPr txBox="1">
            <a:spLocks/>
          </p:cNvSpPr>
          <p:nvPr/>
        </p:nvSpPr>
        <p:spPr>
          <a:xfrm>
            <a:off x="8172400" y="6401680"/>
            <a:ext cx="532934" cy="339688"/>
          </a:xfrm>
          <a:prstGeom prst="rect">
            <a:avLst/>
          </a:prstGeom>
        </p:spPr>
        <p:txBody>
          <a:bodyPr vert="horz" lIns="0" tIns="0" rIns="0" bIns="0" rtlCol="0" anchor="ctr" anchorCtr="0"/>
          <a:lstStyle>
            <a:defPPr>
              <a:defRPr lang="de-DE"/>
            </a:defPPr>
            <a:lvl1pPr marL="0" algn="ctr" defTabSz="914400" rtl="0" eaLnBrk="1" latinLnBrk="0" hangingPunct="1">
              <a:lnSpc>
                <a:spcPts val="960"/>
              </a:lnSpc>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9011C8-9BF4-4E14-A6CE-7DE7D36702CC}" type="slidenum">
              <a:rPr lang="de-CH" smtClean="0"/>
              <a:pPr/>
              <a:t>9</a:t>
            </a:fld>
            <a:endParaRPr lang="de-CH" dirty="0"/>
          </a:p>
        </p:txBody>
      </p:sp>
    </p:spTree>
    <p:extLst>
      <p:ext uri="{BB962C8B-B14F-4D97-AF65-F5344CB8AC3E}">
        <p14:creationId xmlns:p14="http://schemas.microsoft.com/office/powerpoint/2010/main" val="126915843"/>
      </p:ext>
    </p:extLst>
  </p:cSld>
  <p:clrMapOvr>
    <a:masterClrMapping/>
  </p:clrMapOvr>
  <p:transition/>
</p:sld>
</file>

<file path=ppt/theme/theme1.xml><?xml version="1.0" encoding="utf-8"?>
<a:theme xmlns:a="http://schemas.openxmlformats.org/drawingml/2006/main" name="02_UNIFR_PPT_Template_Admin_IUS">
  <a:themeElements>
    <a:clrScheme name="UNI FR Colors">
      <a:dk1>
        <a:sysClr val="windowText" lastClr="000000"/>
      </a:dk1>
      <a:lt1>
        <a:sysClr val="window" lastClr="FFFFFF"/>
      </a:lt1>
      <a:dk2>
        <a:srgbClr val="0A3859"/>
      </a:dk2>
      <a:lt2>
        <a:srgbClr val="FFFFFF"/>
      </a:lt2>
      <a:accent1>
        <a:srgbClr val="0A3859"/>
      </a:accent1>
      <a:accent2>
        <a:srgbClr val="54748B"/>
      </a:accent2>
      <a:accent3>
        <a:srgbClr val="9DAFBD"/>
      </a:accent3>
      <a:accent4>
        <a:srgbClr val="D06516"/>
      </a:accent4>
      <a:accent5>
        <a:srgbClr val="DE945C"/>
      </a:accent5>
      <a:accent6>
        <a:srgbClr val="ECC1A2"/>
      </a:accent6>
      <a:hlink>
        <a:srgbClr val="0A3859"/>
      </a:hlink>
      <a:folHlink>
        <a:srgbClr val="D06516"/>
      </a:folHlink>
    </a:clrScheme>
    <a:fontScheme name="UNI FR 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nSpc>
            <a:spcPts val="2700"/>
          </a:lnSpc>
          <a:defRPr sz="2000" dirty="0" smtClean="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842</Words>
  <Application>Microsoft Office PowerPoint</Application>
  <PresentationFormat>Bildschirmpräsentation (4:3)</PresentationFormat>
  <Paragraphs>273</Paragraphs>
  <Slides>28</Slides>
  <Notes>24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ＭＳ Ｐゴシック</vt:lpstr>
      <vt:lpstr>Arial</vt:lpstr>
      <vt:lpstr>Arial Black</vt:lpstr>
      <vt:lpstr>Calibri</vt:lpstr>
      <vt:lpstr>Courier New</vt:lpstr>
      <vt:lpstr>Wingdings</vt:lpstr>
      <vt:lpstr>02_UNIFR_PPT_Template_Admin_IUS</vt:lpstr>
      <vt:lpstr>PowerPoint-Präsentation</vt:lpstr>
      <vt:lpstr>Allgemeine Informationen</vt:lpstr>
      <vt:lpstr>PowerPoint-Präsentation</vt:lpstr>
      <vt:lpstr>Rechtsschriften im öffentlichen Recht</vt:lpstr>
      <vt:lpstr>Übersicht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Sturny Lydia</dc:creator>
  <cp:lastModifiedBy>WALDMANN Bernhard</cp:lastModifiedBy>
  <cp:revision>201</cp:revision>
  <cp:lastPrinted>2016-09-30T11:57:03Z</cp:lastPrinted>
  <dcterms:created xsi:type="dcterms:W3CDTF">2014-01-23T13:48:46Z</dcterms:created>
  <dcterms:modified xsi:type="dcterms:W3CDTF">2020-02-12T05:46:53Z</dcterms:modified>
</cp:coreProperties>
</file>