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4"/>
  </p:notesMasterIdLst>
  <p:handoutMasterIdLst>
    <p:handoutMasterId r:id="rId5"/>
  </p:handoutMasterIdLst>
  <p:sldIdLst>
    <p:sldId id="256" r:id="rId3"/>
  </p:sldIdLst>
  <p:sldSz cx="30275213" cy="42803763"/>
  <p:notesSz cx="6858000" cy="9144000"/>
  <p:defaultTextStyle>
    <a:defPPr>
      <a:defRPr lang="en-US"/>
    </a:defPPr>
    <a:lvl1pPr marL="0" algn="l" defTabSz="3504500" rtl="0" eaLnBrk="1" latinLnBrk="0" hangingPunct="1">
      <a:defRPr sz="6899" kern="1200">
        <a:solidFill>
          <a:schemeClr val="tx1"/>
        </a:solidFill>
        <a:latin typeface="+mn-lt"/>
        <a:ea typeface="+mn-ea"/>
        <a:cs typeface="+mn-cs"/>
      </a:defRPr>
    </a:lvl1pPr>
    <a:lvl2pPr marL="1752249" algn="l" defTabSz="3504500" rtl="0" eaLnBrk="1" latinLnBrk="0" hangingPunct="1">
      <a:defRPr sz="6899" kern="1200">
        <a:solidFill>
          <a:schemeClr val="tx1"/>
        </a:solidFill>
        <a:latin typeface="+mn-lt"/>
        <a:ea typeface="+mn-ea"/>
        <a:cs typeface="+mn-cs"/>
      </a:defRPr>
    </a:lvl2pPr>
    <a:lvl3pPr marL="3504500" algn="l" defTabSz="3504500" rtl="0" eaLnBrk="1" latinLnBrk="0" hangingPunct="1">
      <a:defRPr sz="6899" kern="1200">
        <a:solidFill>
          <a:schemeClr val="tx1"/>
        </a:solidFill>
        <a:latin typeface="+mn-lt"/>
        <a:ea typeface="+mn-ea"/>
        <a:cs typeface="+mn-cs"/>
      </a:defRPr>
    </a:lvl3pPr>
    <a:lvl4pPr marL="5256749" algn="l" defTabSz="3504500" rtl="0" eaLnBrk="1" latinLnBrk="0" hangingPunct="1">
      <a:defRPr sz="6899" kern="1200">
        <a:solidFill>
          <a:schemeClr val="tx1"/>
        </a:solidFill>
        <a:latin typeface="+mn-lt"/>
        <a:ea typeface="+mn-ea"/>
        <a:cs typeface="+mn-cs"/>
      </a:defRPr>
    </a:lvl4pPr>
    <a:lvl5pPr marL="7009001" algn="l" defTabSz="3504500" rtl="0" eaLnBrk="1" latinLnBrk="0" hangingPunct="1">
      <a:defRPr sz="6899" kern="1200">
        <a:solidFill>
          <a:schemeClr val="tx1"/>
        </a:solidFill>
        <a:latin typeface="+mn-lt"/>
        <a:ea typeface="+mn-ea"/>
        <a:cs typeface="+mn-cs"/>
      </a:defRPr>
    </a:lvl5pPr>
    <a:lvl6pPr marL="8761252" algn="l" defTabSz="3504500" rtl="0" eaLnBrk="1" latinLnBrk="0" hangingPunct="1">
      <a:defRPr sz="6899" kern="1200">
        <a:solidFill>
          <a:schemeClr val="tx1"/>
        </a:solidFill>
        <a:latin typeface="+mn-lt"/>
        <a:ea typeface="+mn-ea"/>
        <a:cs typeface="+mn-cs"/>
      </a:defRPr>
    </a:lvl6pPr>
    <a:lvl7pPr marL="10513498" algn="l" defTabSz="3504500" rtl="0" eaLnBrk="1" latinLnBrk="0" hangingPunct="1">
      <a:defRPr sz="6899" kern="1200">
        <a:solidFill>
          <a:schemeClr val="tx1"/>
        </a:solidFill>
        <a:latin typeface="+mn-lt"/>
        <a:ea typeface="+mn-ea"/>
        <a:cs typeface="+mn-cs"/>
      </a:defRPr>
    </a:lvl7pPr>
    <a:lvl8pPr marL="12265750" algn="l" defTabSz="3504500" rtl="0" eaLnBrk="1" latinLnBrk="0" hangingPunct="1">
      <a:defRPr sz="6899" kern="1200">
        <a:solidFill>
          <a:schemeClr val="tx1"/>
        </a:solidFill>
        <a:latin typeface="+mn-lt"/>
        <a:ea typeface="+mn-ea"/>
        <a:cs typeface="+mn-cs"/>
      </a:defRPr>
    </a:lvl8pPr>
    <a:lvl9pPr marL="14017998" algn="l" defTabSz="3504500" rtl="0" eaLnBrk="1" latinLnBrk="0" hangingPunct="1">
      <a:defRPr sz="689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2" userDrawn="1">
          <p15:clr>
            <a:srgbClr val="A4A3A4"/>
          </p15:clr>
        </p15:guide>
        <p15:guide id="2" pos="953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6957" autoAdjust="0"/>
  </p:normalViewPr>
  <p:slideViewPr>
    <p:cSldViewPr snapToGrid="0">
      <p:cViewPr varScale="1">
        <p:scale>
          <a:sx n="15" d="100"/>
          <a:sy n="15" d="100"/>
        </p:scale>
        <p:origin x="2448" y="12"/>
      </p:cViewPr>
      <p:guideLst>
        <p:guide orient="horz" pos="13482"/>
        <p:guide pos="9536"/>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60" d="100"/>
          <a:sy n="60" d="100"/>
        </p:scale>
        <p:origin x="175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de-DE" smtClean="0"/>
              <a:t>17.04.2018</a:t>
            </a:fld>
            <a:endParaRPr lang="de-DE" dirty="0"/>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dirty="0"/>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de-DE" smtClean="0"/>
              <a:t>‹Nr.›</a:t>
            </a:fld>
            <a:endParaRPr lang="de-DE" dirty="0"/>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noProof="0"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de-DE" noProof="0" smtClean="0"/>
              <a:t>17.04.2018</a:t>
            </a:fld>
            <a:endParaRPr lang="de-DE" noProof="0" dirty="0"/>
          </a:p>
        </p:txBody>
      </p:sp>
      <p:sp>
        <p:nvSpPr>
          <p:cNvPr id="4" name="Folienbildplatzhalt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Kopfzeil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noProof="0" dirty="0"/>
              <a:t>Textmasterformat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noProof="0"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de-DE" noProof="0" smtClean="0"/>
              <a:t>‹Nr.›</a:t>
            </a:fld>
            <a:endParaRPr lang="de-DE" noProof="0" dirty="0"/>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869176" rtl="0" eaLnBrk="1" latinLnBrk="0" hangingPunct="1">
      <a:defRPr sz="1142" kern="1200">
        <a:solidFill>
          <a:schemeClr val="tx1"/>
        </a:solidFill>
        <a:latin typeface="+mn-lt"/>
        <a:ea typeface="+mn-ea"/>
        <a:cs typeface="+mn-cs"/>
      </a:defRPr>
    </a:lvl1pPr>
    <a:lvl2pPr marL="434590" algn="l" defTabSz="869176" rtl="0" eaLnBrk="1" latinLnBrk="0" hangingPunct="1">
      <a:defRPr sz="1142" kern="1200">
        <a:solidFill>
          <a:schemeClr val="tx1"/>
        </a:solidFill>
        <a:latin typeface="+mn-lt"/>
        <a:ea typeface="+mn-ea"/>
        <a:cs typeface="+mn-cs"/>
      </a:defRPr>
    </a:lvl2pPr>
    <a:lvl3pPr marL="869176" algn="l" defTabSz="869176" rtl="0" eaLnBrk="1" latinLnBrk="0" hangingPunct="1">
      <a:defRPr sz="1142" kern="1200">
        <a:solidFill>
          <a:schemeClr val="tx1"/>
        </a:solidFill>
        <a:latin typeface="+mn-lt"/>
        <a:ea typeface="+mn-ea"/>
        <a:cs typeface="+mn-cs"/>
      </a:defRPr>
    </a:lvl3pPr>
    <a:lvl4pPr marL="1303756" algn="l" defTabSz="869176" rtl="0" eaLnBrk="1" latinLnBrk="0" hangingPunct="1">
      <a:defRPr sz="1142" kern="1200">
        <a:solidFill>
          <a:schemeClr val="tx1"/>
        </a:solidFill>
        <a:latin typeface="+mn-lt"/>
        <a:ea typeface="+mn-ea"/>
        <a:cs typeface="+mn-cs"/>
      </a:defRPr>
    </a:lvl4pPr>
    <a:lvl5pPr marL="1738343" algn="l" defTabSz="869176" rtl="0" eaLnBrk="1" latinLnBrk="0" hangingPunct="1">
      <a:defRPr sz="1142" kern="1200">
        <a:solidFill>
          <a:schemeClr val="tx1"/>
        </a:solidFill>
        <a:latin typeface="+mn-lt"/>
        <a:ea typeface="+mn-ea"/>
        <a:cs typeface="+mn-cs"/>
      </a:defRPr>
    </a:lvl5pPr>
    <a:lvl6pPr marL="2172932" algn="l" defTabSz="869176" rtl="0" eaLnBrk="1" latinLnBrk="0" hangingPunct="1">
      <a:defRPr sz="1142" kern="1200">
        <a:solidFill>
          <a:schemeClr val="tx1"/>
        </a:solidFill>
        <a:latin typeface="+mn-lt"/>
        <a:ea typeface="+mn-ea"/>
        <a:cs typeface="+mn-cs"/>
      </a:defRPr>
    </a:lvl6pPr>
    <a:lvl7pPr marL="2607516" algn="l" defTabSz="869176" rtl="0" eaLnBrk="1" latinLnBrk="0" hangingPunct="1">
      <a:defRPr sz="1142" kern="1200">
        <a:solidFill>
          <a:schemeClr val="tx1"/>
        </a:solidFill>
        <a:latin typeface="+mn-lt"/>
        <a:ea typeface="+mn-ea"/>
        <a:cs typeface="+mn-cs"/>
      </a:defRPr>
    </a:lvl7pPr>
    <a:lvl8pPr marL="3042099" algn="l" defTabSz="869176" rtl="0" eaLnBrk="1" latinLnBrk="0" hangingPunct="1">
      <a:defRPr sz="1142" kern="1200">
        <a:solidFill>
          <a:schemeClr val="tx1"/>
        </a:solidFill>
        <a:latin typeface="+mn-lt"/>
        <a:ea typeface="+mn-ea"/>
        <a:cs typeface="+mn-cs"/>
      </a:defRPr>
    </a:lvl8pPr>
    <a:lvl9pPr marL="3476685" algn="l" defTabSz="869176" rtl="0" eaLnBrk="1" latinLnBrk="0" hangingPunct="1">
      <a:defRPr sz="114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338388" y="1143000"/>
            <a:ext cx="2181225" cy="3086100"/>
          </a:xfrm>
        </p:spPr>
      </p:sp>
      <p:sp>
        <p:nvSpPr>
          <p:cNvPr id="3" name="Notizenplatzhalter 2"/>
          <p:cNvSpPr>
            <a:spLocks noGrp="1"/>
          </p:cNvSpPr>
          <p:nvPr>
            <p:ph type="body" idx="1"/>
          </p:nvPr>
        </p:nvSpPr>
        <p:spPr/>
        <p:txBody>
          <a:bodyPr/>
          <a:lstStyle/>
          <a:p>
            <a:pPr marL="0" indent="0">
              <a:buNone/>
            </a:pPr>
            <a:endParaRPr lang="de-CH" dirty="0">
              <a:sym typeface="Wingdings" panose="05000000000000000000" pitchFamily="2" charset="2"/>
            </a:endParaRPr>
          </a:p>
        </p:txBody>
      </p:sp>
      <p:sp>
        <p:nvSpPr>
          <p:cNvPr id="4" name="Foliennummernplatzhalter 3"/>
          <p:cNvSpPr>
            <a:spLocks noGrp="1"/>
          </p:cNvSpPr>
          <p:nvPr>
            <p:ph type="sldNum" sz="quarter" idx="10"/>
          </p:nvPr>
        </p:nvSpPr>
        <p:spPr/>
        <p:txBody>
          <a:bodyPr/>
          <a:lstStyle/>
          <a:p>
            <a:fld id="{37C7F044-5458-4B2E-BFA0-52AAA1C529D4}" type="slidenum">
              <a:rPr lang="de-DE" noProof="0" smtClean="0"/>
              <a:t>1</a:t>
            </a:fld>
            <a:endParaRPr lang="de-DE" noProof="0" dirty="0"/>
          </a:p>
        </p:txBody>
      </p:sp>
    </p:spTree>
    <p:extLst>
      <p:ext uri="{BB962C8B-B14F-4D97-AF65-F5344CB8AC3E}">
        <p14:creationId xmlns:p14="http://schemas.microsoft.com/office/powerpoint/2010/main" val="299028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2" name="Titel 1"/>
          <p:cNvSpPr>
            <a:spLocks noGrp="1"/>
          </p:cNvSpPr>
          <p:nvPr>
            <p:ph type="title"/>
          </p:nvPr>
        </p:nvSpPr>
        <p:spPr>
          <a:xfrm>
            <a:off x="4415135" y="1288087"/>
            <a:ext cx="21444943" cy="3269655"/>
          </a:xfrm>
        </p:spPr>
        <p:txBody>
          <a:bodyPr/>
          <a:lstStyle/>
          <a:p>
            <a:r>
              <a:rPr lang="de-DE" noProof="0"/>
              <a:t>Titelmasterformat durch Klicken bearbeiten</a:t>
            </a:r>
            <a:endParaRPr lang="de-DE" noProof="0" dirty="0"/>
          </a:p>
        </p:txBody>
      </p:sp>
      <p:sp>
        <p:nvSpPr>
          <p:cNvPr id="31" name="Textplatzhalter 6"/>
          <p:cNvSpPr>
            <a:spLocks noGrp="1"/>
          </p:cNvSpPr>
          <p:nvPr>
            <p:ph type="body" sz="quarter" idx="36"/>
          </p:nvPr>
        </p:nvSpPr>
        <p:spPr bwMode="auto">
          <a:xfrm>
            <a:off x="4415135" y="4666258"/>
            <a:ext cx="21444943" cy="1080546"/>
          </a:xfrm>
        </p:spPr>
        <p:txBody>
          <a:bodyPr>
            <a:noAutofit/>
          </a:bodyPr>
          <a:lstStyle>
            <a:lvl1pPr marL="0" indent="0">
              <a:spcBef>
                <a:spcPts val="0"/>
              </a:spcBef>
              <a:buNone/>
              <a:defRPr sz="1655">
                <a:solidFill>
                  <a:schemeClr val="bg1"/>
                </a:solidFill>
              </a:defRPr>
            </a:lvl1pPr>
            <a:lvl2pPr marL="0" indent="0">
              <a:spcBef>
                <a:spcPts val="0"/>
              </a:spcBef>
              <a:buNone/>
              <a:defRPr sz="1655">
                <a:solidFill>
                  <a:schemeClr val="bg1"/>
                </a:solidFill>
              </a:defRPr>
            </a:lvl2pPr>
            <a:lvl3pPr marL="0" indent="0">
              <a:spcBef>
                <a:spcPts val="0"/>
              </a:spcBef>
              <a:buNone/>
              <a:defRPr sz="1655">
                <a:solidFill>
                  <a:schemeClr val="bg1"/>
                </a:solidFill>
              </a:defRPr>
            </a:lvl3pPr>
            <a:lvl4pPr marL="0" indent="0">
              <a:spcBef>
                <a:spcPts val="0"/>
              </a:spcBef>
              <a:buNone/>
              <a:defRPr sz="1655">
                <a:solidFill>
                  <a:schemeClr val="bg1"/>
                </a:solidFill>
              </a:defRPr>
            </a:lvl4pPr>
            <a:lvl5pPr marL="0" indent="0">
              <a:spcBef>
                <a:spcPts val="0"/>
              </a:spcBef>
              <a:buNone/>
              <a:defRPr sz="1655">
                <a:solidFill>
                  <a:schemeClr val="bg1"/>
                </a:solidFill>
              </a:defRPr>
            </a:lvl5pPr>
            <a:lvl6pPr marL="0" indent="0">
              <a:spcBef>
                <a:spcPts val="0"/>
              </a:spcBef>
              <a:buNone/>
              <a:defRPr sz="1655">
                <a:solidFill>
                  <a:schemeClr val="bg1"/>
                </a:solidFill>
              </a:defRPr>
            </a:lvl6pPr>
            <a:lvl7pPr marL="0" indent="0">
              <a:spcBef>
                <a:spcPts val="0"/>
              </a:spcBef>
              <a:buNone/>
              <a:defRPr sz="1655">
                <a:solidFill>
                  <a:schemeClr val="bg1"/>
                </a:solidFill>
              </a:defRPr>
            </a:lvl7pPr>
            <a:lvl8pPr marL="0" indent="0">
              <a:spcBef>
                <a:spcPts val="0"/>
              </a:spcBef>
              <a:buNone/>
              <a:defRPr sz="1655">
                <a:solidFill>
                  <a:schemeClr val="bg1"/>
                </a:solidFill>
              </a:defRPr>
            </a:lvl8pPr>
            <a:lvl9pPr marL="0" indent="0">
              <a:spcBef>
                <a:spcPts val="0"/>
              </a:spcBef>
              <a:buNone/>
              <a:defRPr sz="1655">
                <a:solidFill>
                  <a:schemeClr val="bg1"/>
                </a:solidFill>
              </a:defRPr>
            </a:lvl9pPr>
          </a:lstStyle>
          <a:p>
            <a:pPr lvl="0"/>
            <a:r>
              <a:rPr lang="de-DE" noProof="0"/>
              <a:t>Textmasterformat bearbeiten</a:t>
            </a:r>
          </a:p>
        </p:txBody>
      </p:sp>
      <p:sp>
        <p:nvSpPr>
          <p:cNvPr id="3" name="Datumsplatzhalter 2"/>
          <p:cNvSpPr>
            <a:spLocks noGrp="1"/>
          </p:cNvSpPr>
          <p:nvPr>
            <p:ph type="dt" sz="half" idx="10"/>
          </p:nvPr>
        </p:nvSpPr>
        <p:spPr/>
        <p:txBody>
          <a:bodyPr/>
          <a:lstStyle/>
          <a:p>
            <a:fld id="{ECAA57DF-1C19-4726-AB84-014692BAD8F5}" type="datetimeFigureOut">
              <a:rPr lang="de-DE" noProof="0" smtClean="0"/>
              <a:t>17.04.2018</a:t>
            </a:fld>
            <a:endParaRPr lang="de-DE" noProof="0" dirty="0"/>
          </a:p>
        </p:txBody>
      </p:sp>
      <p:sp>
        <p:nvSpPr>
          <p:cNvPr id="4" name="Fußzeilenplatzhalter 3"/>
          <p:cNvSpPr>
            <a:spLocks noGrp="1"/>
          </p:cNvSpPr>
          <p:nvPr>
            <p:ph type="ftr" sz="quarter" idx="11"/>
          </p:nvPr>
        </p:nvSpPr>
        <p:spPr/>
        <p:txBody>
          <a:bodyPr/>
          <a:lstStyle/>
          <a:p>
            <a:endParaRPr lang="de-DE" noProof="0" dirty="0"/>
          </a:p>
        </p:txBody>
      </p:sp>
      <p:sp>
        <p:nvSpPr>
          <p:cNvPr id="5" name="Foliennummernplatzhalter 4"/>
          <p:cNvSpPr>
            <a:spLocks noGrp="1"/>
          </p:cNvSpPr>
          <p:nvPr>
            <p:ph type="sldNum" sz="quarter" idx="12"/>
          </p:nvPr>
        </p:nvSpPr>
        <p:spPr/>
        <p:txBody>
          <a:bodyPr/>
          <a:lstStyle/>
          <a:p>
            <a:fld id="{91B4C631-C489-4C11-812F-2172FBEAE82B}" type="slidenum">
              <a:rPr lang="de-DE" noProof="0" smtClean="0"/>
              <a:t>‹Nr.›</a:t>
            </a:fld>
            <a:endParaRPr lang="de-DE" noProof="0" dirty="0"/>
          </a:p>
        </p:txBody>
      </p:sp>
      <p:sp>
        <p:nvSpPr>
          <p:cNvPr id="7" name="Textplatzhalter 6"/>
          <p:cNvSpPr>
            <a:spLocks noGrp="1"/>
          </p:cNvSpPr>
          <p:nvPr>
            <p:ph type="body" sz="quarter" idx="13" hasCustomPrompt="1"/>
          </p:nvPr>
        </p:nvSpPr>
        <p:spPr>
          <a:xfrm>
            <a:off x="788416" y="7609570"/>
            <a:ext cx="8830270" cy="1585323"/>
          </a:xfrm>
          <a:prstGeom prst="round1Rect">
            <a:avLst/>
          </a:prstGeom>
          <a:solidFill>
            <a:schemeClr val="accent2"/>
          </a:solidFill>
        </p:spPr>
        <p:txBody>
          <a:bodyPr lIns="365760" anchor="ctr">
            <a:noAutofit/>
          </a:bodyPr>
          <a:lstStyle>
            <a:lvl1pPr marL="0" indent="0">
              <a:spcBef>
                <a:spcPts val="0"/>
              </a:spcBef>
              <a:buNone/>
              <a:defRPr sz="4140" cap="all" baseline="0">
                <a:solidFill>
                  <a:schemeClr val="bg1"/>
                </a:solidFill>
                <a:latin typeface="+mj-lt"/>
              </a:defRPr>
            </a:lvl1pPr>
            <a:lvl2pPr marL="0" indent="0">
              <a:spcBef>
                <a:spcPts val="0"/>
              </a:spcBef>
              <a:buNone/>
              <a:defRPr sz="4140" cap="all" baseline="0">
                <a:solidFill>
                  <a:schemeClr val="bg1"/>
                </a:solidFill>
                <a:latin typeface="+mj-lt"/>
              </a:defRPr>
            </a:lvl2pPr>
            <a:lvl3pPr marL="0" indent="0">
              <a:spcBef>
                <a:spcPts val="0"/>
              </a:spcBef>
              <a:buNone/>
              <a:defRPr sz="4140" cap="all" baseline="0">
                <a:solidFill>
                  <a:schemeClr val="bg1"/>
                </a:solidFill>
                <a:latin typeface="+mj-lt"/>
              </a:defRPr>
            </a:lvl3pPr>
            <a:lvl4pPr marL="0" indent="0">
              <a:spcBef>
                <a:spcPts val="0"/>
              </a:spcBef>
              <a:buNone/>
              <a:defRPr sz="4140" cap="all" baseline="0">
                <a:solidFill>
                  <a:schemeClr val="bg1"/>
                </a:solidFill>
                <a:latin typeface="+mj-lt"/>
              </a:defRPr>
            </a:lvl4pPr>
            <a:lvl5pPr marL="0" indent="0">
              <a:spcBef>
                <a:spcPts val="0"/>
              </a:spcBef>
              <a:buNone/>
              <a:defRPr sz="4140" cap="all" baseline="0">
                <a:solidFill>
                  <a:schemeClr val="bg1"/>
                </a:solidFill>
                <a:latin typeface="+mj-lt"/>
              </a:defRPr>
            </a:lvl5pPr>
            <a:lvl6pPr marL="0" indent="0">
              <a:spcBef>
                <a:spcPts val="0"/>
              </a:spcBef>
              <a:buNone/>
              <a:defRPr sz="4140" cap="all" baseline="0">
                <a:solidFill>
                  <a:schemeClr val="bg1"/>
                </a:solidFill>
                <a:latin typeface="+mj-lt"/>
              </a:defRPr>
            </a:lvl6pPr>
            <a:lvl7pPr marL="0" indent="0">
              <a:spcBef>
                <a:spcPts val="0"/>
              </a:spcBef>
              <a:buNone/>
              <a:defRPr sz="4140" cap="all" baseline="0">
                <a:solidFill>
                  <a:schemeClr val="bg1"/>
                </a:solidFill>
                <a:latin typeface="+mj-lt"/>
              </a:defRPr>
            </a:lvl7pPr>
            <a:lvl8pPr marL="0" indent="0">
              <a:spcBef>
                <a:spcPts val="0"/>
              </a:spcBef>
              <a:buNone/>
              <a:defRPr sz="4140" cap="all" baseline="0">
                <a:solidFill>
                  <a:schemeClr val="bg1"/>
                </a:solidFill>
                <a:latin typeface="+mj-lt"/>
              </a:defRPr>
            </a:lvl8pPr>
            <a:lvl9pPr marL="0" indent="0">
              <a:spcBef>
                <a:spcPts val="0"/>
              </a:spcBef>
              <a:buNone/>
              <a:defRPr sz="4140" cap="all" baseline="0">
                <a:solidFill>
                  <a:schemeClr val="bg1"/>
                </a:solidFill>
                <a:latin typeface="+mj-lt"/>
              </a:defRPr>
            </a:lvl9pPr>
          </a:lstStyle>
          <a:p>
            <a:pPr lvl="0"/>
            <a:r>
              <a:rPr lang="de-DE" noProof="0" dirty="0"/>
              <a:t>Überschrift</a:t>
            </a:r>
          </a:p>
        </p:txBody>
      </p:sp>
      <p:sp>
        <p:nvSpPr>
          <p:cNvPr id="19" name="Inhaltsplatzhalter 17"/>
          <p:cNvSpPr>
            <a:spLocks noGrp="1"/>
          </p:cNvSpPr>
          <p:nvPr>
            <p:ph sz="quarter" idx="24" hasCustomPrompt="1"/>
          </p:nvPr>
        </p:nvSpPr>
        <p:spPr>
          <a:xfrm>
            <a:off x="788416" y="9194881"/>
            <a:ext cx="8830270" cy="8917451"/>
          </a:xfrm>
        </p:spPr>
        <p:txBody>
          <a:bodyPr lIns="365760" tIns="182880"/>
          <a:lstStyle>
            <a:lvl1pPr>
              <a:defRPr baseline="0"/>
            </a:lvl1pPr>
            <a:lvl5pPr>
              <a:defRPr/>
            </a:lvl5pPr>
            <a:lvl6pPr>
              <a:defRPr/>
            </a:lvl6pPr>
            <a:lvl7pPr>
              <a:defRPr/>
            </a:lvl7pPr>
            <a:lvl8pPr>
              <a:defRPr/>
            </a:lvl8pPr>
            <a:lvl9pPr>
              <a:defRPr/>
            </a:lvl9pPr>
          </a:lstStyle>
          <a:p>
            <a:pPr lvl="0"/>
            <a:r>
              <a:rPr lang="de-DE" noProof="0" dirty="0"/>
              <a:t>Verwenden Sie diesen Platzhalter um Text oder andere Inhalte hinzuzufügen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a:p>
            <a:pPr lvl="5"/>
            <a:r>
              <a:rPr lang="de-DE" noProof="0" dirty="0"/>
              <a:t>Sechs</a:t>
            </a:r>
          </a:p>
          <a:p>
            <a:pPr lvl="6"/>
            <a:r>
              <a:rPr lang="de-DE" noProof="0" dirty="0"/>
              <a:t>Sieben</a:t>
            </a:r>
          </a:p>
          <a:p>
            <a:pPr lvl="7"/>
            <a:r>
              <a:rPr lang="de-DE" noProof="0" dirty="0"/>
              <a:t>Acht</a:t>
            </a:r>
          </a:p>
          <a:p>
            <a:pPr lvl="8"/>
            <a:r>
              <a:rPr lang="de-DE" noProof="0" dirty="0"/>
              <a:t>Neun</a:t>
            </a:r>
          </a:p>
        </p:txBody>
      </p:sp>
      <p:sp>
        <p:nvSpPr>
          <p:cNvPr id="11" name="Textplatzhalter 6"/>
          <p:cNvSpPr>
            <a:spLocks noGrp="1"/>
          </p:cNvSpPr>
          <p:nvPr>
            <p:ph type="body" sz="quarter" idx="17" hasCustomPrompt="1"/>
          </p:nvPr>
        </p:nvSpPr>
        <p:spPr>
          <a:xfrm>
            <a:off x="788416" y="19547064"/>
            <a:ext cx="8830270" cy="1585323"/>
          </a:xfrm>
          <a:prstGeom prst="round1Rect">
            <a:avLst/>
          </a:prstGeom>
          <a:solidFill>
            <a:schemeClr val="accent3"/>
          </a:solidFill>
        </p:spPr>
        <p:txBody>
          <a:bodyPr lIns="365760" anchor="ctr">
            <a:noAutofit/>
          </a:bodyPr>
          <a:lstStyle>
            <a:lvl1pPr marL="0" indent="0">
              <a:spcBef>
                <a:spcPts val="0"/>
              </a:spcBef>
              <a:buNone/>
              <a:defRPr sz="4140" cap="all" baseline="0">
                <a:solidFill>
                  <a:schemeClr val="bg1"/>
                </a:solidFill>
                <a:latin typeface="+mj-lt"/>
              </a:defRPr>
            </a:lvl1pPr>
            <a:lvl2pPr marL="0" indent="0">
              <a:spcBef>
                <a:spcPts val="0"/>
              </a:spcBef>
              <a:buNone/>
              <a:defRPr sz="4140" cap="all" baseline="0">
                <a:solidFill>
                  <a:schemeClr val="bg1"/>
                </a:solidFill>
                <a:latin typeface="+mj-lt"/>
              </a:defRPr>
            </a:lvl2pPr>
            <a:lvl3pPr marL="0" indent="0">
              <a:spcBef>
                <a:spcPts val="0"/>
              </a:spcBef>
              <a:buNone/>
              <a:defRPr sz="4140" cap="all" baseline="0">
                <a:solidFill>
                  <a:schemeClr val="bg1"/>
                </a:solidFill>
                <a:latin typeface="+mj-lt"/>
              </a:defRPr>
            </a:lvl3pPr>
            <a:lvl4pPr marL="0" indent="0">
              <a:spcBef>
                <a:spcPts val="0"/>
              </a:spcBef>
              <a:buNone/>
              <a:defRPr sz="4140" cap="all" baseline="0">
                <a:solidFill>
                  <a:schemeClr val="bg1"/>
                </a:solidFill>
                <a:latin typeface="+mj-lt"/>
              </a:defRPr>
            </a:lvl4pPr>
            <a:lvl5pPr marL="0" indent="0">
              <a:spcBef>
                <a:spcPts val="0"/>
              </a:spcBef>
              <a:buNone/>
              <a:defRPr sz="4140" cap="all" baseline="0">
                <a:solidFill>
                  <a:schemeClr val="bg1"/>
                </a:solidFill>
                <a:latin typeface="+mj-lt"/>
              </a:defRPr>
            </a:lvl5pPr>
            <a:lvl6pPr marL="0" indent="0">
              <a:spcBef>
                <a:spcPts val="0"/>
              </a:spcBef>
              <a:buNone/>
              <a:defRPr sz="4140" cap="all" baseline="0">
                <a:solidFill>
                  <a:schemeClr val="bg1"/>
                </a:solidFill>
                <a:latin typeface="+mj-lt"/>
              </a:defRPr>
            </a:lvl6pPr>
            <a:lvl7pPr marL="0" indent="0">
              <a:spcBef>
                <a:spcPts val="0"/>
              </a:spcBef>
              <a:buNone/>
              <a:defRPr sz="4140" cap="all" baseline="0">
                <a:solidFill>
                  <a:schemeClr val="bg1"/>
                </a:solidFill>
                <a:latin typeface="+mj-lt"/>
              </a:defRPr>
            </a:lvl7pPr>
            <a:lvl8pPr marL="0" indent="0">
              <a:spcBef>
                <a:spcPts val="0"/>
              </a:spcBef>
              <a:buNone/>
              <a:defRPr sz="4140" cap="all" baseline="0">
                <a:solidFill>
                  <a:schemeClr val="bg1"/>
                </a:solidFill>
                <a:latin typeface="+mj-lt"/>
              </a:defRPr>
            </a:lvl8pPr>
            <a:lvl9pPr marL="0" indent="0">
              <a:spcBef>
                <a:spcPts val="0"/>
              </a:spcBef>
              <a:buNone/>
              <a:defRPr sz="4140" cap="all" baseline="0">
                <a:solidFill>
                  <a:schemeClr val="bg1"/>
                </a:solidFill>
                <a:latin typeface="+mj-lt"/>
              </a:defRPr>
            </a:lvl9pPr>
          </a:lstStyle>
          <a:p>
            <a:pPr lvl="0"/>
            <a:r>
              <a:rPr lang="de-DE" noProof="0" dirty="0"/>
              <a:t>Überschrift</a:t>
            </a:r>
          </a:p>
        </p:txBody>
      </p:sp>
      <p:sp>
        <p:nvSpPr>
          <p:cNvPr id="20" name="Inhaltsplatzhalter 17"/>
          <p:cNvSpPr>
            <a:spLocks noGrp="1"/>
          </p:cNvSpPr>
          <p:nvPr>
            <p:ph sz="quarter" idx="25" hasCustomPrompt="1"/>
          </p:nvPr>
        </p:nvSpPr>
        <p:spPr>
          <a:xfrm>
            <a:off x="788416" y="21132378"/>
            <a:ext cx="8830270" cy="11817331"/>
          </a:xfrm>
        </p:spPr>
        <p:txBody>
          <a:bodyPr lIns="365760" tIns="182880"/>
          <a:lstStyle>
            <a:lvl1pPr>
              <a:defRPr baseline="0"/>
            </a:lvl1pPr>
            <a:lvl5pPr>
              <a:defRPr/>
            </a:lvl5pPr>
            <a:lvl6pPr>
              <a:defRPr/>
            </a:lvl6pPr>
            <a:lvl7pPr>
              <a:defRPr/>
            </a:lvl7pPr>
            <a:lvl8pPr>
              <a:defRPr/>
            </a:lvl8pPr>
            <a:lvl9pPr>
              <a:defRPr/>
            </a:lvl9pPr>
          </a:lstStyle>
          <a:p>
            <a:pPr lvl="0"/>
            <a:r>
              <a:rPr lang="de-DE" noProof="0" dirty="0"/>
              <a:t>Verwenden Sie diesen Platzhalter um Text oder andere Inhalte hinzuzufügen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a:p>
            <a:pPr lvl="5"/>
            <a:r>
              <a:rPr lang="de-DE" noProof="0" dirty="0"/>
              <a:t>Sechs</a:t>
            </a:r>
          </a:p>
          <a:p>
            <a:pPr lvl="6"/>
            <a:r>
              <a:rPr lang="de-DE" noProof="0" dirty="0"/>
              <a:t>Sieben</a:t>
            </a:r>
          </a:p>
          <a:p>
            <a:pPr lvl="7"/>
            <a:r>
              <a:rPr lang="de-DE" noProof="0" dirty="0"/>
              <a:t>Acht</a:t>
            </a:r>
          </a:p>
          <a:p>
            <a:pPr lvl="8"/>
            <a:r>
              <a:rPr lang="de-DE" noProof="0" dirty="0"/>
              <a:t>Neun</a:t>
            </a:r>
          </a:p>
        </p:txBody>
      </p:sp>
      <p:sp>
        <p:nvSpPr>
          <p:cNvPr id="13" name="Textplatzhalter 6"/>
          <p:cNvSpPr>
            <a:spLocks noGrp="1"/>
          </p:cNvSpPr>
          <p:nvPr>
            <p:ph type="body" sz="quarter" idx="19" hasCustomPrompt="1"/>
          </p:nvPr>
        </p:nvSpPr>
        <p:spPr>
          <a:xfrm>
            <a:off x="788416" y="33589076"/>
            <a:ext cx="8830270" cy="1585323"/>
          </a:xfrm>
          <a:prstGeom prst="round1Rect">
            <a:avLst/>
          </a:prstGeom>
          <a:solidFill>
            <a:schemeClr val="accent4"/>
          </a:solidFill>
        </p:spPr>
        <p:txBody>
          <a:bodyPr lIns="365760" anchor="ctr">
            <a:noAutofit/>
          </a:bodyPr>
          <a:lstStyle>
            <a:lvl1pPr marL="0" indent="0">
              <a:spcBef>
                <a:spcPts val="0"/>
              </a:spcBef>
              <a:buNone/>
              <a:defRPr sz="4140" cap="all" baseline="0">
                <a:solidFill>
                  <a:schemeClr val="bg1"/>
                </a:solidFill>
                <a:latin typeface="+mj-lt"/>
              </a:defRPr>
            </a:lvl1pPr>
            <a:lvl2pPr marL="0" indent="0">
              <a:spcBef>
                <a:spcPts val="0"/>
              </a:spcBef>
              <a:buNone/>
              <a:defRPr sz="4140" cap="all" baseline="0">
                <a:solidFill>
                  <a:schemeClr val="bg1"/>
                </a:solidFill>
                <a:latin typeface="+mj-lt"/>
              </a:defRPr>
            </a:lvl2pPr>
            <a:lvl3pPr marL="0" indent="0">
              <a:spcBef>
                <a:spcPts val="0"/>
              </a:spcBef>
              <a:buNone/>
              <a:defRPr sz="4140" cap="all" baseline="0">
                <a:solidFill>
                  <a:schemeClr val="bg1"/>
                </a:solidFill>
                <a:latin typeface="+mj-lt"/>
              </a:defRPr>
            </a:lvl3pPr>
            <a:lvl4pPr marL="0" indent="0">
              <a:spcBef>
                <a:spcPts val="0"/>
              </a:spcBef>
              <a:buNone/>
              <a:defRPr sz="4140" cap="all" baseline="0">
                <a:solidFill>
                  <a:schemeClr val="bg1"/>
                </a:solidFill>
                <a:latin typeface="+mj-lt"/>
              </a:defRPr>
            </a:lvl4pPr>
            <a:lvl5pPr marL="0" indent="0">
              <a:spcBef>
                <a:spcPts val="0"/>
              </a:spcBef>
              <a:buNone/>
              <a:defRPr sz="4140" cap="all" baseline="0">
                <a:solidFill>
                  <a:schemeClr val="bg1"/>
                </a:solidFill>
                <a:latin typeface="+mj-lt"/>
              </a:defRPr>
            </a:lvl5pPr>
            <a:lvl6pPr marL="0" indent="0">
              <a:spcBef>
                <a:spcPts val="0"/>
              </a:spcBef>
              <a:buNone/>
              <a:defRPr sz="4140" cap="all" baseline="0">
                <a:solidFill>
                  <a:schemeClr val="bg1"/>
                </a:solidFill>
                <a:latin typeface="+mj-lt"/>
              </a:defRPr>
            </a:lvl6pPr>
            <a:lvl7pPr marL="0" indent="0">
              <a:spcBef>
                <a:spcPts val="0"/>
              </a:spcBef>
              <a:buNone/>
              <a:defRPr sz="4140" cap="all" baseline="0">
                <a:solidFill>
                  <a:schemeClr val="bg1"/>
                </a:solidFill>
                <a:latin typeface="+mj-lt"/>
              </a:defRPr>
            </a:lvl7pPr>
            <a:lvl8pPr marL="0" indent="0">
              <a:spcBef>
                <a:spcPts val="0"/>
              </a:spcBef>
              <a:buNone/>
              <a:defRPr sz="4140" cap="all" baseline="0">
                <a:solidFill>
                  <a:schemeClr val="bg1"/>
                </a:solidFill>
                <a:latin typeface="+mj-lt"/>
              </a:defRPr>
            </a:lvl8pPr>
            <a:lvl9pPr marL="0" indent="0">
              <a:spcBef>
                <a:spcPts val="0"/>
              </a:spcBef>
              <a:buNone/>
              <a:defRPr sz="4140" cap="all" baseline="0">
                <a:solidFill>
                  <a:schemeClr val="bg1"/>
                </a:solidFill>
                <a:latin typeface="+mj-lt"/>
              </a:defRPr>
            </a:lvl9pPr>
          </a:lstStyle>
          <a:p>
            <a:pPr lvl="0"/>
            <a:r>
              <a:rPr lang="de-DE" noProof="0" dirty="0"/>
              <a:t>Überschrift</a:t>
            </a:r>
          </a:p>
        </p:txBody>
      </p:sp>
      <p:sp>
        <p:nvSpPr>
          <p:cNvPr id="21" name="Inhaltsplatzhalter 17"/>
          <p:cNvSpPr>
            <a:spLocks noGrp="1"/>
          </p:cNvSpPr>
          <p:nvPr>
            <p:ph sz="quarter" idx="26" hasCustomPrompt="1"/>
          </p:nvPr>
        </p:nvSpPr>
        <p:spPr>
          <a:xfrm>
            <a:off x="788416" y="35182315"/>
            <a:ext cx="8830270" cy="5944967"/>
          </a:xfrm>
        </p:spPr>
        <p:txBody>
          <a:bodyPr lIns="365760" tIns="182880"/>
          <a:lstStyle>
            <a:lvl1pPr>
              <a:defRPr baseline="0"/>
            </a:lvl1pPr>
            <a:lvl5pPr>
              <a:defRPr/>
            </a:lvl5pPr>
            <a:lvl6pPr>
              <a:defRPr/>
            </a:lvl6pPr>
            <a:lvl7pPr>
              <a:defRPr/>
            </a:lvl7pPr>
            <a:lvl8pPr>
              <a:defRPr/>
            </a:lvl8pPr>
            <a:lvl9pPr>
              <a:defRPr/>
            </a:lvl9pPr>
          </a:lstStyle>
          <a:p>
            <a:pPr lvl="0"/>
            <a:r>
              <a:rPr lang="de-DE" noProof="0" dirty="0"/>
              <a:t>Verwenden Sie diesen Platzhalter um Text oder andere Inhalte hinzuzufügen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a:p>
            <a:pPr lvl="5"/>
            <a:r>
              <a:rPr lang="de-DE" noProof="0" dirty="0"/>
              <a:t>Sechs</a:t>
            </a:r>
          </a:p>
          <a:p>
            <a:pPr lvl="6"/>
            <a:r>
              <a:rPr lang="de-DE" noProof="0" dirty="0"/>
              <a:t>Sieben</a:t>
            </a:r>
          </a:p>
          <a:p>
            <a:pPr lvl="7"/>
            <a:r>
              <a:rPr lang="de-DE" noProof="0" dirty="0"/>
              <a:t>Acht</a:t>
            </a:r>
          </a:p>
          <a:p>
            <a:pPr lvl="8"/>
            <a:r>
              <a:rPr lang="de-DE" noProof="0" dirty="0"/>
              <a:t>Neun</a:t>
            </a:r>
          </a:p>
        </p:txBody>
      </p:sp>
      <p:sp>
        <p:nvSpPr>
          <p:cNvPr id="15" name="Textplatzhalter 6"/>
          <p:cNvSpPr>
            <a:spLocks noGrp="1"/>
          </p:cNvSpPr>
          <p:nvPr>
            <p:ph type="body" sz="quarter" idx="21" hasCustomPrompt="1"/>
          </p:nvPr>
        </p:nvSpPr>
        <p:spPr>
          <a:xfrm>
            <a:off x="10722472" y="7609570"/>
            <a:ext cx="8830270" cy="1585323"/>
          </a:xfrm>
          <a:prstGeom prst="round1Rect">
            <a:avLst/>
          </a:prstGeom>
          <a:solidFill>
            <a:schemeClr val="accent5"/>
          </a:solidFill>
        </p:spPr>
        <p:txBody>
          <a:bodyPr lIns="365760" anchor="ctr">
            <a:noAutofit/>
          </a:bodyPr>
          <a:lstStyle>
            <a:lvl1pPr marL="0" indent="0">
              <a:spcBef>
                <a:spcPts val="0"/>
              </a:spcBef>
              <a:buNone/>
              <a:defRPr sz="4140" cap="all" baseline="0">
                <a:solidFill>
                  <a:schemeClr val="bg1"/>
                </a:solidFill>
                <a:latin typeface="+mj-lt"/>
              </a:defRPr>
            </a:lvl1pPr>
            <a:lvl2pPr marL="0" indent="0">
              <a:spcBef>
                <a:spcPts val="0"/>
              </a:spcBef>
              <a:buNone/>
              <a:defRPr sz="4140" cap="all" baseline="0">
                <a:solidFill>
                  <a:schemeClr val="bg1"/>
                </a:solidFill>
                <a:latin typeface="+mj-lt"/>
              </a:defRPr>
            </a:lvl2pPr>
            <a:lvl3pPr marL="0" indent="0">
              <a:spcBef>
                <a:spcPts val="0"/>
              </a:spcBef>
              <a:buNone/>
              <a:defRPr sz="4140" cap="all" baseline="0">
                <a:solidFill>
                  <a:schemeClr val="bg1"/>
                </a:solidFill>
                <a:latin typeface="+mj-lt"/>
              </a:defRPr>
            </a:lvl3pPr>
            <a:lvl4pPr marL="0" indent="0">
              <a:spcBef>
                <a:spcPts val="0"/>
              </a:spcBef>
              <a:buNone/>
              <a:defRPr sz="4140" cap="all" baseline="0">
                <a:solidFill>
                  <a:schemeClr val="bg1"/>
                </a:solidFill>
                <a:latin typeface="+mj-lt"/>
              </a:defRPr>
            </a:lvl4pPr>
            <a:lvl5pPr marL="0" indent="0">
              <a:spcBef>
                <a:spcPts val="0"/>
              </a:spcBef>
              <a:buNone/>
              <a:defRPr sz="4140" cap="all" baseline="0">
                <a:solidFill>
                  <a:schemeClr val="bg1"/>
                </a:solidFill>
                <a:latin typeface="+mj-lt"/>
              </a:defRPr>
            </a:lvl5pPr>
            <a:lvl6pPr marL="0" indent="0">
              <a:spcBef>
                <a:spcPts val="0"/>
              </a:spcBef>
              <a:buNone/>
              <a:defRPr sz="4140" cap="all" baseline="0">
                <a:solidFill>
                  <a:schemeClr val="bg1"/>
                </a:solidFill>
                <a:latin typeface="+mj-lt"/>
              </a:defRPr>
            </a:lvl6pPr>
            <a:lvl7pPr marL="0" indent="0">
              <a:spcBef>
                <a:spcPts val="0"/>
              </a:spcBef>
              <a:buNone/>
              <a:defRPr sz="4140" cap="all" baseline="0">
                <a:solidFill>
                  <a:schemeClr val="bg1"/>
                </a:solidFill>
                <a:latin typeface="+mj-lt"/>
              </a:defRPr>
            </a:lvl7pPr>
            <a:lvl8pPr marL="0" indent="0">
              <a:spcBef>
                <a:spcPts val="0"/>
              </a:spcBef>
              <a:buNone/>
              <a:defRPr sz="4140" cap="all" baseline="0">
                <a:solidFill>
                  <a:schemeClr val="bg1"/>
                </a:solidFill>
                <a:latin typeface="+mj-lt"/>
              </a:defRPr>
            </a:lvl8pPr>
            <a:lvl9pPr marL="0" indent="0">
              <a:spcBef>
                <a:spcPts val="0"/>
              </a:spcBef>
              <a:buNone/>
              <a:defRPr sz="4140" cap="all" baseline="0">
                <a:solidFill>
                  <a:schemeClr val="bg1"/>
                </a:solidFill>
                <a:latin typeface="+mj-lt"/>
              </a:defRPr>
            </a:lvl9pPr>
          </a:lstStyle>
          <a:p>
            <a:pPr lvl="0"/>
            <a:r>
              <a:rPr lang="de-DE" noProof="0" dirty="0"/>
              <a:t>Überschrift</a:t>
            </a:r>
          </a:p>
        </p:txBody>
      </p:sp>
      <p:sp>
        <p:nvSpPr>
          <p:cNvPr id="22" name="Inhaltsplatzhalter 17"/>
          <p:cNvSpPr>
            <a:spLocks noGrp="1"/>
          </p:cNvSpPr>
          <p:nvPr>
            <p:ph sz="quarter" idx="27" hasCustomPrompt="1"/>
          </p:nvPr>
        </p:nvSpPr>
        <p:spPr>
          <a:xfrm>
            <a:off x="10722472" y="9194881"/>
            <a:ext cx="8830270" cy="5944967"/>
          </a:xfrm>
        </p:spPr>
        <p:txBody>
          <a:bodyPr lIns="365760" tIns="182880"/>
          <a:lstStyle>
            <a:lvl1pPr>
              <a:defRPr baseline="0"/>
            </a:lvl1pPr>
            <a:lvl5pPr>
              <a:defRPr/>
            </a:lvl5pPr>
            <a:lvl6pPr>
              <a:defRPr/>
            </a:lvl6pPr>
            <a:lvl7pPr>
              <a:defRPr/>
            </a:lvl7pPr>
            <a:lvl8pPr>
              <a:defRPr/>
            </a:lvl8pPr>
            <a:lvl9pPr>
              <a:defRPr/>
            </a:lvl9pPr>
          </a:lstStyle>
          <a:p>
            <a:pPr lvl="0"/>
            <a:r>
              <a:rPr lang="de-DE" noProof="0" dirty="0"/>
              <a:t>Verwenden Sie diesen Platzhalter um Text oder andere Inhalte hinzuzufügen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a:p>
            <a:pPr lvl="5"/>
            <a:r>
              <a:rPr lang="de-DE" noProof="0" dirty="0"/>
              <a:t>Sechs</a:t>
            </a:r>
          </a:p>
          <a:p>
            <a:pPr lvl="6"/>
            <a:r>
              <a:rPr lang="de-DE" noProof="0" dirty="0"/>
              <a:t>Sieben</a:t>
            </a:r>
          </a:p>
          <a:p>
            <a:pPr lvl="7"/>
            <a:r>
              <a:rPr lang="de-DE" noProof="0" dirty="0"/>
              <a:t>Acht</a:t>
            </a:r>
          </a:p>
          <a:p>
            <a:pPr lvl="8"/>
            <a:r>
              <a:rPr lang="de-DE" noProof="0" dirty="0"/>
              <a:t>Neun</a:t>
            </a:r>
          </a:p>
        </p:txBody>
      </p:sp>
      <p:sp>
        <p:nvSpPr>
          <p:cNvPr id="18" name="Inhaltsplatzhalter 17"/>
          <p:cNvSpPr>
            <a:spLocks noGrp="1"/>
          </p:cNvSpPr>
          <p:nvPr>
            <p:ph sz="quarter" idx="23" hasCustomPrompt="1"/>
          </p:nvPr>
        </p:nvSpPr>
        <p:spPr>
          <a:xfrm>
            <a:off x="10722472" y="15536182"/>
            <a:ext cx="8830270" cy="8025706"/>
          </a:xfrm>
        </p:spPr>
        <p:txBody>
          <a:bodyPr lIns="365760" tIns="182880"/>
          <a:lstStyle>
            <a:lvl1pPr>
              <a:defRPr baseline="0"/>
            </a:lvl1pPr>
            <a:lvl5pPr>
              <a:defRPr/>
            </a:lvl5pPr>
            <a:lvl6pPr marL="757227" marR="0" indent="-315510" algn="l" defTabSz="3028912" rtl="0" eaLnBrk="1" fontAlgn="auto" latinLnBrk="0" hangingPunct="1">
              <a:lnSpc>
                <a:spcPct val="100000"/>
              </a:lnSpc>
              <a:spcBef>
                <a:spcPts val="829"/>
              </a:spcBef>
              <a:spcAft>
                <a:spcPts val="0"/>
              </a:spcAft>
              <a:buClr>
                <a:schemeClr val="accent2"/>
              </a:buClr>
              <a:buSzTx/>
              <a:buFont typeface="Arial" panose="020B0604020202020204" pitchFamily="34" charset="0"/>
              <a:buChar char="•"/>
              <a:tabLst/>
              <a:defRPr/>
            </a:lvl6pPr>
            <a:lvl7pPr>
              <a:defRPr/>
            </a:lvl7pPr>
            <a:lvl8pPr>
              <a:defRPr/>
            </a:lvl8pPr>
            <a:lvl9pPr>
              <a:defRPr/>
            </a:lvl9pPr>
          </a:lstStyle>
          <a:p>
            <a:pPr lvl="0"/>
            <a:r>
              <a:rPr lang="de-DE" noProof="0" dirty="0"/>
              <a:t>Verwenden Sie diesen Platzhalter um Text oder andere Inhalte hinzuzufügen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a:p>
            <a:pPr marL="757227" marR="0" lvl="5" indent="-315510" algn="l" defTabSz="3028912" rtl="0" eaLnBrk="1" fontAlgn="auto" latinLnBrk="0" hangingPunct="1">
              <a:lnSpc>
                <a:spcPct val="100000"/>
              </a:lnSpc>
              <a:spcBef>
                <a:spcPts val="829"/>
              </a:spcBef>
              <a:spcAft>
                <a:spcPts val="0"/>
              </a:spcAft>
              <a:buClr>
                <a:schemeClr val="accent2"/>
              </a:buClr>
              <a:buSzTx/>
              <a:buFont typeface="Arial" panose="020B0604020202020204" pitchFamily="34" charset="0"/>
              <a:buChar char="•"/>
              <a:tabLst/>
              <a:defRPr/>
            </a:pPr>
            <a:r>
              <a:rPr lang="de-DE" noProof="0" dirty="0"/>
              <a:t>Sechs</a:t>
            </a:r>
          </a:p>
          <a:p>
            <a:pPr lvl="6"/>
            <a:r>
              <a:rPr lang="de-DE" noProof="0" dirty="0"/>
              <a:t>Sieben</a:t>
            </a:r>
          </a:p>
          <a:p>
            <a:pPr lvl="7"/>
            <a:r>
              <a:rPr lang="de-DE" noProof="0" dirty="0"/>
              <a:t>Acht</a:t>
            </a:r>
          </a:p>
          <a:p>
            <a:pPr lvl="8"/>
            <a:r>
              <a:rPr lang="de-DE" noProof="0" dirty="0"/>
              <a:t>Neun</a:t>
            </a:r>
          </a:p>
        </p:txBody>
      </p:sp>
      <p:sp>
        <p:nvSpPr>
          <p:cNvPr id="23" name="Inhaltsplatzhalter 17"/>
          <p:cNvSpPr>
            <a:spLocks noGrp="1"/>
          </p:cNvSpPr>
          <p:nvPr>
            <p:ph sz="quarter" idx="28" hasCustomPrompt="1"/>
          </p:nvPr>
        </p:nvSpPr>
        <p:spPr>
          <a:xfrm>
            <a:off x="10722472" y="30517511"/>
            <a:ext cx="8830270" cy="2278905"/>
          </a:xfrm>
        </p:spPr>
        <p:txBody>
          <a:bodyPr tIns="182880"/>
          <a:lstStyle>
            <a:lvl1pPr>
              <a:defRPr baseline="0"/>
            </a:lvl1pPr>
            <a:lvl5pPr>
              <a:defRPr/>
            </a:lvl5pPr>
            <a:lvl6pPr>
              <a:defRPr/>
            </a:lvl6pPr>
            <a:lvl7pPr>
              <a:defRPr/>
            </a:lvl7pPr>
            <a:lvl8pPr>
              <a:defRPr/>
            </a:lvl8pPr>
            <a:lvl9pPr>
              <a:defRPr/>
            </a:lvl9pPr>
          </a:lstStyle>
          <a:p>
            <a:pPr lvl="0"/>
            <a:r>
              <a:rPr lang="de-DE" noProof="0" dirty="0"/>
              <a:t>Verwenden Sie diesen Platzhalter um Text oder andere Inhalte hinzuzufügen</a:t>
            </a:r>
          </a:p>
          <a:p>
            <a:pPr lvl="1"/>
            <a:r>
              <a:rPr lang="de-DE" noProof="0" dirty="0"/>
              <a:t>Zweite Ebene</a:t>
            </a:r>
          </a:p>
        </p:txBody>
      </p:sp>
      <p:sp>
        <p:nvSpPr>
          <p:cNvPr id="24" name="Textplatzhalter 6"/>
          <p:cNvSpPr>
            <a:spLocks noGrp="1"/>
          </p:cNvSpPr>
          <p:nvPr>
            <p:ph type="body" sz="quarter" idx="29" hasCustomPrompt="1"/>
          </p:nvPr>
        </p:nvSpPr>
        <p:spPr>
          <a:xfrm>
            <a:off x="10722472" y="33589076"/>
            <a:ext cx="8830270" cy="1585323"/>
          </a:xfrm>
          <a:prstGeom prst="round1Rect">
            <a:avLst/>
          </a:prstGeom>
          <a:solidFill>
            <a:schemeClr val="accent6"/>
          </a:solidFill>
        </p:spPr>
        <p:txBody>
          <a:bodyPr lIns="365760" anchor="ctr">
            <a:noAutofit/>
          </a:bodyPr>
          <a:lstStyle>
            <a:lvl1pPr marL="0" indent="0">
              <a:spcBef>
                <a:spcPts val="0"/>
              </a:spcBef>
              <a:buNone/>
              <a:defRPr sz="4140" cap="all" baseline="0">
                <a:solidFill>
                  <a:schemeClr val="bg1"/>
                </a:solidFill>
                <a:latin typeface="+mj-lt"/>
              </a:defRPr>
            </a:lvl1pPr>
            <a:lvl2pPr marL="0" indent="0">
              <a:spcBef>
                <a:spcPts val="0"/>
              </a:spcBef>
              <a:buNone/>
              <a:defRPr sz="4140" cap="all" baseline="0">
                <a:solidFill>
                  <a:schemeClr val="bg1"/>
                </a:solidFill>
                <a:latin typeface="+mj-lt"/>
              </a:defRPr>
            </a:lvl2pPr>
            <a:lvl3pPr marL="0" indent="0">
              <a:spcBef>
                <a:spcPts val="0"/>
              </a:spcBef>
              <a:buNone/>
              <a:defRPr sz="4140" cap="all" baseline="0">
                <a:solidFill>
                  <a:schemeClr val="bg1"/>
                </a:solidFill>
                <a:latin typeface="+mj-lt"/>
              </a:defRPr>
            </a:lvl3pPr>
            <a:lvl4pPr marL="0" indent="0">
              <a:spcBef>
                <a:spcPts val="0"/>
              </a:spcBef>
              <a:buNone/>
              <a:defRPr sz="4140" cap="all" baseline="0">
                <a:solidFill>
                  <a:schemeClr val="bg1"/>
                </a:solidFill>
                <a:latin typeface="+mj-lt"/>
              </a:defRPr>
            </a:lvl4pPr>
            <a:lvl5pPr marL="0" indent="0">
              <a:spcBef>
                <a:spcPts val="0"/>
              </a:spcBef>
              <a:buNone/>
              <a:defRPr sz="4140" cap="all" baseline="0">
                <a:solidFill>
                  <a:schemeClr val="bg1"/>
                </a:solidFill>
                <a:latin typeface="+mj-lt"/>
              </a:defRPr>
            </a:lvl5pPr>
            <a:lvl6pPr marL="0" indent="0">
              <a:spcBef>
                <a:spcPts val="0"/>
              </a:spcBef>
              <a:buNone/>
              <a:defRPr sz="4140" cap="all" baseline="0">
                <a:solidFill>
                  <a:schemeClr val="bg1"/>
                </a:solidFill>
                <a:latin typeface="+mj-lt"/>
              </a:defRPr>
            </a:lvl6pPr>
            <a:lvl7pPr marL="0" indent="0">
              <a:spcBef>
                <a:spcPts val="0"/>
              </a:spcBef>
              <a:buNone/>
              <a:defRPr sz="4140" cap="all" baseline="0">
                <a:solidFill>
                  <a:schemeClr val="bg1"/>
                </a:solidFill>
                <a:latin typeface="+mj-lt"/>
              </a:defRPr>
            </a:lvl7pPr>
            <a:lvl8pPr marL="0" indent="0">
              <a:spcBef>
                <a:spcPts val="0"/>
              </a:spcBef>
              <a:buNone/>
              <a:defRPr sz="4140" cap="all" baseline="0">
                <a:solidFill>
                  <a:schemeClr val="bg1"/>
                </a:solidFill>
                <a:latin typeface="+mj-lt"/>
              </a:defRPr>
            </a:lvl8pPr>
            <a:lvl9pPr marL="0" indent="0">
              <a:spcBef>
                <a:spcPts val="0"/>
              </a:spcBef>
              <a:buNone/>
              <a:defRPr sz="4140" cap="all" baseline="0">
                <a:solidFill>
                  <a:schemeClr val="bg1"/>
                </a:solidFill>
                <a:latin typeface="+mj-lt"/>
              </a:defRPr>
            </a:lvl9pPr>
          </a:lstStyle>
          <a:p>
            <a:pPr lvl="0"/>
            <a:r>
              <a:rPr lang="de-DE" noProof="0" dirty="0"/>
              <a:t>Überschrift</a:t>
            </a:r>
          </a:p>
        </p:txBody>
      </p:sp>
      <p:sp>
        <p:nvSpPr>
          <p:cNvPr id="25" name="Inhaltsplatzhalter 17"/>
          <p:cNvSpPr>
            <a:spLocks noGrp="1"/>
          </p:cNvSpPr>
          <p:nvPr>
            <p:ph sz="quarter" idx="30" hasCustomPrompt="1"/>
          </p:nvPr>
        </p:nvSpPr>
        <p:spPr>
          <a:xfrm>
            <a:off x="10722472" y="35182315"/>
            <a:ext cx="8830270" cy="5944967"/>
          </a:xfrm>
        </p:spPr>
        <p:txBody>
          <a:bodyPr lIns="365760" tIns="182880"/>
          <a:lstStyle>
            <a:lvl1pPr>
              <a:defRPr baseline="0"/>
            </a:lvl1pPr>
            <a:lvl5pPr>
              <a:defRPr/>
            </a:lvl5pPr>
            <a:lvl6pPr>
              <a:defRPr/>
            </a:lvl6pPr>
            <a:lvl7pPr>
              <a:defRPr/>
            </a:lvl7pPr>
            <a:lvl8pPr>
              <a:defRPr/>
            </a:lvl8pPr>
            <a:lvl9pPr>
              <a:defRPr/>
            </a:lvl9pPr>
          </a:lstStyle>
          <a:p>
            <a:pPr lvl="0"/>
            <a:r>
              <a:rPr lang="de-DE" noProof="0" dirty="0"/>
              <a:t>Verwenden Sie diesen Platzhalter um Text oder andere Inhalte hinzuzufügen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a:p>
            <a:pPr lvl="5"/>
            <a:r>
              <a:rPr lang="de-DE" noProof="0" dirty="0"/>
              <a:t>Sechs</a:t>
            </a:r>
          </a:p>
          <a:p>
            <a:pPr lvl="6"/>
            <a:r>
              <a:rPr lang="de-DE" noProof="0" dirty="0"/>
              <a:t>Sieben</a:t>
            </a:r>
          </a:p>
          <a:p>
            <a:pPr lvl="7"/>
            <a:r>
              <a:rPr lang="de-DE" noProof="0" dirty="0"/>
              <a:t>Acht</a:t>
            </a:r>
          </a:p>
          <a:p>
            <a:pPr lvl="8"/>
            <a:r>
              <a:rPr lang="de-DE" noProof="0" dirty="0"/>
              <a:t>Neun</a:t>
            </a:r>
          </a:p>
        </p:txBody>
      </p:sp>
      <p:sp>
        <p:nvSpPr>
          <p:cNvPr id="26" name="Textplatzhalter 6"/>
          <p:cNvSpPr>
            <a:spLocks noGrp="1"/>
          </p:cNvSpPr>
          <p:nvPr>
            <p:ph type="body" sz="quarter" idx="31" hasCustomPrompt="1"/>
          </p:nvPr>
        </p:nvSpPr>
        <p:spPr>
          <a:xfrm>
            <a:off x="20624988" y="7609570"/>
            <a:ext cx="8830270" cy="1585323"/>
          </a:xfrm>
          <a:prstGeom prst="round1Rect">
            <a:avLst/>
          </a:prstGeom>
          <a:solidFill>
            <a:schemeClr val="accent6"/>
          </a:solidFill>
        </p:spPr>
        <p:txBody>
          <a:bodyPr lIns="365760" anchor="ctr">
            <a:noAutofit/>
          </a:bodyPr>
          <a:lstStyle>
            <a:lvl1pPr marL="0" indent="0">
              <a:spcBef>
                <a:spcPts val="0"/>
              </a:spcBef>
              <a:buNone/>
              <a:defRPr sz="4140" cap="all" baseline="0">
                <a:solidFill>
                  <a:schemeClr val="bg1"/>
                </a:solidFill>
                <a:latin typeface="+mj-lt"/>
              </a:defRPr>
            </a:lvl1pPr>
            <a:lvl2pPr marL="0" indent="0">
              <a:spcBef>
                <a:spcPts val="0"/>
              </a:spcBef>
              <a:buNone/>
              <a:defRPr sz="4140" cap="all" baseline="0">
                <a:solidFill>
                  <a:schemeClr val="bg1"/>
                </a:solidFill>
                <a:latin typeface="+mj-lt"/>
              </a:defRPr>
            </a:lvl2pPr>
            <a:lvl3pPr marL="0" indent="0">
              <a:spcBef>
                <a:spcPts val="0"/>
              </a:spcBef>
              <a:buNone/>
              <a:defRPr sz="4140" cap="all" baseline="0">
                <a:solidFill>
                  <a:schemeClr val="bg1"/>
                </a:solidFill>
                <a:latin typeface="+mj-lt"/>
              </a:defRPr>
            </a:lvl3pPr>
            <a:lvl4pPr marL="0" indent="0">
              <a:spcBef>
                <a:spcPts val="0"/>
              </a:spcBef>
              <a:buNone/>
              <a:defRPr sz="4140" cap="all" baseline="0">
                <a:solidFill>
                  <a:schemeClr val="bg1"/>
                </a:solidFill>
                <a:latin typeface="+mj-lt"/>
              </a:defRPr>
            </a:lvl4pPr>
            <a:lvl5pPr marL="0" indent="0">
              <a:spcBef>
                <a:spcPts val="0"/>
              </a:spcBef>
              <a:buNone/>
              <a:defRPr sz="4140" cap="all" baseline="0">
                <a:solidFill>
                  <a:schemeClr val="bg1"/>
                </a:solidFill>
                <a:latin typeface="+mj-lt"/>
              </a:defRPr>
            </a:lvl5pPr>
            <a:lvl6pPr marL="0" indent="0">
              <a:spcBef>
                <a:spcPts val="0"/>
              </a:spcBef>
              <a:buNone/>
              <a:defRPr sz="4140" cap="all" baseline="0">
                <a:solidFill>
                  <a:schemeClr val="bg1"/>
                </a:solidFill>
                <a:latin typeface="+mj-lt"/>
              </a:defRPr>
            </a:lvl6pPr>
            <a:lvl7pPr marL="0" indent="0">
              <a:spcBef>
                <a:spcPts val="0"/>
              </a:spcBef>
              <a:buNone/>
              <a:defRPr sz="4140" cap="all" baseline="0">
                <a:solidFill>
                  <a:schemeClr val="bg1"/>
                </a:solidFill>
                <a:latin typeface="+mj-lt"/>
              </a:defRPr>
            </a:lvl7pPr>
            <a:lvl8pPr marL="0" indent="0">
              <a:spcBef>
                <a:spcPts val="0"/>
              </a:spcBef>
              <a:buNone/>
              <a:defRPr sz="4140" cap="all" baseline="0">
                <a:solidFill>
                  <a:schemeClr val="bg1"/>
                </a:solidFill>
                <a:latin typeface="+mj-lt"/>
              </a:defRPr>
            </a:lvl8pPr>
            <a:lvl9pPr marL="0" indent="0">
              <a:spcBef>
                <a:spcPts val="0"/>
              </a:spcBef>
              <a:buNone/>
              <a:defRPr sz="4140" cap="all" baseline="0">
                <a:solidFill>
                  <a:schemeClr val="bg1"/>
                </a:solidFill>
                <a:latin typeface="+mj-lt"/>
              </a:defRPr>
            </a:lvl9pPr>
          </a:lstStyle>
          <a:p>
            <a:pPr lvl="0"/>
            <a:r>
              <a:rPr lang="de-DE" noProof="0" dirty="0"/>
              <a:t>Überschrift</a:t>
            </a:r>
          </a:p>
        </p:txBody>
      </p:sp>
      <p:sp>
        <p:nvSpPr>
          <p:cNvPr id="27" name="Inhaltsplatzhalter 17"/>
          <p:cNvSpPr>
            <a:spLocks noGrp="1"/>
          </p:cNvSpPr>
          <p:nvPr>
            <p:ph sz="quarter" idx="32" hasCustomPrompt="1"/>
          </p:nvPr>
        </p:nvSpPr>
        <p:spPr>
          <a:xfrm>
            <a:off x="20624988" y="9194881"/>
            <a:ext cx="8830270" cy="9511947"/>
          </a:xfrm>
        </p:spPr>
        <p:txBody>
          <a:bodyPr lIns="365760" tIns="182880"/>
          <a:lstStyle>
            <a:lvl1pPr>
              <a:defRPr baseline="0"/>
            </a:lvl1pPr>
            <a:lvl5pPr>
              <a:defRPr/>
            </a:lvl5pPr>
            <a:lvl6pPr>
              <a:defRPr/>
            </a:lvl6pPr>
            <a:lvl7pPr>
              <a:defRPr/>
            </a:lvl7pPr>
            <a:lvl8pPr>
              <a:defRPr/>
            </a:lvl8pPr>
            <a:lvl9pPr>
              <a:defRPr/>
            </a:lvl9pPr>
          </a:lstStyle>
          <a:p>
            <a:pPr lvl="0"/>
            <a:r>
              <a:rPr lang="de-DE" noProof="0" dirty="0"/>
              <a:t>Verwenden Sie diesen Platzhalter um Text oder andere Inhalte hinzuzufügen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a:p>
            <a:pPr lvl="5"/>
            <a:r>
              <a:rPr lang="de-DE" noProof="0" dirty="0"/>
              <a:t>Sechs</a:t>
            </a:r>
          </a:p>
          <a:p>
            <a:pPr lvl="6"/>
            <a:r>
              <a:rPr lang="de-DE" noProof="0" dirty="0"/>
              <a:t>Sieben</a:t>
            </a:r>
          </a:p>
          <a:p>
            <a:pPr lvl="7"/>
            <a:r>
              <a:rPr lang="de-DE" noProof="0" dirty="0"/>
              <a:t>Acht</a:t>
            </a:r>
          </a:p>
          <a:p>
            <a:pPr lvl="8"/>
            <a:r>
              <a:rPr lang="de-DE" noProof="0" dirty="0"/>
              <a:t>Neun</a:t>
            </a:r>
          </a:p>
        </p:txBody>
      </p:sp>
      <p:sp>
        <p:nvSpPr>
          <p:cNvPr id="28" name="Inhaltsplatzhalter 17"/>
          <p:cNvSpPr>
            <a:spLocks noGrp="1"/>
          </p:cNvSpPr>
          <p:nvPr>
            <p:ph sz="quarter" idx="33" hasCustomPrompt="1"/>
          </p:nvPr>
        </p:nvSpPr>
        <p:spPr>
          <a:xfrm>
            <a:off x="20624988" y="20593366"/>
            <a:ext cx="8830270" cy="9511947"/>
          </a:xfrm>
        </p:spPr>
        <p:txBody>
          <a:bodyPr lIns="365760" tIns="182880"/>
          <a:lstStyle>
            <a:lvl1pPr>
              <a:defRPr baseline="0"/>
            </a:lvl1pPr>
            <a:lvl5pPr>
              <a:defRPr/>
            </a:lvl5pPr>
            <a:lvl6pPr>
              <a:defRPr/>
            </a:lvl6pPr>
            <a:lvl7pPr>
              <a:defRPr/>
            </a:lvl7pPr>
            <a:lvl8pPr>
              <a:defRPr/>
            </a:lvl8pPr>
            <a:lvl9pPr>
              <a:defRPr/>
            </a:lvl9pPr>
          </a:lstStyle>
          <a:p>
            <a:pPr lvl="0"/>
            <a:r>
              <a:rPr lang="de-DE" noProof="0" dirty="0"/>
              <a:t>Verwenden Sie diesen Platzhalter um Text oder andere Inhalte hinzuzufügen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a:p>
            <a:pPr lvl="5"/>
            <a:r>
              <a:rPr lang="de-DE" noProof="0" dirty="0"/>
              <a:t>Sechs</a:t>
            </a:r>
          </a:p>
          <a:p>
            <a:pPr lvl="6"/>
            <a:r>
              <a:rPr lang="de-DE" noProof="0" dirty="0"/>
              <a:t>Sieben</a:t>
            </a:r>
          </a:p>
          <a:p>
            <a:pPr lvl="7"/>
            <a:r>
              <a:rPr lang="de-DE" noProof="0" dirty="0"/>
              <a:t>Acht</a:t>
            </a:r>
          </a:p>
          <a:p>
            <a:pPr lvl="8"/>
            <a:r>
              <a:rPr lang="de-DE" noProof="0" dirty="0"/>
              <a:t>Neun</a:t>
            </a:r>
          </a:p>
        </p:txBody>
      </p:sp>
      <p:sp>
        <p:nvSpPr>
          <p:cNvPr id="29" name="Textplatzhalter 6"/>
          <p:cNvSpPr>
            <a:spLocks noGrp="1"/>
          </p:cNvSpPr>
          <p:nvPr>
            <p:ph type="body" sz="quarter" idx="34" hasCustomPrompt="1"/>
          </p:nvPr>
        </p:nvSpPr>
        <p:spPr>
          <a:xfrm>
            <a:off x="20624988" y="33589076"/>
            <a:ext cx="8830270" cy="1585323"/>
          </a:xfrm>
          <a:prstGeom prst="round1Rect">
            <a:avLst/>
          </a:prstGeom>
          <a:solidFill>
            <a:schemeClr val="accent1"/>
          </a:solidFill>
        </p:spPr>
        <p:txBody>
          <a:bodyPr lIns="365760" anchor="ctr">
            <a:noAutofit/>
          </a:bodyPr>
          <a:lstStyle>
            <a:lvl1pPr marL="0" indent="0">
              <a:spcBef>
                <a:spcPts val="0"/>
              </a:spcBef>
              <a:buNone/>
              <a:defRPr sz="4140" cap="all" baseline="0">
                <a:solidFill>
                  <a:schemeClr val="bg1"/>
                </a:solidFill>
                <a:latin typeface="+mj-lt"/>
              </a:defRPr>
            </a:lvl1pPr>
            <a:lvl2pPr marL="0" indent="0">
              <a:spcBef>
                <a:spcPts val="0"/>
              </a:spcBef>
              <a:buNone/>
              <a:defRPr sz="4140" cap="all" baseline="0">
                <a:solidFill>
                  <a:schemeClr val="bg1"/>
                </a:solidFill>
                <a:latin typeface="+mj-lt"/>
              </a:defRPr>
            </a:lvl2pPr>
            <a:lvl3pPr marL="0" indent="0">
              <a:spcBef>
                <a:spcPts val="0"/>
              </a:spcBef>
              <a:buNone/>
              <a:defRPr sz="4140" cap="all" baseline="0">
                <a:solidFill>
                  <a:schemeClr val="bg1"/>
                </a:solidFill>
                <a:latin typeface="+mj-lt"/>
              </a:defRPr>
            </a:lvl3pPr>
            <a:lvl4pPr marL="0" indent="0">
              <a:spcBef>
                <a:spcPts val="0"/>
              </a:spcBef>
              <a:buNone/>
              <a:defRPr sz="4140" cap="all" baseline="0">
                <a:solidFill>
                  <a:schemeClr val="bg1"/>
                </a:solidFill>
                <a:latin typeface="+mj-lt"/>
              </a:defRPr>
            </a:lvl4pPr>
            <a:lvl5pPr marL="0" indent="0">
              <a:spcBef>
                <a:spcPts val="0"/>
              </a:spcBef>
              <a:buNone/>
              <a:defRPr sz="4140" cap="all" baseline="0">
                <a:solidFill>
                  <a:schemeClr val="bg1"/>
                </a:solidFill>
                <a:latin typeface="+mj-lt"/>
              </a:defRPr>
            </a:lvl5pPr>
            <a:lvl6pPr marL="0" indent="0">
              <a:spcBef>
                <a:spcPts val="0"/>
              </a:spcBef>
              <a:buNone/>
              <a:defRPr sz="4140" cap="all" baseline="0">
                <a:solidFill>
                  <a:schemeClr val="bg1"/>
                </a:solidFill>
                <a:latin typeface="+mj-lt"/>
              </a:defRPr>
            </a:lvl6pPr>
            <a:lvl7pPr marL="0" indent="0">
              <a:spcBef>
                <a:spcPts val="0"/>
              </a:spcBef>
              <a:buNone/>
              <a:defRPr sz="4140" cap="all" baseline="0">
                <a:solidFill>
                  <a:schemeClr val="bg1"/>
                </a:solidFill>
                <a:latin typeface="+mj-lt"/>
              </a:defRPr>
            </a:lvl7pPr>
            <a:lvl8pPr marL="0" indent="0">
              <a:spcBef>
                <a:spcPts val="0"/>
              </a:spcBef>
              <a:buNone/>
              <a:defRPr sz="4140" cap="all" baseline="0">
                <a:solidFill>
                  <a:schemeClr val="bg1"/>
                </a:solidFill>
                <a:latin typeface="+mj-lt"/>
              </a:defRPr>
            </a:lvl8pPr>
            <a:lvl9pPr marL="0" indent="0">
              <a:spcBef>
                <a:spcPts val="0"/>
              </a:spcBef>
              <a:buNone/>
              <a:defRPr sz="4140" cap="all" baseline="0">
                <a:solidFill>
                  <a:schemeClr val="bg1"/>
                </a:solidFill>
                <a:latin typeface="+mj-lt"/>
              </a:defRPr>
            </a:lvl9pPr>
          </a:lstStyle>
          <a:p>
            <a:pPr lvl="0"/>
            <a:r>
              <a:rPr lang="de-DE" noProof="0" dirty="0"/>
              <a:t>Überschrift</a:t>
            </a:r>
          </a:p>
        </p:txBody>
      </p:sp>
      <p:sp>
        <p:nvSpPr>
          <p:cNvPr id="30" name="Inhaltsplatzhalter 17"/>
          <p:cNvSpPr>
            <a:spLocks noGrp="1"/>
          </p:cNvSpPr>
          <p:nvPr>
            <p:ph sz="quarter" idx="35" hasCustomPrompt="1"/>
          </p:nvPr>
        </p:nvSpPr>
        <p:spPr>
          <a:xfrm>
            <a:off x="20624988" y="35182315"/>
            <a:ext cx="8830270" cy="5944967"/>
          </a:xfrm>
        </p:spPr>
        <p:txBody>
          <a:bodyPr lIns="365760" tIns="182880"/>
          <a:lstStyle>
            <a:lvl1pPr>
              <a:defRPr baseline="0"/>
            </a:lvl1pPr>
            <a:lvl5pPr>
              <a:defRPr/>
            </a:lvl5pPr>
            <a:lvl6pPr>
              <a:defRPr/>
            </a:lvl6pPr>
            <a:lvl7pPr>
              <a:defRPr/>
            </a:lvl7pPr>
            <a:lvl8pPr>
              <a:defRPr/>
            </a:lvl8pPr>
            <a:lvl9pPr>
              <a:defRPr/>
            </a:lvl9pPr>
          </a:lstStyle>
          <a:p>
            <a:pPr lvl="0"/>
            <a:r>
              <a:rPr lang="de-DE" noProof="0" dirty="0"/>
              <a:t>Verwenden Sie diesen Platzhalter um Text oder andere Inhalte hinzuzufügen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a:p>
            <a:pPr lvl="5"/>
            <a:r>
              <a:rPr lang="de-DE" noProof="0" dirty="0"/>
              <a:t>Sechs</a:t>
            </a:r>
          </a:p>
          <a:p>
            <a:pPr lvl="6"/>
            <a:r>
              <a:rPr lang="de-DE" noProof="0" dirty="0"/>
              <a:t>Sieben</a:t>
            </a:r>
          </a:p>
          <a:p>
            <a:pPr lvl="7"/>
            <a:r>
              <a:rPr lang="de-DE" noProof="0" dirty="0"/>
              <a:t>Acht</a:t>
            </a:r>
          </a:p>
          <a:p>
            <a:pPr lvl="8"/>
            <a:r>
              <a:rPr lang="de-DE" noProof="0" dirty="0"/>
              <a:t>Neun</a:t>
            </a:r>
          </a:p>
        </p:txBody>
      </p:sp>
      <p:sp>
        <p:nvSpPr>
          <p:cNvPr id="32" name="Anweisungen"/>
          <p:cNvSpPr/>
          <p:nvPr userDrawn="1"/>
        </p:nvSpPr>
        <p:spPr>
          <a:xfrm>
            <a:off x="30275218" y="3319271"/>
            <a:ext cx="10659399" cy="428037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9222" rIns="189222" rtlCol="0" anchor="t"/>
          <a:lstStyle/>
          <a:p>
            <a:pPr algn="l" defTabSz="2544284">
              <a:spcBef>
                <a:spcPts val="829"/>
              </a:spcBef>
              <a:buNone/>
            </a:pPr>
            <a:r>
              <a:rPr lang="de-DE" sz="6622" b="0" i="0" noProof="0" dirty="0">
                <a:solidFill>
                  <a:prstClr val="white">
                    <a:lumMod val="50000"/>
                  </a:prstClr>
                </a:solidFill>
                <a:latin typeface="Calibri Light"/>
                <a:ea typeface="+mn-ea"/>
                <a:cs typeface="Calibri"/>
              </a:rPr>
              <a:t>Drucken:</a:t>
            </a:r>
          </a:p>
          <a:p>
            <a:pPr algn="l" defTabSz="2544284">
              <a:spcBef>
                <a:spcPts val="829"/>
              </a:spcBef>
              <a:buNone/>
            </a:pPr>
            <a:r>
              <a:rPr lang="de-DE" sz="4553" b="0" i="0" noProof="0" dirty="0">
                <a:solidFill>
                  <a:prstClr val="white">
                    <a:lumMod val="50000"/>
                  </a:prstClr>
                </a:solidFill>
                <a:latin typeface="Calibri Light"/>
                <a:ea typeface="+mn-ea"/>
                <a:cs typeface="Calibri"/>
              </a:rPr>
              <a:t>Dieses Poster ist 121,92 cm breit, 91,44 cm hoch und für den Druck auf einem Großformatdrucker ausgelegt.</a:t>
            </a:r>
          </a:p>
          <a:p>
            <a:pPr algn="l" defTabSz="2544284">
              <a:spcBef>
                <a:spcPts val="208"/>
              </a:spcBef>
              <a:buNone/>
            </a:pPr>
            <a:endParaRPr lang="de-DE" sz="4140" noProof="0" dirty="0">
              <a:solidFill>
                <a:prstClr val="white">
                  <a:lumMod val="50000"/>
                </a:prstClr>
              </a:solidFill>
              <a:latin typeface="Calibri Light" panose="020F0302020204030204" pitchFamily="34" charset="0"/>
              <a:cs typeface="Calibri" panose="020F0502020204030204" pitchFamily="34" charset="0"/>
            </a:endParaRPr>
          </a:p>
          <a:p>
            <a:pPr algn="l" defTabSz="2544284">
              <a:spcBef>
                <a:spcPts val="829"/>
              </a:spcBef>
              <a:buNone/>
            </a:pPr>
            <a:r>
              <a:rPr lang="de-DE" sz="6070" b="0" i="0" noProof="0" dirty="0">
                <a:solidFill>
                  <a:prstClr val="white">
                    <a:lumMod val="50000"/>
                  </a:prstClr>
                </a:solidFill>
                <a:latin typeface="Calibri Light"/>
                <a:ea typeface="+mn-ea"/>
                <a:cs typeface="Calibri"/>
              </a:rPr>
              <a:t>Anpassen des Inhalts:</a:t>
            </a:r>
          </a:p>
          <a:p>
            <a:pPr algn="l" defTabSz="2544284">
              <a:spcBef>
                <a:spcPts val="829"/>
              </a:spcBef>
              <a:buNone/>
            </a:pPr>
            <a:r>
              <a:rPr lang="de-DE" sz="4553" b="0" i="0" noProof="0" dirty="0">
                <a:solidFill>
                  <a:prstClr val="white">
                    <a:lumMod val="50000"/>
                  </a:prstClr>
                </a:solidFill>
                <a:latin typeface="Calibri Light"/>
                <a:ea typeface="+mn-ea"/>
                <a:cs typeface="Calibri"/>
              </a:rPr>
              <a:t>Die Platzhalter im Poster wurden bereits für Sie formatiert. Geben</a:t>
            </a:r>
            <a:r>
              <a:rPr lang="de-DE" sz="4553" b="0" i="0" baseline="0" noProof="0" dirty="0">
                <a:solidFill>
                  <a:prstClr val="white">
                    <a:lumMod val="50000"/>
                  </a:prstClr>
                </a:solidFill>
                <a:latin typeface="Calibri Light"/>
                <a:ea typeface="+mn-ea"/>
                <a:cs typeface="Calibri"/>
              </a:rPr>
              <a:t> Sie Ihren Text in den </a:t>
            </a:r>
            <a:r>
              <a:rPr lang="de-DE" sz="4553" b="0" i="0" noProof="0" dirty="0">
                <a:solidFill>
                  <a:prstClr val="white">
                    <a:lumMod val="50000"/>
                  </a:prstClr>
                </a:solidFill>
                <a:latin typeface="Calibri Light"/>
                <a:ea typeface="+mn-ea"/>
                <a:cs typeface="Calibri"/>
              </a:rPr>
              <a:t>Platzhaltern ein, oder k</a:t>
            </a:r>
            <a:r>
              <a:rPr lang="de-DE" sz="4553" b="0" i="0" baseline="0" noProof="0" dirty="0">
                <a:solidFill>
                  <a:prstClr val="white">
                    <a:lumMod val="50000"/>
                  </a:prstClr>
                </a:solidFill>
                <a:latin typeface="Calibri Light"/>
                <a:ea typeface="+mn-ea"/>
                <a:cs typeface="Calibri"/>
              </a:rPr>
              <a:t>licken Sie auf ein Symbol, um eine Tabelle, ein Diagramm, eine SmartArt-Grafik, ein Bild oder eine Multimediadatei hinzuzufügen.</a:t>
            </a:r>
          </a:p>
          <a:p>
            <a:pPr algn="l" defTabSz="2544284">
              <a:spcBef>
                <a:spcPts val="1655"/>
              </a:spcBef>
              <a:buNone/>
            </a:pPr>
            <a:r>
              <a:rPr lang="de-DE" sz="4553" b="0" i="0" noProof="0" dirty="0">
                <a:solidFill>
                  <a:prstClr val="white">
                    <a:lumMod val="50000"/>
                  </a:prstClr>
                </a:solidFill>
                <a:latin typeface="Calibri Light"/>
                <a:ea typeface="+mn-ea"/>
                <a:cs typeface="Calibri"/>
              </a:rPr>
              <a:t>Wenn Sie Aufzählungspunkte hinzufügen oder entfernen möchten, klicken Sie auf der Registerkarte "Start" auf die Schaltfläche "Aufzählungszeichen".</a:t>
            </a:r>
          </a:p>
          <a:p>
            <a:pPr algn="l" defTabSz="2544284">
              <a:spcBef>
                <a:spcPts val="1655"/>
              </a:spcBef>
              <a:buNone/>
            </a:pPr>
            <a:r>
              <a:rPr lang="de-DE" sz="4553" b="0" i="0" noProof="0" dirty="0">
                <a:solidFill>
                  <a:prstClr val="white">
                    <a:lumMod val="50000"/>
                  </a:prstClr>
                </a:solidFill>
                <a:latin typeface="Calibri Light"/>
                <a:ea typeface="+mn-ea"/>
                <a:cs typeface="Calibri"/>
              </a:rPr>
              <a:t>Wenn Sie weitere Platzhalter für Titel, Inhalt oder Textkörper benötigen, erstellen Sie eine Kopie des gewünschten Elements, und ziehen Sie es an die gewünschte Position. Die Funktion "Intelligente Führungslinien" von PowerPoint hilft Ihnen, die Elemente am restlichen Inhalt auszurichten.</a:t>
            </a:r>
          </a:p>
          <a:p>
            <a:pPr algn="l" defTabSz="2544284">
              <a:spcBef>
                <a:spcPts val="1655"/>
              </a:spcBef>
              <a:buNone/>
            </a:pPr>
            <a:r>
              <a:rPr lang="de-DE" sz="4553" b="0" i="0" noProof="0" dirty="0">
                <a:solidFill>
                  <a:prstClr val="white">
                    <a:lumMod val="50000"/>
                  </a:prstClr>
                </a:solidFill>
                <a:latin typeface="Calibri Light"/>
                <a:ea typeface="+mn-ea"/>
                <a:cs typeface="Calibri"/>
              </a:rPr>
              <a:t>Möchten Sie eigene Bilder anstelle der vorhandenen Bilder verwenden? Kein Problem! Klicken Sie mit der rechten Maustaste auf ein Bild, und wählen Sie "Bild ändern" aus. Behalten Sie die </a:t>
            </a:r>
            <a:r>
              <a:rPr lang="de-DE" sz="4553" b="0" i="0" baseline="0" noProof="0" dirty="0">
                <a:solidFill>
                  <a:prstClr val="white">
                    <a:lumMod val="50000"/>
                  </a:prstClr>
                </a:solidFill>
                <a:latin typeface="Calibri Light"/>
                <a:ea typeface="+mn-ea"/>
                <a:cs typeface="Calibri"/>
              </a:rPr>
              <a:t>Proportionen von Bildern beim </a:t>
            </a:r>
            <a:r>
              <a:rPr lang="de-DE" sz="4553" b="0" i="0" noProof="0" dirty="0">
                <a:solidFill>
                  <a:prstClr val="white">
                    <a:lumMod val="50000"/>
                  </a:prstClr>
                </a:solidFill>
                <a:latin typeface="Calibri Light"/>
                <a:ea typeface="+mn-ea"/>
                <a:cs typeface="Calibri"/>
              </a:rPr>
              <a:t>Ändern der Größe</a:t>
            </a:r>
            <a:r>
              <a:rPr lang="de-DE" sz="4553" b="0" i="0" baseline="0" noProof="0" dirty="0">
                <a:solidFill>
                  <a:prstClr val="white">
                    <a:lumMod val="50000"/>
                  </a:prstClr>
                </a:solidFill>
                <a:latin typeface="Calibri Light"/>
                <a:ea typeface="+mn-ea"/>
                <a:cs typeface="Calibri"/>
              </a:rPr>
              <a:t> bei, indem Sie eine Ecke ziehen.</a:t>
            </a:r>
            <a:endParaRPr lang="de-DE" sz="4553" noProof="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145907722"/>
      </p:ext>
    </p:extLst>
  </p:cSld>
  <p:clrMapOvr>
    <a:masterClrMapping/>
  </p:clrMapOvr>
  <p:extLst mod="1">
    <p:ext uri="{DCECCB84-F9BA-43D5-87BE-67443E8EF086}">
      <p15:sldGuideLst xmlns:p15="http://schemas.microsoft.com/office/powerpoint/2012/main">
        <p15:guide id="1" pos="6325" userDrawn="1">
          <p15:clr>
            <a:srgbClr val="A4A3A4"/>
          </p15:clr>
        </p15:guide>
        <p15:guide id="2" pos="12749" userDrawn="1">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hteck 6"/>
          <p:cNvSpPr/>
          <p:nvPr/>
        </p:nvSpPr>
        <p:spPr bwMode="invGray">
          <a:xfrm>
            <a:off x="0" y="0"/>
            <a:ext cx="30275213" cy="6539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0"/>
          </a:p>
        </p:txBody>
      </p:sp>
      <p:sp>
        <p:nvSpPr>
          <p:cNvPr id="2" name="Titelplatzhalter 1"/>
          <p:cNvSpPr>
            <a:spLocks noGrp="1"/>
          </p:cNvSpPr>
          <p:nvPr>
            <p:ph type="title"/>
          </p:nvPr>
        </p:nvSpPr>
        <p:spPr bwMode="auto">
          <a:xfrm>
            <a:off x="4415135" y="1288087"/>
            <a:ext cx="21444943" cy="3269655"/>
          </a:xfrm>
          <a:prstGeom prst="rect">
            <a:avLst/>
          </a:prstGeom>
        </p:spPr>
        <p:txBody>
          <a:bodyPr vert="horz" lIns="91440" tIns="45720" rIns="91440" bIns="45720" rtlCol="0" anchor="b">
            <a:normAutofit/>
          </a:bodyPr>
          <a:lstStyle/>
          <a:p>
            <a:r>
              <a:rPr lang="de-DE" noProof="0" dirty="0"/>
              <a:t>Titelmasterformat durch Klicken bearbeiten</a:t>
            </a:r>
          </a:p>
        </p:txBody>
      </p:sp>
      <p:sp>
        <p:nvSpPr>
          <p:cNvPr id="3" name="Textplatzhalter 2"/>
          <p:cNvSpPr>
            <a:spLocks noGrp="1"/>
          </p:cNvSpPr>
          <p:nvPr>
            <p:ph type="body" idx="1"/>
          </p:nvPr>
        </p:nvSpPr>
        <p:spPr>
          <a:xfrm>
            <a:off x="4415135" y="7827554"/>
            <a:ext cx="21444943" cy="30725573"/>
          </a:xfrm>
          <a:prstGeom prst="rect">
            <a:avLst/>
          </a:prstGeom>
        </p:spPr>
        <p:txBody>
          <a:bodyPr vert="horz" lIns="91440" tIns="45720" rIns="91440" bIns="45720" rtlCol="0">
            <a:normAutofit/>
          </a:bodyPr>
          <a:lstStyle/>
          <a:p>
            <a:pPr lvl="0"/>
            <a:r>
              <a:rPr lang="de-DE" noProof="0" dirty="0"/>
              <a:t>Textmasterformat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4" name="Datumsplatzhalter 3"/>
          <p:cNvSpPr>
            <a:spLocks noGrp="1"/>
          </p:cNvSpPr>
          <p:nvPr>
            <p:ph type="dt" sz="half" idx="2"/>
          </p:nvPr>
        </p:nvSpPr>
        <p:spPr>
          <a:xfrm>
            <a:off x="788416" y="41758709"/>
            <a:ext cx="6811923" cy="594497"/>
          </a:xfrm>
          <a:prstGeom prst="rect">
            <a:avLst/>
          </a:prstGeom>
        </p:spPr>
        <p:txBody>
          <a:bodyPr vert="horz" lIns="91440" tIns="45720" rIns="91440" bIns="45720" rtlCol="0" anchor="ctr"/>
          <a:lstStyle>
            <a:lvl1pPr algn="l">
              <a:defRPr sz="1104">
                <a:solidFill>
                  <a:schemeClr val="tx1">
                    <a:tint val="75000"/>
                  </a:schemeClr>
                </a:solidFill>
              </a:defRPr>
            </a:lvl1pPr>
          </a:lstStyle>
          <a:p>
            <a:fld id="{ECAA57DF-1C19-4726-AB84-014692BAD8F5}" type="datetimeFigureOut">
              <a:rPr lang="de-DE" noProof="0" smtClean="0"/>
              <a:pPr/>
              <a:t>17.04.2018</a:t>
            </a:fld>
            <a:endParaRPr lang="de-DE" noProof="0" dirty="0"/>
          </a:p>
        </p:txBody>
      </p:sp>
      <p:sp>
        <p:nvSpPr>
          <p:cNvPr id="5" name="Fußzeilenplatzhalter 4"/>
          <p:cNvSpPr>
            <a:spLocks noGrp="1"/>
          </p:cNvSpPr>
          <p:nvPr>
            <p:ph type="ftr" sz="quarter" idx="3"/>
          </p:nvPr>
        </p:nvSpPr>
        <p:spPr>
          <a:xfrm>
            <a:off x="7600339" y="41758709"/>
            <a:ext cx="15074535" cy="594497"/>
          </a:xfrm>
          <a:prstGeom prst="rect">
            <a:avLst/>
          </a:prstGeom>
        </p:spPr>
        <p:txBody>
          <a:bodyPr vert="horz" lIns="91440" tIns="45720" rIns="91440" bIns="45720" rtlCol="0" anchor="ctr"/>
          <a:lstStyle>
            <a:lvl1pPr algn="ctr">
              <a:defRPr sz="1104">
                <a:solidFill>
                  <a:schemeClr val="tx1">
                    <a:tint val="75000"/>
                  </a:schemeClr>
                </a:solidFill>
              </a:defRPr>
            </a:lvl1pPr>
          </a:lstStyle>
          <a:p>
            <a:endParaRPr lang="de-DE" noProof="0" dirty="0"/>
          </a:p>
        </p:txBody>
      </p:sp>
      <p:sp>
        <p:nvSpPr>
          <p:cNvPr id="6" name="Foliennummernplatzhalter 5"/>
          <p:cNvSpPr>
            <a:spLocks noGrp="1"/>
          </p:cNvSpPr>
          <p:nvPr>
            <p:ph type="sldNum" sz="quarter" idx="4"/>
          </p:nvPr>
        </p:nvSpPr>
        <p:spPr>
          <a:xfrm>
            <a:off x="22674874" y="41758709"/>
            <a:ext cx="6811923" cy="594497"/>
          </a:xfrm>
          <a:prstGeom prst="rect">
            <a:avLst/>
          </a:prstGeom>
        </p:spPr>
        <p:txBody>
          <a:bodyPr vert="horz" lIns="91440" tIns="45720" rIns="91440" bIns="45720" rtlCol="0" anchor="ctr"/>
          <a:lstStyle>
            <a:lvl1pPr algn="r">
              <a:defRPr sz="1104">
                <a:solidFill>
                  <a:schemeClr val="tx1">
                    <a:tint val="75000"/>
                  </a:schemeClr>
                </a:solidFill>
              </a:defRPr>
            </a:lvl1pPr>
          </a:lstStyle>
          <a:p>
            <a:fld id="{91B4C631-C489-4C11-812F-2172FBEAE82B}" type="slidenum">
              <a:rPr lang="de-DE" noProof="0" smtClean="0"/>
              <a:pPr/>
              <a:t>‹Nr.›</a:t>
            </a:fld>
            <a:endParaRPr lang="de-DE" noProof="0" dirty="0"/>
          </a:p>
        </p:txBody>
      </p: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3028912" rtl="0" eaLnBrk="1" latinLnBrk="0" hangingPunct="1">
        <a:lnSpc>
          <a:spcPct val="90000"/>
        </a:lnSpc>
        <a:spcBef>
          <a:spcPct val="0"/>
        </a:spcBef>
        <a:buNone/>
        <a:defRPr sz="6070" b="1" kern="1200">
          <a:solidFill>
            <a:schemeClr val="bg1"/>
          </a:solidFill>
          <a:latin typeface="+mj-lt"/>
          <a:ea typeface="+mj-ea"/>
          <a:cs typeface="+mj-cs"/>
        </a:defRPr>
      </a:lvl1pPr>
    </p:titleStyle>
    <p:bodyStyle>
      <a:lvl1pPr marL="315510" indent="-315510" algn="l" defTabSz="3028912" rtl="0" eaLnBrk="1" latinLnBrk="0" hangingPunct="1">
        <a:lnSpc>
          <a:spcPct val="100000"/>
        </a:lnSpc>
        <a:spcBef>
          <a:spcPts val="829"/>
        </a:spcBef>
        <a:buClr>
          <a:schemeClr val="accent2"/>
        </a:buClr>
        <a:buFont typeface="Arial" panose="020B0604020202020204" pitchFamily="34" charset="0"/>
        <a:buChar char="•"/>
        <a:defRPr sz="1933" kern="1200">
          <a:solidFill>
            <a:schemeClr val="tx1"/>
          </a:solidFill>
          <a:latin typeface="+mn-lt"/>
          <a:ea typeface="+mn-ea"/>
          <a:cs typeface="+mn-cs"/>
        </a:defRPr>
      </a:lvl1pPr>
      <a:lvl2pPr marL="757227" indent="-315510" algn="l" defTabSz="3028912" rtl="0" eaLnBrk="1" latinLnBrk="0" hangingPunct="1">
        <a:lnSpc>
          <a:spcPct val="100000"/>
        </a:lnSpc>
        <a:spcBef>
          <a:spcPts val="829"/>
        </a:spcBef>
        <a:buClr>
          <a:schemeClr val="accent2"/>
        </a:buClr>
        <a:buFont typeface="Arial" panose="020B0604020202020204" pitchFamily="34" charset="0"/>
        <a:buChar char="•"/>
        <a:defRPr sz="1655" kern="1200">
          <a:solidFill>
            <a:schemeClr val="tx1"/>
          </a:solidFill>
          <a:latin typeface="+mn-lt"/>
          <a:ea typeface="+mn-ea"/>
          <a:cs typeface="+mn-cs"/>
        </a:defRPr>
      </a:lvl2pPr>
      <a:lvl3pPr marL="757227" indent="-315510" algn="l" defTabSz="3028912" rtl="0" eaLnBrk="1" latinLnBrk="0" hangingPunct="1">
        <a:lnSpc>
          <a:spcPct val="100000"/>
        </a:lnSpc>
        <a:spcBef>
          <a:spcPts val="829"/>
        </a:spcBef>
        <a:buClr>
          <a:schemeClr val="accent2"/>
        </a:buClr>
        <a:buFont typeface="Arial" panose="020B0604020202020204" pitchFamily="34" charset="0"/>
        <a:buChar char="•"/>
        <a:defRPr sz="1655" kern="1200">
          <a:solidFill>
            <a:schemeClr val="tx1"/>
          </a:solidFill>
          <a:latin typeface="+mn-lt"/>
          <a:ea typeface="+mn-ea"/>
          <a:cs typeface="+mn-cs"/>
        </a:defRPr>
      </a:lvl3pPr>
      <a:lvl4pPr marL="757227" indent="-315510" algn="l" defTabSz="3028912" rtl="0" eaLnBrk="1" latinLnBrk="0" hangingPunct="1">
        <a:lnSpc>
          <a:spcPct val="100000"/>
        </a:lnSpc>
        <a:spcBef>
          <a:spcPts val="829"/>
        </a:spcBef>
        <a:buClr>
          <a:schemeClr val="accent2"/>
        </a:buClr>
        <a:buFont typeface="Arial" panose="020B0604020202020204" pitchFamily="34" charset="0"/>
        <a:buChar char="•"/>
        <a:defRPr sz="1655" kern="1200">
          <a:solidFill>
            <a:schemeClr val="tx1"/>
          </a:solidFill>
          <a:latin typeface="+mn-lt"/>
          <a:ea typeface="+mn-ea"/>
          <a:cs typeface="+mn-cs"/>
        </a:defRPr>
      </a:lvl4pPr>
      <a:lvl5pPr marL="757227" indent="-315510" algn="l" defTabSz="3028912" rtl="0" eaLnBrk="1" latinLnBrk="0" hangingPunct="1">
        <a:lnSpc>
          <a:spcPct val="100000"/>
        </a:lnSpc>
        <a:spcBef>
          <a:spcPts val="829"/>
        </a:spcBef>
        <a:buClr>
          <a:schemeClr val="accent2"/>
        </a:buClr>
        <a:buFont typeface="Arial" panose="020B0604020202020204" pitchFamily="34" charset="0"/>
        <a:buChar char="•"/>
        <a:defRPr sz="1655" kern="1200">
          <a:solidFill>
            <a:schemeClr val="tx1"/>
          </a:solidFill>
          <a:latin typeface="+mn-lt"/>
          <a:ea typeface="+mn-ea"/>
          <a:cs typeface="+mn-cs"/>
        </a:defRPr>
      </a:lvl5pPr>
      <a:lvl6pPr marL="757227" indent="-315510" algn="l" defTabSz="3028912" rtl="0" eaLnBrk="1" latinLnBrk="0" hangingPunct="1">
        <a:lnSpc>
          <a:spcPct val="100000"/>
        </a:lnSpc>
        <a:spcBef>
          <a:spcPts val="829"/>
        </a:spcBef>
        <a:buClr>
          <a:schemeClr val="accent2"/>
        </a:buClr>
        <a:buFont typeface="Arial" panose="020B0604020202020204" pitchFamily="34" charset="0"/>
        <a:buChar char="•"/>
        <a:defRPr sz="1655" kern="1200">
          <a:solidFill>
            <a:schemeClr val="tx1"/>
          </a:solidFill>
          <a:latin typeface="+mn-lt"/>
          <a:ea typeface="+mn-ea"/>
          <a:cs typeface="+mn-cs"/>
        </a:defRPr>
      </a:lvl6pPr>
      <a:lvl7pPr marL="757227" indent="-315510" algn="l" defTabSz="3028912" rtl="0" eaLnBrk="1" latinLnBrk="0" hangingPunct="1">
        <a:lnSpc>
          <a:spcPct val="100000"/>
        </a:lnSpc>
        <a:spcBef>
          <a:spcPts val="829"/>
        </a:spcBef>
        <a:buClr>
          <a:schemeClr val="accent2"/>
        </a:buClr>
        <a:buFont typeface="Arial" panose="020B0604020202020204" pitchFamily="34" charset="0"/>
        <a:buChar char="•"/>
        <a:defRPr sz="1655" kern="1200">
          <a:solidFill>
            <a:schemeClr val="tx1"/>
          </a:solidFill>
          <a:latin typeface="+mn-lt"/>
          <a:ea typeface="+mn-ea"/>
          <a:cs typeface="+mn-cs"/>
        </a:defRPr>
      </a:lvl7pPr>
      <a:lvl8pPr marL="757227" indent="-315510" algn="l" defTabSz="3028912" rtl="0" eaLnBrk="1" latinLnBrk="0" hangingPunct="1">
        <a:lnSpc>
          <a:spcPct val="100000"/>
        </a:lnSpc>
        <a:spcBef>
          <a:spcPts val="829"/>
        </a:spcBef>
        <a:buClr>
          <a:schemeClr val="accent2"/>
        </a:buClr>
        <a:buFont typeface="Arial" panose="020B0604020202020204" pitchFamily="34" charset="0"/>
        <a:buChar char="•"/>
        <a:defRPr sz="1655" kern="1200">
          <a:solidFill>
            <a:schemeClr val="tx1"/>
          </a:solidFill>
          <a:latin typeface="+mn-lt"/>
          <a:ea typeface="+mn-ea"/>
          <a:cs typeface="+mn-cs"/>
        </a:defRPr>
      </a:lvl8pPr>
      <a:lvl9pPr marL="757227" indent="-315510" algn="l" defTabSz="3028912" rtl="0" eaLnBrk="1" latinLnBrk="0" hangingPunct="1">
        <a:lnSpc>
          <a:spcPct val="100000"/>
        </a:lnSpc>
        <a:spcBef>
          <a:spcPts val="829"/>
        </a:spcBef>
        <a:buClr>
          <a:schemeClr val="accent2"/>
        </a:buClr>
        <a:buFont typeface="Arial" panose="020B0604020202020204" pitchFamily="34" charset="0"/>
        <a:buChar char="•"/>
        <a:defRPr sz="1655" kern="1200">
          <a:solidFill>
            <a:schemeClr val="tx1"/>
          </a:solidFill>
          <a:latin typeface="+mn-lt"/>
          <a:ea typeface="+mn-ea"/>
          <a:cs typeface="+mn-cs"/>
        </a:defRPr>
      </a:lvl9pPr>
    </p:bodyStyle>
    <p:otherStyle>
      <a:defPPr>
        <a:defRPr lang="en-US"/>
      </a:defPPr>
      <a:lvl1pPr marL="0" algn="l" defTabSz="3028912" rtl="0" eaLnBrk="1" latinLnBrk="0" hangingPunct="1">
        <a:defRPr sz="5960" kern="1200">
          <a:solidFill>
            <a:schemeClr val="tx1"/>
          </a:solidFill>
          <a:latin typeface="+mn-lt"/>
          <a:ea typeface="+mn-ea"/>
          <a:cs typeface="+mn-cs"/>
        </a:defRPr>
      </a:lvl1pPr>
      <a:lvl2pPr marL="1514457" algn="l" defTabSz="3028912" rtl="0" eaLnBrk="1" latinLnBrk="0" hangingPunct="1">
        <a:defRPr sz="5960" kern="1200">
          <a:solidFill>
            <a:schemeClr val="tx1"/>
          </a:solidFill>
          <a:latin typeface="+mn-lt"/>
          <a:ea typeface="+mn-ea"/>
          <a:cs typeface="+mn-cs"/>
        </a:defRPr>
      </a:lvl2pPr>
      <a:lvl3pPr marL="3028912" algn="l" defTabSz="3028912" rtl="0" eaLnBrk="1" latinLnBrk="0" hangingPunct="1">
        <a:defRPr sz="5960" kern="1200">
          <a:solidFill>
            <a:schemeClr val="tx1"/>
          </a:solidFill>
          <a:latin typeface="+mn-lt"/>
          <a:ea typeface="+mn-ea"/>
          <a:cs typeface="+mn-cs"/>
        </a:defRPr>
      </a:lvl3pPr>
      <a:lvl4pPr marL="4543366" algn="l" defTabSz="3028912" rtl="0" eaLnBrk="1" latinLnBrk="0" hangingPunct="1">
        <a:defRPr sz="5960" kern="1200">
          <a:solidFill>
            <a:schemeClr val="tx1"/>
          </a:solidFill>
          <a:latin typeface="+mn-lt"/>
          <a:ea typeface="+mn-ea"/>
          <a:cs typeface="+mn-cs"/>
        </a:defRPr>
      </a:lvl4pPr>
      <a:lvl5pPr marL="6057824" algn="l" defTabSz="3028912" rtl="0" eaLnBrk="1" latinLnBrk="0" hangingPunct="1">
        <a:defRPr sz="5960" kern="1200">
          <a:solidFill>
            <a:schemeClr val="tx1"/>
          </a:solidFill>
          <a:latin typeface="+mn-lt"/>
          <a:ea typeface="+mn-ea"/>
          <a:cs typeface="+mn-cs"/>
        </a:defRPr>
      </a:lvl5pPr>
      <a:lvl6pPr marL="7572281" algn="l" defTabSz="3028912" rtl="0" eaLnBrk="1" latinLnBrk="0" hangingPunct="1">
        <a:defRPr sz="5960" kern="1200">
          <a:solidFill>
            <a:schemeClr val="tx1"/>
          </a:solidFill>
          <a:latin typeface="+mn-lt"/>
          <a:ea typeface="+mn-ea"/>
          <a:cs typeface="+mn-cs"/>
        </a:defRPr>
      </a:lvl6pPr>
      <a:lvl7pPr marL="9086735" algn="l" defTabSz="3028912" rtl="0" eaLnBrk="1" latinLnBrk="0" hangingPunct="1">
        <a:defRPr sz="5960" kern="1200">
          <a:solidFill>
            <a:schemeClr val="tx1"/>
          </a:solidFill>
          <a:latin typeface="+mn-lt"/>
          <a:ea typeface="+mn-ea"/>
          <a:cs typeface="+mn-cs"/>
        </a:defRPr>
      </a:lvl7pPr>
      <a:lvl8pPr marL="10601190" algn="l" defTabSz="3028912" rtl="0" eaLnBrk="1" latinLnBrk="0" hangingPunct="1">
        <a:defRPr sz="5960" kern="1200">
          <a:solidFill>
            <a:schemeClr val="tx1"/>
          </a:solidFill>
          <a:latin typeface="+mn-lt"/>
          <a:ea typeface="+mn-ea"/>
          <a:cs typeface="+mn-cs"/>
        </a:defRPr>
      </a:lvl8pPr>
      <a:lvl9pPr marL="12115647" algn="l" defTabSz="3028912" rtl="0" eaLnBrk="1" latinLnBrk="0" hangingPunct="1">
        <a:defRPr sz="596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3482" userDrawn="1">
          <p15:clr>
            <a:srgbClr val="A4A3A4"/>
          </p15:clr>
        </p15:guide>
        <p15:guide id="2" pos="498" userDrawn="1">
          <p15:clr>
            <a:srgbClr val="A4A3A4"/>
          </p15:clr>
        </p15:guide>
        <p15:guide id="3" pos="18576" userDrawn="1">
          <p15:clr>
            <a:srgbClr val="A4A3A4"/>
          </p15:clr>
        </p15:guide>
        <p15:guide id="4" pos="9536"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rotWithShape="1">
          <a:blip r:embed="rId3" cstate="print">
            <a:extLst>
              <a:ext uri="{28A0092B-C50C-407E-A947-70E740481C1C}">
                <a14:useLocalDpi xmlns:a14="http://schemas.microsoft.com/office/drawing/2010/main" val="0"/>
              </a:ext>
            </a:extLst>
          </a:blip>
          <a:srcRect r="30145" b="30904"/>
          <a:stretch/>
        </p:blipFill>
        <p:spPr>
          <a:xfrm>
            <a:off x="0" y="0"/>
            <a:ext cx="2830448" cy="1951806"/>
          </a:xfrm>
          <a:prstGeom prst="rect">
            <a:avLst/>
          </a:prstGeom>
        </p:spPr>
      </p:pic>
      <p:sp>
        <p:nvSpPr>
          <p:cNvPr id="3" name="Textplatzhalter 2"/>
          <p:cNvSpPr>
            <a:spLocks noGrp="1"/>
          </p:cNvSpPr>
          <p:nvPr>
            <p:ph type="body" sz="quarter" idx="36"/>
          </p:nvPr>
        </p:nvSpPr>
        <p:spPr>
          <a:xfrm>
            <a:off x="4429124" y="4468779"/>
            <a:ext cx="24227484" cy="1019031"/>
          </a:xfrm>
        </p:spPr>
        <p:txBody>
          <a:bodyPr/>
          <a:lstStyle/>
          <a:p>
            <a:r>
              <a:rPr lang="de-CH" sz="3600" dirty="0" err="1" smtClean="0">
                <a:solidFill>
                  <a:schemeClr val="tx1"/>
                </a:solidFill>
                <a:latin typeface="Arial" panose="020B0604020202020204" pitchFamily="34" charset="0"/>
                <a:cs typeface="Arial" panose="020B0604020202020204" pitchFamily="34" charset="0"/>
              </a:rPr>
              <a:t>Áutoren</a:t>
            </a:r>
            <a:endParaRPr lang="de-CH" sz="3600" dirty="0">
              <a:solidFill>
                <a:schemeClr val="tx1"/>
              </a:solidFill>
              <a:latin typeface="Arial" panose="020B0604020202020204" pitchFamily="34" charset="0"/>
              <a:cs typeface="Arial" panose="020B0604020202020204" pitchFamily="34" charset="0"/>
            </a:endParaRPr>
          </a:p>
        </p:txBody>
      </p:sp>
      <p:sp>
        <p:nvSpPr>
          <p:cNvPr id="30" name="Titel 3"/>
          <p:cNvSpPr>
            <a:spLocks noGrp="1"/>
          </p:cNvSpPr>
          <p:nvPr>
            <p:ph type="title"/>
          </p:nvPr>
        </p:nvSpPr>
        <p:spPr>
          <a:xfrm>
            <a:off x="4324710" y="707055"/>
            <a:ext cx="25232663" cy="2821592"/>
          </a:xfrm>
        </p:spPr>
        <p:txBody>
          <a:bodyPr>
            <a:noAutofit/>
          </a:bodyPr>
          <a:lstStyle/>
          <a:p>
            <a:r>
              <a:rPr lang="en-US" sz="8800" dirty="0" smtClean="0">
                <a:solidFill>
                  <a:schemeClr val="tx1"/>
                </a:solidFill>
                <a:latin typeface="Arial" panose="020B0604020202020204" pitchFamily="34" charset="0"/>
                <a:cs typeface="Arial" panose="020B0604020202020204" pitchFamily="34" charset="0"/>
              </a:rPr>
              <a:t>Title</a:t>
            </a:r>
            <a:endParaRPr lang="en-US" sz="8800" dirty="0">
              <a:solidFill>
                <a:schemeClr val="tx1"/>
              </a:solidFill>
              <a:latin typeface="Arial" panose="020B0604020202020204" pitchFamily="34" charset="0"/>
              <a:cs typeface="Arial" panose="020B0604020202020204" pitchFamily="34" charset="0"/>
            </a:endParaRPr>
          </a:p>
        </p:txBody>
      </p:sp>
      <p:sp>
        <p:nvSpPr>
          <p:cNvPr id="37" name="Textplatzhalter 4"/>
          <p:cNvSpPr>
            <a:spLocks noGrp="1"/>
          </p:cNvSpPr>
          <p:nvPr>
            <p:ph type="body" sz="quarter" idx="13"/>
          </p:nvPr>
        </p:nvSpPr>
        <p:spPr>
          <a:xfrm>
            <a:off x="995165" y="6722527"/>
            <a:ext cx="28666623" cy="1495071"/>
          </a:xfrm>
          <a:noFill/>
          <a:ln>
            <a:solidFill>
              <a:schemeClr val="accent1"/>
            </a:solidFill>
          </a:ln>
        </p:spPr>
        <p:txBody>
          <a:bodyPr/>
          <a:lstStyle/>
          <a:p>
            <a:pPr>
              <a:spcBef>
                <a:spcPts val="829"/>
              </a:spcBef>
            </a:pPr>
            <a:r>
              <a:rPr lang="de-DE" b="1" dirty="0">
                <a:solidFill>
                  <a:schemeClr val="accent4"/>
                </a:solidFill>
                <a:latin typeface="Arial" panose="020B0604020202020204" pitchFamily="34" charset="0"/>
                <a:cs typeface="Arial" panose="020B0604020202020204" pitchFamily="34" charset="0"/>
              </a:rPr>
              <a:t>Einleitung</a:t>
            </a:r>
            <a:endParaRPr lang="en-US" b="1" dirty="0">
              <a:solidFill>
                <a:schemeClr val="accent4"/>
              </a:solidFill>
              <a:latin typeface="Arial" panose="020B0604020202020204" pitchFamily="34" charset="0"/>
              <a:cs typeface="Arial" panose="020B0604020202020204" pitchFamily="34" charset="0"/>
            </a:endParaRPr>
          </a:p>
        </p:txBody>
      </p:sp>
      <p:sp>
        <p:nvSpPr>
          <p:cNvPr id="38" name="Textplatzhalter 4"/>
          <p:cNvSpPr>
            <a:spLocks noGrp="1"/>
          </p:cNvSpPr>
          <p:nvPr>
            <p:ph type="body" sz="quarter" idx="13"/>
          </p:nvPr>
        </p:nvSpPr>
        <p:spPr>
          <a:xfrm>
            <a:off x="15898763" y="15633686"/>
            <a:ext cx="13932983" cy="1495071"/>
          </a:xfrm>
          <a:solidFill>
            <a:schemeClr val="bg1"/>
          </a:solidFill>
          <a:ln>
            <a:solidFill>
              <a:schemeClr val="accent1"/>
            </a:solidFill>
          </a:ln>
        </p:spPr>
        <p:txBody>
          <a:bodyPr/>
          <a:lstStyle/>
          <a:p>
            <a:pPr>
              <a:spcBef>
                <a:spcPts val="829"/>
              </a:spcBef>
            </a:pPr>
            <a:r>
              <a:rPr lang="de-DE" b="1" dirty="0" smtClean="0">
                <a:solidFill>
                  <a:schemeClr val="accent4"/>
                </a:solidFill>
                <a:latin typeface="Arial" panose="020B0604020202020204" pitchFamily="34" charset="0"/>
                <a:cs typeface="Arial" panose="020B0604020202020204" pitchFamily="34" charset="0"/>
              </a:rPr>
              <a:t>Ergebnisse</a:t>
            </a:r>
            <a:endParaRPr lang="en-US" b="1" dirty="0">
              <a:solidFill>
                <a:schemeClr val="accent4"/>
              </a:solidFill>
              <a:latin typeface="Arial" panose="020B0604020202020204" pitchFamily="34" charset="0"/>
              <a:cs typeface="Arial" panose="020B0604020202020204" pitchFamily="34" charset="0"/>
            </a:endParaRPr>
          </a:p>
        </p:txBody>
      </p:sp>
      <p:sp>
        <p:nvSpPr>
          <p:cNvPr id="22" name="Textplatzhalter 4"/>
          <p:cNvSpPr>
            <a:spLocks noGrp="1"/>
          </p:cNvSpPr>
          <p:nvPr>
            <p:ph type="body" sz="quarter" idx="13"/>
          </p:nvPr>
        </p:nvSpPr>
        <p:spPr>
          <a:xfrm>
            <a:off x="1291649" y="32232269"/>
            <a:ext cx="28666623" cy="1495071"/>
          </a:xfrm>
          <a:solidFill>
            <a:schemeClr val="bg1"/>
          </a:solidFill>
          <a:ln>
            <a:solidFill>
              <a:schemeClr val="accent1"/>
            </a:solidFill>
          </a:ln>
        </p:spPr>
        <p:txBody>
          <a:bodyPr/>
          <a:lstStyle/>
          <a:p>
            <a:pPr>
              <a:spcBef>
                <a:spcPts val="829"/>
              </a:spcBef>
            </a:pPr>
            <a:r>
              <a:rPr lang="de-DE" b="1" dirty="0">
                <a:solidFill>
                  <a:schemeClr val="accent4"/>
                </a:solidFill>
                <a:latin typeface="Arial" panose="020B0604020202020204" pitchFamily="34" charset="0"/>
                <a:cs typeface="Arial" panose="020B0604020202020204" pitchFamily="34" charset="0"/>
              </a:rPr>
              <a:t>Diskussion</a:t>
            </a:r>
            <a:endParaRPr lang="en-US" b="1" dirty="0">
              <a:solidFill>
                <a:schemeClr val="accent4"/>
              </a:solidFill>
              <a:latin typeface="Arial" panose="020B0604020202020204" pitchFamily="34" charset="0"/>
              <a:cs typeface="Arial" panose="020B0604020202020204" pitchFamily="34" charset="0"/>
            </a:endParaRPr>
          </a:p>
        </p:txBody>
      </p:sp>
      <p:sp>
        <p:nvSpPr>
          <p:cNvPr id="5" name="Textplatzhalter 4"/>
          <p:cNvSpPr>
            <a:spLocks noGrp="1"/>
          </p:cNvSpPr>
          <p:nvPr>
            <p:ph type="body" sz="quarter" idx="13"/>
          </p:nvPr>
        </p:nvSpPr>
        <p:spPr>
          <a:xfrm>
            <a:off x="1291649" y="15599545"/>
            <a:ext cx="14036827" cy="1495071"/>
          </a:xfrm>
          <a:solidFill>
            <a:schemeClr val="bg1"/>
          </a:solidFill>
          <a:ln>
            <a:solidFill>
              <a:schemeClr val="accent1"/>
            </a:solidFill>
          </a:ln>
        </p:spPr>
        <p:txBody>
          <a:bodyPr/>
          <a:lstStyle/>
          <a:p>
            <a:pPr>
              <a:spcBef>
                <a:spcPts val="829"/>
              </a:spcBef>
            </a:pPr>
            <a:r>
              <a:rPr lang="de-DE" b="1" dirty="0">
                <a:solidFill>
                  <a:schemeClr val="accent4"/>
                </a:solidFill>
                <a:latin typeface="Arial" panose="020B0604020202020204" pitchFamily="34" charset="0"/>
                <a:cs typeface="Arial" panose="020B0604020202020204" pitchFamily="34" charset="0"/>
              </a:rPr>
              <a:t>Methoden</a:t>
            </a:r>
            <a:endParaRPr lang="en-US" b="1" dirty="0">
              <a:solidFill>
                <a:schemeClr val="accent4"/>
              </a:solidFill>
              <a:latin typeface="Arial" panose="020B0604020202020204" pitchFamily="34" charset="0"/>
              <a:cs typeface="Arial" panose="020B0604020202020204" pitchFamily="34" charset="0"/>
            </a:endParaRPr>
          </a:p>
        </p:txBody>
      </p:sp>
      <p:sp>
        <p:nvSpPr>
          <p:cNvPr id="7" name="Textfeld 6"/>
          <p:cNvSpPr txBox="1"/>
          <p:nvPr/>
        </p:nvSpPr>
        <p:spPr>
          <a:xfrm>
            <a:off x="1268972" y="33828314"/>
            <a:ext cx="28119010" cy="1180195"/>
          </a:xfrm>
          <a:prstGeom prst="rect">
            <a:avLst/>
          </a:prstGeom>
          <a:noFill/>
        </p:spPr>
        <p:txBody>
          <a:bodyPr wrap="square" rtlCol="0">
            <a:spAutoFit/>
          </a:bodyPr>
          <a:lstStyle/>
          <a:p>
            <a:r>
              <a:rPr lang="de-CH" sz="3600" dirty="0" smtClean="0">
                <a:latin typeface="Arial" panose="020B0604020202020204" pitchFamily="34" charset="0"/>
                <a:cs typeface="Arial" panose="020B0604020202020204" pitchFamily="34" charset="0"/>
              </a:rPr>
              <a:t>Diskussion</a:t>
            </a:r>
            <a:endParaRPr lang="de-CH" sz="3600" dirty="0">
              <a:latin typeface="Arial" panose="020B0604020202020204" pitchFamily="34" charset="0"/>
              <a:cs typeface="Arial" panose="020B0604020202020204" pitchFamily="34" charset="0"/>
            </a:endParaRPr>
          </a:p>
          <a:p>
            <a:endParaRPr lang="de-CH" sz="3469" dirty="0"/>
          </a:p>
        </p:txBody>
      </p:sp>
      <p:sp>
        <p:nvSpPr>
          <p:cNvPr id="25" name="Textplatzhalter 4"/>
          <p:cNvSpPr>
            <a:spLocks noGrp="1"/>
          </p:cNvSpPr>
          <p:nvPr>
            <p:ph type="body" sz="quarter" idx="13"/>
          </p:nvPr>
        </p:nvSpPr>
        <p:spPr>
          <a:xfrm>
            <a:off x="1152986" y="38211299"/>
            <a:ext cx="28666623" cy="1495071"/>
          </a:xfrm>
          <a:solidFill>
            <a:schemeClr val="bg1"/>
          </a:solidFill>
          <a:ln>
            <a:solidFill>
              <a:schemeClr val="accent1"/>
            </a:solidFill>
          </a:ln>
        </p:spPr>
        <p:txBody>
          <a:bodyPr/>
          <a:lstStyle/>
          <a:p>
            <a:pPr>
              <a:spcBef>
                <a:spcPts val="829"/>
              </a:spcBef>
            </a:pPr>
            <a:r>
              <a:rPr lang="de-DE" b="1" dirty="0">
                <a:solidFill>
                  <a:schemeClr val="accent4"/>
                </a:solidFill>
                <a:latin typeface="Arial" panose="020B0604020202020204" pitchFamily="34" charset="0"/>
                <a:cs typeface="Arial" panose="020B0604020202020204" pitchFamily="34" charset="0"/>
              </a:rPr>
              <a:t>Literatur</a:t>
            </a:r>
            <a:endParaRPr lang="en-US" b="1" dirty="0">
              <a:solidFill>
                <a:schemeClr val="accent4"/>
              </a:solidFill>
              <a:latin typeface="Arial" panose="020B0604020202020204" pitchFamily="34" charset="0"/>
              <a:cs typeface="Arial" panose="020B0604020202020204" pitchFamily="34" charset="0"/>
            </a:endParaRPr>
          </a:p>
        </p:txBody>
      </p:sp>
      <p:sp>
        <p:nvSpPr>
          <p:cNvPr id="17" name="Textfeld 16"/>
          <p:cNvSpPr txBox="1"/>
          <p:nvPr/>
        </p:nvSpPr>
        <p:spPr>
          <a:xfrm>
            <a:off x="1415224" y="39865467"/>
            <a:ext cx="28142149" cy="830997"/>
          </a:xfrm>
          <a:prstGeom prst="rect">
            <a:avLst/>
          </a:prstGeom>
          <a:noFill/>
        </p:spPr>
        <p:txBody>
          <a:bodyPr wrap="square" rtlCol="0">
            <a:spAutoFit/>
          </a:bodyPr>
          <a:lstStyle/>
          <a:p>
            <a:r>
              <a:rPr lang="de-CH" sz="2400" dirty="0" smtClean="0"/>
              <a:t>Literatur</a:t>
            </a:r>
            <a:endParaRPr lang="de-CH" sz="2400" dirty="0"/>
          </a:p>
          <a:p>
            <a:endParaRPr lang="de-CH" sz="2400" dirty="0" err="1"/>
          </a:p>
        </p:txBody>
      </p:sp>
      <p:sp>
        <p:nvSpPr>
          <p:cNvPr id="27" name="Textfeld 26"/>
          <p:cNvSpPr txBox="1"/>
          <p:nvPr/>
        </p:nvSpPr>
        <p:spPr>
          <a:xfrm>
            <a:off x="1660562" y="18044617"/>
            <a:ext cx="13667914" cy="1180195"/>
          </a:xfrm>
          <a:prstGeom prst="rect">
            <a:avLst/>
          </a:prstGeom>
          <a:noFill/>
        </p:spPr>
        <p:txBody>
          <a:bodyPr wrap="square" rtlCol="0">
            <a:spAutoFit/>
          </a:bodyPr>
          <a:lstStyle/>
          <a:p>
            <a:r>
              <a:rPr lang="de-CH" sz="3600" dirty="0" smtClean="0">
                <a:latin typeface="Arial" panose="020B0604020202020204" pitchFamily="34" charset="0"/>
                <a:cs typeface="Arial" panose="020B0604020202020204" pitchFamily="34" charset="0"/>
              </a:rPr>
              <a:t>Methoden</a:t>
            </a:r>
            <a:endParaRPr lang="de-CH" sz="3600" dirty="0">
              <a:latin typeface="Arial" panose="020B0604020202020204" pitchFamily="34" charset="0"/>
              <a:cs typeface="Arial" panose="020B0604020202020204" pitchFamily="34" charset="0"/>
            </a:endParaRPr>
          </a:p>
          <a:p>
            <a:endParaRPr lang="de-CH" sz="3469" dirty="0"/>
          </a:p>
        </p:txBody>
      </p:sp>
      <p:sp>
        <p:nvSpPr>
          <p:cNvPr id="28" name="Textfeld 27"/>
          <p:cNvSpPr txBox="1"/>
          <p:nvPr/>
        </p:nvSpPr>
        <p:spPr>
          <a:xfrm>
            <a:off x="16290358" y="18005622"/>
            <a:ext cx="13667914" cy="1180195"/>
          </a:xfrm>
          <a:prstGeom prst="rect">
            <a:avLst/>
          </a:prstGeom>
          <a:noFill/>
        </p:spPr>
        <p:txBody>
          <a:bodyPr wrap="square" rtlCol="0">
            <a:spAutoFit/>
          </a:bodyPr>
          <a:lstStyle/>
          <a:p>
            <a:r>
              <a:rPr lang="de-CH" sz="3600" dirty="0" smtClean="0">
                <a:latin typeface="Arial" panose="020B0604020202020204" pitchFamily="34" charset="0"/>
                <a:cs typeface="Arial" panose="020B0604020202020204" pitchFamily="34" charset="0"/>
              </a:rPr>
              <a:t>Ergebnisse</a:t>
            </a:r>
            <a:endParaRPr lang="de-CH" sz="3600" dirty="0">
              <a:latin typeface="Arial" panose="020B0604020202020204" pitchFamily="34" charset="0"/>
              <a:cs typeface="Arial" panose="020B0604020202020204" pitchFamily="34" charset="0"/>
            </a:endParaRPr>
          </a:p>
          <a:p>
            <a:endParaRPr lang="de-CH" sz="3469" dirty="0"/>
          </a:p>
        </p:txBody>
      </p:sp>
      <p:sp>
        <p:nvSpPr>
          <p:cNvPr id="29" name="Textfeld 28"/>
          <p:cNvSpPr txBox="1"/>
          <p:nvPr/>
        </p:nvSpPr>
        <p:spPr>
          <a:xfrm>
            <a:off x="1152986" y="8743655"/>
            <a:ext cx="13667914" cy="1180195"/>
          </a:xfrm>
          <a:prstGeom prst="rect">
            <a:avLst/>
          </a:prstGeom>
          <a:noFill/>
        </p:spPr>
        <p:txBody>
          <a:bodyPr wrap="square" rtlCol="0">
            <a:spAutoFit/>
          </a:bodyPr>
          <a:lstStyle/>
          <a:p>
            <a:r>
              <a:rPr lang="de-CH" sz="3600" dirty="0" smtClean="0">
                <a:latin typeface="Arial" panose="020B0604020202020204" pitchFamily="34" charset="0"/>
                <a:cs typeface="Arial" panose="020B0604020202020204" pitchFamily="34" charset="0"/>
              </a:rPr>
              <a:t>Einleitung</a:t>
            </a:r>
            <a:endParaRPr lang="de-CH" sz="3600" dirty="0">
              <a:latin typeface="Arial" panose="020B0604020202020204" pitchFamily="34" charset="0"/>
              <a:cs typeface="Arial" panose="020B0604020202020204" pitchFamily="34" charset="0"/>
            </a:endParaRPr>
          </a:p>
          <a:p>
            <a:endParaRPr lang="de-CH" sz="3469" dirty="0"/>
          </a:p>
        </p:txBody>
      </p:sp>
    </p:spTree>
    <p:extLst>
      <p:ext uri="{BB962C8B-B14F-4D97-AF65-F5344CB8AC3E}">
        <p14:creationId xmlns:p14="http://schemas.microsoft.com/office/powerpoint/2010/main" val="931198942"/>
      </p:ext>
    </p:extLst>
  </p:cSld>
  <p:clrMapOvr>
    <a:masterClrMapping/>
  </p:clrMapOvr>
</p:sld>
</file>

<file path=ppt/theme/theme1.xml><?xml version="1.0" encoding="utf-8"?>
<a:theme xmlns:a="http://schemas.openxmlformats.org/drawingml/2006/main" name="Medizinisches Poster">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name="MedicalPosterA_TP104001550" id="{EA0E72CE-1FA6-475A-8709-3A78E679CF9D}" vid="{C57A2DF2-748C-4338-B7EC-E022B1B69E63}"/>
    </a:ext>
  </a:extLst>
</a:theme>
</file>

<file path=ppt/theme/theme2.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E72D171-B5C5-44CE-9CAE-9F1D01813E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13</Words>
  <Application>Microsoft Office PowerPoint</Application>
  <PresentationFormat>Benutzerdefiniert</PresentationFormat>
  <Paragraphs>13</Paragraphs>
  <Slides>1</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vt:i4>
      </vt:variant>
    </vt:vector>
  </HeadingPairs>
  <TitlesOfParts>
    <vt:vector size="7" baseType="lpstr">
      <vt:lpstr>Arial</vt:lpstr>
      <vt:lpstr>Calibri</vt:lpstr>
      <vt:lpstr>Calibri Light</vt:lpstr>
      <vt:lpstr>Cambria</vt:lpstr>
      <vt:lpstr>Wingdings</vt:lpstr>
      <vt:lpstr>Medizinisches Poster</vt:lpstr>
      <vt:lpstr>Title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2017-05-06T10:48:10Z</dcterms:created>
  <dcterms:modified xsi:type="dcterms:W3CDTF">2018-04-17T08:33:06Z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TC040015519991</vt:lpwstr>
  </property>
</Properties>
</file>