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9"/>
  </p:notesMasterIdLst>
  <p:sldIdLst>
    <p:sldId id="256" r:id="rId2"/>
    <p:sldId id="267" r:id="rId3"/>
    <p:sldId id="277" r:id="rId4"/>
    <p:sldId id="271" r:id="rId5"/>
    <p:sldId id="272" r:id="rId6"/>
    <p:sldId id="273" r:id="rId7"/>
    <p:sldId id="265" r:id="rId8"/>
    <p:sldId id="280" r:id="rId9"/>
    <p:sldId id="293" r:id="rId10"/>
    <p:sldId id="258" r:id="rId11"/>
    <p:sldId id="283" r:id="rId12"/>
    <p:sldId id="282" r:id="rId13"/>
    <p:sldId id="284" r:id="rId14"/>
    <p:sldId id="259" r:id="rId15"/>
    <p:sldId id="285" r:id="rId16"/>
    <p:sldId id="289" r:id="rId17"/>
    <p:sldId id="287" r:id="rId18"/>
    <p:sldId id="274" r:id="rId19"/>
    <p:sldId id="263" r:id="rId20"/>
    <p:sldId id="275" r:id="rId21"/>
    <p:sldId id="276" r:id="rId22"/>
    <p:sldId id="278" r:id="rId23"/>
    <p:sldId id="294" r:id="rId24"/>
    <p:sldId id="291" r:id="rId25"/>
    <p:sldId id="286" r:id="rId26"/>
    <p:sldId id="292" r:id="rId27"/>
    <p:sldId id="288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14A96-542D-432E-82FB-18D56232D494}" v="1" dt="2023-10-24T07:42:07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72" d="100"/>
          <a:sy n="72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MMINGER Mirjam" userId="0214e6a6-90ab-4856-9aff-832ea126cea6" providerId="ADAL" clId="{1D114A96-542D-432E-82FB-18D56232D494}"/>
    <pc:docChg chg="custSel modSld">
      <pc:chgData name="GREMMINGER Mirjam" userId="0214e6a6-90ab-4856-9aff-832ea126cea6" providerId="ADAL" clId="{1D114A96-542D-432E-82FB-18D56232D494}" dt="2023-10-24T07:42:20.453" v="16" actId="1076"/>
      <pc:docMkLst>
        <pc:docMk/>
      </pc:docMkLst>
      <pc:sldChg chg="modNotes">
        <pc:chgData name="GREMMINGER Mirjam" userId="0214e6a6-90ab-4856-9aff-832ea126cea6" providerId="ADAL" clId="{1D114A96-542D-432E-82FB-18D56232D494}" dt="2023-10-24T07:39:49.857" v="7" actId="368"/>
        <pc:sldMkLst>
          <pc:docMk/>
          <pc:sldMk cId="3190460108" sldId="263"/>
        </pc:sldMkLst>
      </pc:sldChg>
      <pc:sldChg chg="modNotes">
        <pc:chgData name="GREMMINGER Mirjam" userId="0214e6a6-90ab-4856-9aff-832ea126cea6" providerId="ADAL" clId="{1D114A96-542D-432E-82FB-18D56232D494}" dt="2023-10-24T07:39:49.841" v="5" actId="368"/>
        <pc:sldMkLst>
          <pc:docMk/>
          <pc:sldMk cId="1309442671" sldId="265"/>
        </pc:sldMkLst>
      </pc:sldChg>
      <pc:sldChg chg="modNotes">
        <pc:chgData name="GREMMINGER Mirjam" userId="0214e6a6-90ab-4856-9aff-832ea126cea6" providerId="ADAL" clId="{1D114A96-542D-432E-82FB-18D56232D494}" dt="2023-10-24T07:39:49.825" v="3" actId="368"/>
        <pc:sldMkLst>
          <pc:docMk/>
          <pc:sldMk cId="447118659" sldId="272"/>
        </pc:sldMkLst>
      </pc:sldChg>
      <pc:sldChg chg="modNotes">
        <pc:chgData name="GREMMINGER Mirjam" userId="0214e6a6-90ab-4856-9aff-832ea126cea6" providerId="ADAL" clId="{1D114A96-542D-432E-82FB-18D56232D494}" dt="2023-10-24T07:39:49.857" v="9" actId="368"/>
        <pc:sldMkLst>
          <pc:docMk/>
          <pc:sldMk cId="3307744733" sldId="275"/>
        </pc:sldMkLst>
      </pc:sldChg>
      <pc:sldChg chg="modNotes">
        <pc:chgData name="GREMMINGER Mirjam" userId="0214e6a6-90ab-4856-9aff-832ea126cea6" providerId="ADAL" clId="{1D114A96-542D-432E-82FB-18D56232D494}" dt="2023-10-24T07:39:49.825" v="1" actId="368"/>
        <pc:sldMkLst>
          <pc:docMk/>
          <pc:sldMk cId="133808631" sldId="277"/>
        </pc:sldMkLst>
      </pc:sldChg>
      <pc:sldChg chg="modNotes">
        <pc:chgData name="GREMMINGER Mirjam" userId="0214e6a6-90ab-4856-9aff-832ea126cea6" providerId="ADAL" clId="{1D114A96-542D-432E-82FB-18D56232D494}" dt="2023-10-24T07:39:49.872" v="11" actId="368"/>
        <pc:sldMkLst>
          <pc:docMk/>
          <pc:sldMk cId="3405571250" sldId="278"/>
        </pc:sldMkLst>
      </pc:sldChg>
      <pc:sldChg chg="modNotes">
        <pc:chgData name="GREMMINGER Mirjam" userId="0214e6a6-90ab-4856-9aff-832ea126cea6" providerId="ADAL" clId="{1D114A96-542D-432E-82FB-18D56232D494}" dt="2023-10-24T07:39:49.872" v="13" actId="368"/>
        <pc:sldMkLst>
          <pc:docMk/>
          <pc:sldMk cId="563843756" sldId="291"/>
        </pc:sldMkLst>
      </pc:sldChg>
      <pc:sldChg chg="modSp mod modAnim">
        <pc:chgData name="GREMMINGER Mirjam" userId="0214e6a6-90ab-4856-9aff-832ea126cea6" providerId="ADAL" clId="{1D114A96-542D-432E-82FB-18D56232D494}" dt="2023-10-24T07:42:20.453" v="16" actId="1076"/>
        <pc:sldMkLst>
          <pc:docMk/>
          <pc:sldMk cId="1156416422" sldId="292"/>
        </pc:sldMkLst>
        <pc:spChg chg="mod">
          <ac:chgData name="GREMMINGER Mirjam" userId="0214e6a6-90ab-4856-9aff-832ea126cea6" providerId="ADAL" clId="{1D114A96-542D-432E-82FB-18D56232D494}" dt="2023-10-24T07:42:20.453" v="16" actId="1076"/>
          <ac:spMkLst>
            <pc:docMk/>
            <pc:sldMk cId="1156416422" sldId="292"/>
            <ac:spMk id="2" creationId="{8396D4B4-41FA-ECB0-1A89-71BF1AA8F067}"/>
          </ac:spMkLst>
        </pc:spChg>
        <pc:spChg chg="mod">
          <ac:chgData name="GREMMINGER Mirjam" userId="0214e6a6-90ab-4856-9aff-832ea126cea6" providerId="ADAL" clId="{1D114A96-542D-432E-82FB-18D56232D494}" dt="2023-10-24T07:42:13.049" v="15" actId="1076"/>
          <ac:spMkLst>
            <pc:docMk/>
            <pc:sldMk cId="1156416422" sldId="292"/>
            <ac:spMk id="3" creationId="{54BB28B5-9945-59FC-49AD-D91D1FC192F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9640B-CE73-42B0-BD1E-0F6B23DB66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2BE88D-EE2F-4A16-84B9-D6D0343A9E8A}">
      <dgm:prSet custT="1"/>
      <dgm:spPr/>
      <dgm:t>
        <a:bodyPr/>
        <a:lstStyle/>
        <a:p>
          <a:r>
            <a:rPr lang="de-CH" sz="1800"/>
            <a:t>Rahmenbedingungen  </a:t>
          </a:r>
          <a:endParaRPr lang="en-US" sz="1800"/>
        </a:p>
      </dgm:t>
    </dgm:pt>
    <dgm:pt modelId="{38FA0B82-75D3-4C21-B08D-B0D43C996216}" type="parTrans" cxnId="{A560DDE9-E98A-411A-9393-FD33CC142890}">
      <dgm:prSet/>
      <dgm:spPr/>
      <dgm:t>
        <a:bodyPr/>
        <a:lstStyle/>
        <a:p>
          <a:endParaRPr lang="en-US" sz="2800"/>
        </a:p>
      </dgm:t>
    </dgm:pt>
    <dgm:pt modelId="{B6B5A0CD-38F3-468A-8959-0D4344941BDF}" type="sibTrans" cxnId="{A560DDE9-E98A-411A-9393-FD33CC142890}">
      <dgm:prSet/>
      <dgm:spPr/>
      <dgm:t>
        <a:bodyPr/>
        <a:lstStyle/>
        <a:p>
          <a:endParaRPr lang="en-US" sz="2800"/>
        </a:p>
      </dgm:t>
    </dgm:pt>
    <dgm:pt modelId="{EE934372-0751-447D-83EE-CCDA5EABFA8A}">
      <dgm:prSet custT="1"/>
      <dgm:spPr/>
      <dgm:t>
        <a:bodyPr/>
        <a:lstStyle/>
        <a:p>
          <a:r>
            <a:rPr lang="de-CH" sz="1800"/>
            <a:t>Merkmale Geschlechterasymmetrie</a:t>
          </a:r>
          <a:endParaRPr lang="en-US" sz="1800"/>
        </a:p>
      </dgm:t>
    </dgm:pt>
    <dgm:pt modelId="{CE095EDA-2802-4A8C-AB5D-01E8BF02FE22}" type="parTrans" cxnId="{C64B99DA-4F50-4CC3-B440-FB0A3FCAD129}">
      <dgm:prSet/>
      <dgm:spPr/>
      <dgm:t>
        <a:bodyPr/>
        <a:lstStyle/>
        <a:p>
          <a:endParaRPr lang="en-US" sz="2800"/>
        </a:p>
      </dgm:t>
    </dgm:pt>
    <dgm:pt modelId="{7779277D-3B6D-452D-9E9A-ECA872811C36}" type="sibTrans" cxnId="{C64B99DA-4F50-4CC3-B440-FB0A3FCAD129}">
      <dgm:prSet/>
      <dgm:spPr/>
      <dgm:t>
        <a:bodyPr/>
        <a:lstStyle/>
        <a:p>
          <a:endParaRPr lang="en-US" sz="2800"/>
        </a:p>
      </dgm:t>
    </dgm:pt>
    <dgm:pt modelId="{08D8CC66-74B1-412D-9D8C-5310BCEF115F}">
      <dgm:prSet custT="1"/>
      <dgm:spPr/>
      <dgm:t>
        <a:bodyPr/>
        <a:lstStyle/>
        <a:p>
          <a:r>
            <a:rPr lang="de-CH" sz="1600"/>
            <a:t>Charaktereigenschaften </a:t>
          </a:r>
          <a:endParaRPr lang="en-US" sz="1600"/>
        </a:p>
      </dgm:t>
    </dgm:pt>
    <dgm:pt modelId="{0EBB393B-89FC-48FF-B31F-F103B378B5F4}" type="parTrans" cxnId="{735CA315-99D7-4D13-882D-725C4BF4D88C}">
      <dgm:prSet/>
      <dgm:spPr/>
      <dgm:t>
        <a:bodyPr/>
        <a:lstStyle/>
        <a:p>
          <a:endParaRPr lang="en-US" sz="2800"/>
        </a:p>
      </dgm:t>
    </dgm:pt>
    <dgm:pt modelId="{BB18D03A-FDB8-4605-A4FB-24B3AFE75A04}" type="sibTrans" cxnId="{735CA315-99D7-4D13-882D-725C4BF4D88C}">
      <dgm:prSet/>
      <dgm:spPr/>
      <dgm:t>
        <a:bodyPr/>
        <a:lstStyle/>
        <a:p>
          <a:endParaRPr lang="en-US" sz="2800"/>
        </a:p>
      </dgm:t>
    </dgm:pt>
    <dgm:pt modelId="{A0F22BFF-DC5A-4906-A7B9-6BCDAF070BD0}">
      <dgm:prSet custT="1"/>
      <dgm:spPr/>
      <dgm:t>
        <a:bodyPr/>
        <a:lstStyle/>
        <a:p>
          <a:r>
            <a:rPr lang="de-CH" sz="1600"/>
            <a:t>Optische Merkmale </a:t>
          </a:r>
          <a:endParaRPr lang="en-US" sz="1600"/>
        </a:p>
      </dgm:t>
    </dgm:pt>
    <dgm:pt modelId="{8547892E-20D7-4010-986A-F613CFA37101}" type="parTrans" cxnId="{629E7241-58AC-4202-AC96-6762D6E1B600}">
      <dgm:prSet/>
      <dgm:spPr/>
      <dgm:t>
        <a:bodyPr/>
        <a:lstStyle/>
        <a:p>
          <a:endParaRPr lang="en-US" sz="2800"/>
        </a:p>
      </dgm:t>
    </dgm:pt>
    <dgm:pt modelId="{97EE21CA-E28F-4ADD-B948-7D84BAF69766}" type="sibTrans" cxnId="{629E7241-58AC-4202-AC96-6762D6E1B600}">
      <dgm:prSet/>
      <dgm:spPr/>
      <dgm:t>
        <a:bodyPr/>
        <a:lstStyle/>
        <a:p>
          <a:endParaRPr lang="en-US" sz="2800"/>
        </a:p>
      </dgm:t>
    </dgm:pt>
    <dgm:pt modelId="{9EF11CF9-8F44-4CBA-BE50-44B7D1D1AFB3}">
      <dgm:prSet custT="1"/>
      <dgm:spPr/>
      <dgm:t>
        <a:bodyPr/>
        <a:lstStyle/>
        <a:p>
          <a:pPr rtl="0"/>
          <a:r>
            <a:rPr lang="de-CH" sz="1600"/>
            <a:t>Aktivitäten</a:t>
          </a:r>
          <a:r>
            <a:rPr lang="de-CH" sz="1600">
              <a:latin typeface="Avenir Next LT Pro"/>
            </a:rPr>
            <a:t> </a:t>
          </a:r>
          <a:endParaRPr lang="en-US" sz="1600"/>
        </a:p>
      </dgm:t>
    </dgm:pt>
    <dgm:pt modelId="{651E1590-ADD6-4ED5-91DD-FCFA114BEA4E}" type="parTrans" cxnId="{040F4DD5-0533-42C9-84B8-D95E3C5DCBA3}">
      <dgm:prSet/>
      <dgm:spPr/>
      <dgm:t>
        <a:bodyPr/>
        <a:lstStyle/>
        <a:p>
          <a:endParaRPr lang="en-US" sz="2800"/>
        </a:p>
      </dgm:t>
    </dgm:pt>
    <dgm:pt modelId="{AF95DB7A-45A6-44CC-BC2E-DB43A1039608}" type="sibTrans" cxnId="{040F4DD5-0533-42C9-84B8-D95E3C5DCBA3}">
      <dgm:prSet/>
      <dgm:spPr/>
      <dgm:t>
        <a:bodyPr/>
        <a:lstStyle/>
        <a:p>
          <a:endParaRPr lang="en-US" sz="2800"/>
        </a:p>
      </dgm:t>
    </dgm:pt>
    <dgm:pt modelId="{35F1E023-7407-4588-A863-8C25D710BF3E}">
      <dgm:prSet custT="1"/>
      <dgm:spPr/>
      <dgm:t>
        <a:bodyPr/>
        <a:lstStyle/>
        <a:p>
          <a:r>
            <a:rPr lang="de-CH" sz="1800"/>
            <a:t>Rolle der Eltern </a:t>
          </a:r>
          <a:endParaRPr lang="en-US" sz="1800"/>
        </a:p>
      </dgm:t>
    </dgm:pt>
    <dgm:pt modelId="{E294CB47-D475-4672-A2C8-10628714311E}" type="parTrans" cxnId="{0A24A92B-E837-4013-A231-942CDD41C377}">
      <dgm:prSet/>
      <dgm:spPr/>
      <dgm:t>
        <a:bodyPr/>
        <a:lstStyle/>
        <a:p>
          <a:endParaRPr lang="en-US" sz="2800"/>
        </a:p>
      </dgm:t>
    </dgm:pt>
    <dgm:pt modelId="{F53A80B8-7DF3-4233-9D96-966FF67AE833}" type="sibTrans" cxnId="{0A24A92B-E837-4013-A231-942CDD41C377}">
      <dgm:prSet/>
      <dgm:spPr/>
      <dgm:t>
        <a:bodyPr/>
        <a:lstStyle/>
        <a:p>
          <a:endParaRPr lang="en-US" sz="2800"/>
        </a:p>
      </dgm:t>
    </dgm:pt>
    <dgm:pt modelId="{68353393-1BD3-4EE3-97DB-F84D1FA2E45C}">
      <dgm:prSet custT="1"/>
      <dgm:spPr/>
      <dgm:t>
        <a:bodyPr/>
        <a:lstStyle/>
        <a:p>
          <a:r>
            <a:rPr lang="de-CH" sz="1800" err="1"/>
            <a:t>Un-doing</a:t>
          </a:r>
          <a:r>
            <a:rPr lang="de-CH" sz="1800"/>
            <a:t> </a:t>
          </a:r>
          <a:r>
            <a:rPr lang="de-CH" sz="1800" err="1"/>
            <a:t>gender</a:t>
          </a:r>
          <a:r>
            <a:rPr lang="de-CH" sz="1800"/>
            <a:t>?</a:t>
          </a:r>
          <a:endParaRPr lang="en-US" sz="1800"/>
        </a:p>
      </dgm:t>
    </dgm:pt>
    <dgm:pt modelId="{9CEBD35E-0C3F-40A9-8FBB-A23628AC2B92}" type="parTrans" cxnId="{7EA22627-7194-43DC-9811-3C2AA2E8AD9D}">
      <dgm:prSet/>
      <dgm:spPr/>
      <dgm:t>
        <a:bodyPr/>
        <a:lstStyle/>
        <a:p>
          <a:endParaRPr lang="en-US" sz="2800"/>
        </a:p>
      </dgm:t>
    </dgm:pt>
    <dgm:pt modelId="{24FCC6B9-BD63-4165-A5C2-3AD1892FBEAE}" type="sibTrans" cxnId="{7EA22627-7194-43DC-9811-3C2AA2E8AD9D}">
      <dgm:prSet/>
      <dgm:spPr/>
      <dgm:t>
        <a:bodyPr/>
        <a:lstStyle/>
        <a:p>
          <a:endParaRPr lang="en-US" sz="2800"/>
        </a:p>
      </dgm:t>
    </dgm:pt>
    <dgm:pt modelId="{D9DAF864-E49C-4638-BC56-69957BFB8C54}">
      <dgm:prSet custT="1"/>
      <dgm:spPr/>
      <dgm:t>
        <a:bodyPr/>
        <a:lstStyle/>
        <a:p>
          <a:pPr rtl="0"/>
          <a:r>
            <a:rPr lang="en-US" sz="1800"/>
            <a:t>Relevanz</a:t>
          </a:r>
          <a:r>
            <a:rPr lang="en-US" sz="1800">
              <a:latin typeface="Avenir Next LT Pro"/>
            </a:rPr>
            <a:t> </a:t>
          </a:r>
          <a:endParaRPr lang="en-US" sz="1800"/>
        </a:p>
      </dgm:t>
    </dgm:pt>
    <dgm:pt modelId="{3084FD93-FADD-4F4A-8F91-A4D189E3620A}" type="parTrans" cxnId="{925916DD-1972-40E0-9C0F-2521E59C2976}">
      <dgm:prSet/>
      <dgm:spPr/>
      <dgm:t>
        <a:bodyPr/>
        <a:lstStyle/>
        <a:p>
          <a:endParaRPr lang="de-CH"/>
        </a:p>
      </dgm:t>
    </dgm:pt>
    <dgm:pt modelId="{4E4EEF91-1133-4663-B3E8-E190753A9E96}" type="sibTrans" cxnId="{925916DD-1972-40E0-9C0F-2521E59C2976}">
      <dgm:prSet/>
      <dgm:spPr/>
      <dgm:t>
        <a:bodyPr/>
        <a:lstStyle/>
        <a:p>
          <a:endParaRPr lang="de-CH"/>
        </a:p>
      </dgm:t>
    </dgm:pt>
    <dgm:pt modelId="{6AF5B460-6FA3-44A0-9EC6-547FADD8ACE4}">
      <dgm:prSet custT="1"/>
      <dgm:spPr/>
      <dgm:t>
        <a:bodyPr/>
        <a:lstStyle/>
        <a:p>
          <a:r>
            <a:rPr lang="en-US" sz="1800" err="1"/>
            <a:t>Fazit</a:t>
          </a:r>
          <a:endParaRPr lang="en-US" sz="1800"/>
        </a:p>
      </dgm:t>
    </dgm:pt>
    <dgm:pt modelId="{22C22A66-7FED-4D5E-BC64-B4CB01443D69}" type="parTrans" cxnId="{C1C18623-F4E0-4C1F-90B2-549BC79D4C56}">
      <dgm:prSet/>
      <dgm:spPr/>
      <dgm:t>
        <a:bodyPr/>
        <a:lstStyle/>
        <a:p>
          <a:endParaRPr lang="de-CH"/>
        </a:p>
      </dgm:t>
    </dgm:pt>
    <dgm:pt modelId="{BAD8C028-48D5-4D14-AF58-030503512A6C}" type="sibTrans" cxnId="{C1C18623-F4E0-4C1F-90B2-549BC79D4C56}">
      <dgm:prSet/>
      <dgm:spPr/>
      <dgm:t>
        <a:bodyPr/>
        <a:lstStyle/>
        <a:p>
          <a:endParaRPr lang="de-CH"/>
        </a:p>
      </dgm:t>
    </dgm:pt>
    <dgm:pt modelId="{B364A13B-FD8A-49AA-AE7A-EA3F8A683E61}">
      <dgm:prSet custT="1"/>
      <dgm:spPr/>
      <dgm:t>
        <a:bodyPr/>
        <a:lstStyle/>
        <a:p>
          <a:r>
            <a:rPr lang="en-US" sz="1800" err="1"/>
            <a:t>Diskussion</a:t>
          </a:r>
          <a:r>
            <a:rPr lang="en-US" sz="1800"/>
            <a:t> </a:t>
          </a:r>
        </a:p>
      </dgm:t>
    </dgm:pt>
    <dgm:pt modelId="{7242CB8E-195A-42E6-83E9-D18CD5AACF6F}" type="parTrans" cxnId="{F32947B0-B7D1-4ED8-B8FB-874022D0DEB8}">
      <dgm:prSet/>
      <dgm:spPr/>
      <dgm:t>
        <a:bodyPr/>
        <a:lstStyle/>
        <a:p>
          <a:endParaRPr lang="de-CH"/>
        </a:p>
      </dgm:t>
    </dgm:pt>
    <dgm:pt modelId="{130692F6-86B3-4D28-B14A-E8F7C14F7CB6}" type="sibTrans" cxnId="{F32947B0-B7D1-4ED8-B8FB-874022D0DEB8}">
      <dgm:prSet/>
      <dgm:spPr/>
      <dgm:t>
        <a:bodyPr/>
        <a:lstStyle/>
        <a:p>
          <a:endParaRPr lang="de-CH"/>
        </a:p>
      </dgm:t>
    </dgm:pt>
    <dgm:pt modelId="{53B68D16-1979-4691-B84D-7F0CA22C1EB1}">
      <dgm:prSet custT="1"/>
      <dgm:spPr/>
      <dgm:t>
        <a:bodyPr/>
        <a:lstStyle/>
        <a:p>
          <a:pPr rtl="0"/>
          <a:r>
            <a:rPr lang="en-US" sz="1600" err="1"/>
            <a:t>Berufsrollen</a:t>
          </a:r>
          <a:endParaRPr lang="en-US" sz="1600"/>
        </a:p>
      </dgm:t>
    </dgm:pt>
    <dgm:pt modelId="{3D06E0E1-4459-4E01-81AD-979E1EDE5D1C}" type="parTrans" cxnId="{D4F8D008-F330-42BE-867B-600AC0E0810E}">
      <dgm:prSet/>
      <dgm:spPr/>
      <dgm:t>
        <a:bodyPr/>
        <a:lstStyle/>
        <a:p>
          <a:endParaRPr lang="de-CH"/>
        </a:p>
      </dgm:t>
    </dgm:pt>
    <dgm:pt modelId="{25617DC7-CFF9-4C3D-B477-2E390E9AD877}" type="sibTrans" cxnId="{D4F8D008-F330-42BE-867B-600AC0E0810E}">
      <dgm:prSet/>
      <dgm:spPr/>
      <dgm:t>
        <a:bodyPr/>
        <a:lstStyle/>
        <a:p>
          <a:endParaRPr lang="de-CH"/>
        </a:p>
      </dgm:t>
    </dgm:pt>
    <dgm:pt modelId="{4ED09921-F098-4A80-80FD-7A55F48EADA0}" type="pres">
      <dgm:prSet presAssocID="{1EC9640B-CE73-42B0-BD1E-0F6B23DB669B}" presName="linear" presStyleCnt="0">
        <dgm:presLayoutVars>
          <dgm:animLvl val="lvl"/>
          <dgm:resizeHandles val="exact"/>
        </dgm:presLayoutVars>
      </dgm:prSet>
      <dgm:spPr/>
    </dgm:pt>
    <dgm:pt modelId="{80F4C1F2-3A76-40C5-BE9E-0330F90DC3E3}" type="pres">
      <dgm:prSet presAssocID="{D9DAF864-E49C-4638-BC56-69957BFB8C5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F24326C-08B1-4CCD-B758-8EE6424535A9}" type="pres">
      <dgm:prSet presAssocID="{4E4EEF91-1133-4663-B3E8-E190753A9E96}" presName="spacer" presStyleCnt="0"/>
      <dgm:spPr/>
    </dgm:pt>
    <dgm:pt modelId="{24D999AA-42DE-451D-8297-EC1FEF267A1F}" type="pres">
      <dgm:prSet presAssocID="{AE2BE88D-EE2F-4A16-84B9-D6D0343A9E8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F9C23CB-6F7E-43C1-9F96-BFA64AEDB9EC}" type="pres">
      <dgm:prSet presAssocID="{B6B5A0CD-38F3-468A-8959-0D4344941BDF}" presName="spacer" presStyleCnt="0"/>
      <dgm:spPr/>
    </dgm:pt>
    <dgm:pt modelId="{A9C52AA3-9A56-4B7F-ABB1-34DF701B1DEE}" type="pres">
      <dgm:prSet presAssocID="{EE934372-0751-447D-83EE-CCDA5EABFA8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027B300-4551-466B-8D12-6A133EEDFD6A}" type="pres">
      <dgm:prSet presAssocID="{EE934372-0751-447D-83EE-CCDA5EABFA8A}" presName="childText" presStyleLbl="revTx" presStyleIdx="0" presStyleCnt="1" custScaleY="102381">
        <dgm:presLayoutVars>
          <dgm:bulletEnabled val="1"/>
        </dgm:presLayoutVars>
      </dgm:prSet>
      <dgm:spPr/>
    </dgm:pt>
    <dgm:pt modelId="{B9E8FF2F-02B1-4523-83C5-6DE7A6D603DC}" type="pres">
      <dgm:prSet presAssocID="{35F1E023-7407-4588-A863-8C25D710BF3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C8614B6-2FA0-4E67-91C1-AB6C5DB48A1B}" type="pres">
      <dgm:prSet presAssocID="{F53A80B8-7DF3-4233-9D96-966FF67AE833}" presName="spacer" presStyleCnt="0"/>
      <dgm:spPr/>
    </dgm:pt>
    <dgm:pt modelId="{3E1B9BD2-6C1F-4B79-A2F4-A12E290BE4BC}" type="pres">
      <dgm:prSet presAssocID="{68353393-1BD3-4EE3-97DB-F84D1FA2E45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0C55946-33D1-4D86-8AC0-1AF534F86024}" type="pres">
      <dgm:prSet presAssocID="{24FCC6B9-BD63-4165-A5C2-3AD1892FBEAE}" presName="spacer" presStyleCnt="0"/>
      <dgm:spPr/>
    </dgm:pt>
    <dgm:pt modelId="{382797A8-7C1E-49F5-9142-34F40494C50C}" type="pres">
      <dgm:prSet presAssocID="{6AF5B460-6FA3-44A0-9EC6-547FADD8ACE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1E22233-D3E7-472B-9797-5B1CBD5CE438}" type="pres">
      <dgm:prSet presAssocID="{BAD8C028-48D5-4D14-AF58-030503512A6C}" presName="spacer" presStyleCnt="0"/>
      <dgm:spPr/>
    </dgm:pt>
    <dgm:pt modelId="{692732B0-5625-4422-8D3A-10F79F8F0CB9}" type="pres">
      <dgm:prSet presAssocID="{B364A13B-FD8A-49AA-AE7A-EA3F8A683E6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1541305-44A0-4C6A-85AC-B029E2276365}" type="presOf" srcId="{9EF11CF9-8F44-4CBA-BE50-44B7D1D1AFB3}" destId="{F027B300-4551-466B-8D12-6A133EEDFD6A}" srcOrd="0" destOrd="2" presId="urn:microsoft.com/office/officeart/2005/8/layout/vList2"/>
    <dgm:cxn modelId="{D4F8D008-F330-42BE-867B-600AC0E0810E}" srcId="{EE934372-0751-447D-83EE-CCDA5EABFA8A}" destId="{53B68D16-1979-4691-B84D-7F0CA22C1EB1}" srcOrd="3" destOrd="0" parTransId="{3D06E0E1-4459-4E01-81AD-979E1EDE5D1C}" sibTransId="{25617DC7-CFF9-4C3D-B477-2E390E9AD877}"/>
    <dgm:cxn modelId="{735CA315-99D7-4D13-882D-725C4BF4D88C}" srcId="{EE934372-0751-447D-83EE-CCDA5EABFA8A}" destId="{08D8CC66-74B1-412D-9D8C-5310BCEF115F}" srcOrd="0" destOrd="0" parTransId="{0EBB393B-89FC-48FF-B31F-F103B378B5F4}" sibTransId="{BB18D03A-FDB8-4605-A4FB-24B3AFE75A04}"/>
    <dgm:cxn modelId="{CCAB7C19-9FDD-4F51-B20A-6C77A1AAF951}" type="presOf" srcId="{B364A13B-FD8A-49AA-AE7A-EA3F8A683E61}" destId="{692732B0-5625-4422-8D3A-10F79F8F0CB9}" srcOrd="0" destOrd="0" presId="urn:microsoft.com/office/officeart/2005/8/layout/vList2"/>
    <dgm:cxn modelId="{C1C18623-F4E0-4C1F-90B2-549BC79D4C56}" srcId="{1EC9640B-CE73-42B0-BD1E-0F6B23DB669B}" destId="{6AF5B460-6FA3-44A0-9EC6-547FADD8ACE4}" srcOrd="5" destOrd="0" parTransId="{22C22A66-7FED-4D5E-BC64-B4CB01443D69}" sibTransId="{BAD8C028-48D5-4D14-AF58-030503512A6C}"/>
    <dgm:cxn modelId="{7EA22627-7194-43DC-9811-3C2AA2E8AD9D}" srcId="{1EC9640B-CE73-42B0-BD1E-0F6B23DB669B}" destId="{68353393-1BD3-4EE3-97DB-F84D1FA2E45C}" srcOrd="4" destOrd="0" parTransId="{9CEBD35E-0C3F-40A9-8FBB-A23628AC2B92}" sibTransId="{24FCC6B9-BD63-4165-A5C2-3AD1892FBEAE}"/>
    <dgm:cxn modelId="{187DFD28-DA40-43F1-A996-CE6F7FDEC608}" type="presOf" srcId="{1EC9640B-CE73-42B0-BD1E-0F6B23DB669B}" destId="{4ED09921-F098-4A80-80FD-7A55F48EADA0}" srcOrd="0" destOrd="0" presId="urn:microsoft.com/office/officeart/2005/8/layout/vList2"/>
    <dgm:cxn modelId="{0A24A92B-E837-4013-A231-942CDD41C377}" srcId="{1EC9640B-CE73-42B0-BD1E-0F6B23DB669B}" destId="{35F1E023-7407-4588-A863-8C25D710BF3E}" srcOrd="3" destOrd="0" parTransId="{E294CB47-D475-4672-A2C8-10628714311E}" sibTransId="{F53A80B8-7DF3-4233-9D96-966FF67AE833}"/>
    <dgm:cxn modelId="{DB7C482C-AB5E-4DDF-865C-E60DF535F361}" type="presOf" srcId="{53B68D16-1979-4691-B84D-7F0CA22C1EB1}" destId="{F027B300-4551-466B-8D12-6A133EEDFD6A}" srcOrd="0" destOrd="3" presId="urn:microsoft.com/office/officeart/2005/8/layout/vList2"/>
    <dgm:cxn modelId="{5D4E1D34-CE78-4B73-BBEB-935EDFB535B0}" type="presOf" srcId="{A0F22BFF-DC5A-4906-A7B9-6BCDAF070BD0}" destId="{F027B300-4551-466B-8D12-6A133EEDFD6A}" srcOrd="0" destOrd="1" presId="urn:microsoft.com/office/officeart/2005/8/layout/vList2"/>
    <dgm:cxn modelId="{629E7241-58AC-4202-AC96-6762D6E1B600}" srcId="{EE934372-0751-447D-83EE-CCDA5EABFA8A}" destId="{A0F22BFF-DC5A-4906-A7B9-6BCDAF070BD0}" srcOrd="1" destOrd="0" parTransId="{8547892E-20D7-4010-986A-F613CFA37101}" sibTransId="{97EE21CA-E28F-4ADD-B948-7D84BAF69766}"/>
    <dgm:cxn modelId="{9B350E70-478C-4F5D-8766-4EBB2C3F9EE2}" type="presOf" srcId="{EE934372-0751-447D-83EE-CCDA5EABFA8A}" destId="{A9C52AA3-9A56-4B7F-ABB1-34DF701B1DEE}" srcOrd="0" destOrd="0" presId="urn:microsoft.com/office/officeart/2005/8/layout/vList2"/>
    <dgm:cxn modelId="{3490FA70-BF79-4440-A3A6-F6ACC086CE16}" type="presOf" srcId="{D9DAF864-E49C-4638-BC56-69957BFB8C54}" destId="{80F4C1F2-3A76-40C5-BE9E-0330F90DC3E3}" srcOrd="0" destOrd="0" presId="urn:microsoft.com/office/officeart/2005/8/layout/vList2"/>
    <dgm:cxn modelId="{C145478E-A3B6-4F51-92E5-C49A991638A1}" type="presOf" srcId="{68353393-1BD3-4EE3-97DB-F84D1FA2E45C}" destId="{3E1B9BD2-6C1F-4B79-A2F4-A12E290BE4BC}" srcOrd="0" destOrd="0" presId="urn:microsoft.com/office/officeart/2005/8/layout/vList2"/>
    <dgm:cxn modelId="{0AB19F9C-E878-45F4-959D-181EEC58E060}" type="presOf" srcId="{35F1E023-7407-4588-A863-8C25D710BF3E}" destId="{B9E8FF2F-02B1-4523-83C5-6DE7A6D603DC}" srcOrd="0" destOrd="0" presId="urn:microsoft.com/office/officeart/2005/8/layout/vList2"/>
    <dgm:cxn modelId="{F32947B0-B7D1-4ED8-B8FB-874022D0DEB8}" srcId="{1EC9640B-CE73-42B0-BD1E-0F6B23DB669B}" destId="{B364A13B-FD8A-49AA-AE7A-EA3F8A683E61}" srcOrd="6" destOrd="0" parTransId="{7242CB8E-195A-42E6-83E9-D18CD5AACF6F}" sibTransId="{130692F6-86B3-4D28-B14A-E8F7C14F7CB6}"/>
    <dgm:cxn modelId="{03AE90B3-633C-4179-9191-C31C0281A3C0}" type="presOf" srcId="{08D8CC66-74B1-412D-9D8C-5310BCEF115F}" destId="{F027B300-4551-466B-8D12-6A133EEDFD6A}" srcOrd="0" destOrd="0" presId="urn:microsoft.com/office/officeart/2005/8/layout/vList2"/>
    <dgm:cxn modelId="{CCDE52BA-4657-4AA8-9467-0B0397D15BFD}" type="presOf" srcId="{AE2BE88D-EE2F-4A16-84B9-D6D0343A9E8A}" destId="{24D999AA-42DE-451D-8297-EC1FEF267A1F}" srcOrd="0" destOrd="0" presId="urn:microsoft.com/office/officeart/2005/8/layout/vList2"/>
    <dgm:cxn modelId="{040F4DD5-0533-42C9-84B8-D95E3C5DCBA3}" srcId="{EE934372-0751-447D-83EE-CCDA5EABFA8A}" destId="{9EF11CF9-8F44-4CBA-BE50-44B7D1D1AFB3}" srcOrd="2" destOrd="0" parTransId="{651E1590-ADD6-4ED5-91DD-FCFA114BEA4E}" sibTransId="{AF95DB7A-45A6-44CC-BC2E-DB43A1039608}"/>
    <dgm:cxn modelId="{C64B99DA-4F50-4CC3-B440-FB0A3FCAD129}" srcId="{1EC9640B-CE73-42B0-BD1E-0F6B23DB669B}" destId="{EE934372-0751-447D-83EE-CCDA5EABFA8A}" srcOrd="2" destOrd="0" parTransId="{CE095EDA-2802-4A8C-AB5D-01E8BF02FE22}" sibTransId="{7779277D-3B6D-452D-9E9A-ECA872811C36}"/>
    <dgm:cxn modelId="{925916DD-1972-40E0-9C0F-2521E59C2976}" srcId="{1EC9640B-CE73-42B0-BD1E-0F6B23DB669B}" destId="{D9DAF864-E49C-4638-BC56-69957BFB8C54}" srcOrd="0" destOrd="0" parTransId="{3084FD93-FADD-4F4A-8F91-A4D189E3620A}" sibTransId="{4E4EEF91-1133-4663-B3E8-E190753A9E96}"/>
    <dgm:cxn modelId="{F84EA5E9-2B90-40F4-81A6-1181E9C23A6C}" type="presOf" srcId="{6AF5B460-6FA3-44A0-9EC6-547FADD8ACE4}" destId="{382797A8-7C1E-49F5-9142-34F40494C50C}" srcOrd="0" destOrd="0" presId="urn:microsoft.com/office/officeart/2005/8/layout/vList2"/>
    <dgm:cxn modelId="{A560DDE9-E98A-411A-9393-FD33CC142890}" srcId="{1EC9640B-CE73-42B0-BD1E-0F6B23DB669B}" destId="{AE2BE88D-EE2F-4A16-84B9-D6D0343A9E8A}" srcOrd="1" destOrd="0" parTransId="{38FA0B82-75D3-4C21-B08D-B0D43C996216}" sibTransId="{B6B5A0CD-38F3-468A-8959-0D4344941BDF}"/>
    <dgm:cxn modelId="{8B6554B7-7613-4DC3-A8F6-94C382FE906B}" type="presParOf" srcId="{4ED09921-F098-4A80-80FD-7A55F48EADA0}" destId="{80F4C1F2-3A76-40C5-BE9E-0330F90DC3E3}" srcOrd="0" destOrd="0" presId="urn:microsoft.com/office/officeart/2005/8/layout/vList2"/>
    <dgm:cxn modelId="{8B1252B0-4D70-4544-BFF7-2808235D66C2}" type="presParOf" srcId="{4ED09921-F098-4A80-80FD-7A55F48EADA0}" destId="{8F24326C-08B1-4CCD-B758-8EE6424535A9}" srcOrd="1" destOrd="0" presId="urn:microsoft.com/office/officeart/2005/8/layout/vList2"/>
    <dgm:cxn modelId="{2FFD069A-CA8E-4068-9C29-84B79BFCEA3E}" type="presParOf" srcId="{4ED09921-F098-4A80-80FD-7A55F48EADA0}" destId="{24D999AA-42DE-451D-8297-EC1FEF267A1F}" srcOrd="2" destOrd="0" presId="urn:microsoft.com/office/officeart/2005/8/layout/vList2"/>
    <dgm:cxn modelId="{7E61069F-6D7E-45E8-9F9F-D963CE1BFABF}" type="presParOf" srcId="{4ED09921-F098-4A80-80FD-7A55F48EADA0}" destId="{DF9C23CB-6F7E-43C1-9F96-BFA64AEDB9EC}" srcOrd="3" destOrd="0" presId="urn:microsoft.com/office/officeart/2005/8/layout/vList2"/>
    <dgm:cxn modelId="{AE5C99B3-B434-49FE-BB60-F6E751FF4653}" type="presParOf" srcId="{4ED09921-F098-4A80-80FD-7A55F48EADA0}" destId="{A9C52AA3-9A56-4B7F-ABB1-34DF701B1DEE}" srcOrd="4" destOrd="0" presId="urn:microsoft.com/office/officeart/2005/8/layout/vList2"/>
    <dgm:cxn modelId="{0B47D44E-6563-43FA-9082-438550F0D9CF}" type="presParOf" srcId="{4ED09921-F098-4A80-80FD-7A55F48EADA0}" destId="{F027B300-4551-466B-8D12-6A133EEDFD6A}" srcOrd="5" destOrd="0" presId="urn:microsoft.com/office/officeart/2005/8/layout/vList2"/>
    <dgm:cxn modelId="{14DDA37E-E825-49B5-8F3F-E9FBA0109FD2}" type="presParOf" srcId="{4ED09921-F098-4A80-80FD-7A55F48EADA0}" destId="{B9E8FF2F-02B1-4523-83C5-6DE7A6D603DC}" srcOrd="6" destOrd="0" presId="urn:microsoft.com/office/officeart/2005/8/layout/vList2"/>
    <dgm:cxn modelId="{4E08A41D-15BC-4426-A0EE-3AAC0A02DB26}" type="presParOf" srcId="{4ED09921-F098-4A80-80FD-7A55F48EADA0}" destId="{EC8614B6-2FA0-4E67-91C1-AB6C5DB48A1B}" srcOrd="7" destOrd="0" presId="urn:microsoft.com/office/officeart/2005/8/layout/vList2"/>
    <dgm:cxn modelId="{F919A116-522E-40FE-A5C8-D0AC70296367}" type="presParOf" srcId="{4ED09921-F098-4A80-80FD-7A55F48EADA0}" destId="{3E1B9BD2-6C1F-4B79-A2F4-A12E290BE4BC}" srcOrd="8" destOrd="0" presId="urn:microsoft.com/office/officeart/2005/8/layout/vList2"/>
    <dgm:cxn modelId="{8E948E74-EB78-4873-819A-B42AC0BCC965}" type="presParOf" srcId="{4ED09921-F098-4A80-80FD-7A55F48EADA0}" destId="{50C55946-33D1-4D86-8AC0-1AF534F86024}" srcOrd="9" destOrd="0" presId="urn:microsoft.com/office/officeart/2005/8/layout/vList2"/>
    <dgm:cxn modelId="{F2323232-5920-4A2D-B19D-3998A4CA9CB9}" type="presParOf" srcId="{4ED09921-F098-4A80-80FD-7A55F48EADA0}" destId="{382797A8-7C1E-49F5-9142-34F40494C50C}" srcOrd="10" destOrd="0" presId="urn:microsoft.com/office/officeart/2005/8/layout/vList2"/>
    <dgm:cxn modelId="{069D5E86-8E28-4192-B43D-3FDB0CB0A8EA}" type="presParOf" srcId="{4ED09921-F098-4A80-80FD-7A55F48EADA0}" destId="{31E22233-D3E7-472B-9797-5B1CBD5CE438}" srcOrd="11" destOrd="0" presId="urn:microsoft.com/office/officeart/2005/8/layout/vList2"/>
    <dgm:cxn modelId="{20E57B15-E0FE-403A-8FC1-2F1A02A445AB}" type="presParOf" srcId="{4ED09921-F098-4A80-80FD-7A55F48EADA0}" destId="{692732B0-5625-4422-8D3A-10F79F8F0CB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8B0ED7-DD40-44CE-B622-44E8C5BFF1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9E4CA7-9CE3-48EF-939A-0311B4D87B94}">
      <dgm:prSet/>
      <dgm:spPr/>
      <dgm:t>
        <a:bodyPr/>
        <a:lstStyle/>
        <a:p>
          <a:r>
            <a:rPr lang="de-DE"/>
            <a:t>„</a:t>
          </a:r>
          <a:r>
            <a:rPr lang="de-DE" err="1"/>
            <a:t>nonsexist</a:t>
          </a:r>
          <a:r>
            <a:rPr lang="de-DE"/>
            <a:t>“ Bücher: weiblicher Charakter -&gt; männlichen Eigenschaften (Elsen, 2020) </a:t>
          </a:r>
          <a:endParaRPr lang="en-US"/>
        </a:p>
      </dgm:t>
    </dgm:pt>
    <dgm:pt modelId="{B45606F4-91E8-4247-A620-1E8C7A9B9436}" type="parTrans" cxnId="{8A15F643-2810-41A9-A253-228A73970E5B}">
      <dgm:prSet/>
      <dgm:spPr/>
      <dgm:t>
        <a:bodyPr/>
        <a:lstStyle/>
        <a:p>
          <a:endParaRPr lang="en-US"/>
        </a:p>
      </dgm:t>
    </dgm:pt>
    <dgm:pt modelId="{4B94C28A-F274-4568-A1FA-6A7A22FFAD21}" type="sibTrans" cxnId="{8A15F643-2810-41A9-A253-228A73970E5B}">
      <dgm:prSet/>
      <dgm:spPr/>
      <dgm:t>
        <a:bodyPr/>
        <a:lstStyle/>
        <a:p>
          <a:endParaRPr lang="en-US"/>
        </a:p>
      </dgm:t>
    </dgm:pt>
    <dgm:pt modelId="{142166F9-08D2-4ACD-925D-110208DA2F34}">
      <dgm:prSet/>
      <dgm:spPr/>
      <dgm:t>
        <a:bodyPr/>
        <a:lstStyle/>
        <a:p>
          <a:r>
            <a:rPr lang="de-CH"/>
            <a:t>«Neutrale» Themen -&gt; weniger Asymmetrie (Elsen, 2020)</a:t>
          </a:r>
          <a:endParaRPr lang="en-US"/>
        </a:p>
      </dgm:t>
    </dgm:pt>
    <dgm:pt modelId="{2A7D1F54-E5AA-4DB5-9CF8-7234C1D3270E}" type="parTrans" cxnId="{6DE0367E-71DE-4860-97CD-DB7E74189113}">
      <dgm:prSet/>
      <dgm:spPr/>
      <dgm:t>
        <a:bodyPr/>
        <a:lstStyle/>
        <a:p>
          <a:endParaRPr lang="de-CH"/>
        </a:p>
      </dgm:t>
    </dgm:pt>
    <dgm:pt modelId="{73264167-EBDA-4BED-8746-0A2F9D7F362A}" type="sibTrans" cxnId="{6DE0367E-71DE-4860-97CD-DB7E74189113}">
      <dgm:prSet/>
      <dgm:spPr/>
      <dgm:t>
        <a:bodyPr/>
        <a:lstStyle/>
        <a:p>
          <a:endParaRPr lang="de-CH"/>
        </a:p>
      </dgm:t>
    </dgm:pt>
    <dgm:pt modelId="{07D2E762-6EF8-4E62-B0AA-A65A9F1C119C}">
      <dgm:prSet/>
      <dgm:spPr/>
      <dgm:t>
        <a:bodyPr/>
        <a:lstStyle/>
        <a:p>
          <a:r>
            <a:rPr lang="de-CH"/>
            <a:t>Beispiel Strassenverkehrsbuch </a:t>
          </a:r>
          <a:endParaRPr lang="en-US"/>
        </a:p>
      </dgm:t>
    </dgm:pt>
    <dgm:pt modelId="{7891B89E-0180-4BC8-BE46-15B9D417059B}" type="parTrans" cxnId="{3466920A-7DC2-4A21-A765-D16C22A7EED2}">
      <dgm:prSet/>
      <dgm:spPr/>
      <dgm:t>
        <a:bodyPr/>
        <a:lstStyle/>
        <a:p>
          <a:endParaRPr lang="de-CH"/>
        </a:p>
      </dgm:t>
    </dgm:pt>
    <dgm:pt modelId="{5044C714-73EE-4D26-AD6F-9DF2517B8E38}" type="sibTrans" cxnId="{3466920A-7DC2-4A21-A765-D16C22A7EED2}">
      <dgm:prSet/>
      <dgm:spPr/>
      <dgm:t>
        <a:bodyPr/>
        <a:lstStyle/>
        <a:p>
          <a:endParaRPr lang="de-CH"/>
        </a:p>
      </dgm:t>
    </dgm:pt>
    <dgm:pt modelId="{C787A000-8408-421E-BD00-649FBF2A2C08}" type="pres">
      <dgm:prSet presAssocID="{FA8B0ED7-DD40-44CE-B622-44E8C5BFF17D}" presName="linear" presStyleCnt="0">
        <dgm:presLayoutVars>
          <dgm:animLvl val="lvl"/>
          <dgm:resizeHandles val="exact"/>
        </dgm:presLayoutVars>
      </dgm:prSet>
      <dgm:spPr/>
    </dgm:pt>
    <dgm:pt modelId="{E7B9BEA8-796B-4A85-B0AB-BF5DD55F6798}" type="pres">
      <dgm:prSet presAssocID="{D19E4CA7-9CE3-48EF-939A-0311B4D87B9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337E01-532F-4D1A-897D-C8C6D0F91DAD}" type="pres">
      <dgm:prSet presAssocID="{4B94C28A-F274-4568-A1FA-6A7A22FFAD21}" presName="spacer" presStyleCnt="0"/>
      <dgm:spPr/>
    </dgm:pt>
    <dgm:pt modelId="{E55D570E-232B-4135-8450-4C07265ED579}" type="pres">
      <dgm:prSet presAssocID="{142166F9-08D2-4ACD-925D-110208DA2F3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52BF51E-1C8B-4797-971B-21F77131C149}" type="pres">
      <dgm:prSet presAssocID="{142166F9-08D2-4ACD-925D-110208DA2F3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466920A-7DC2-4A21-A765-D16C22A7EED2}" srcId="{142166F9-08D2-4ACD-925D-110208DA2F34}" destId="{07D2E762-6EF8-4E62-B0AA-A65A9F1C119C}" srcOrd="0" destOrd="0" parTransId="{7891B89E-0180-4BC8-BE46-15B9D417059B}" sibTransId="{5044C714-73EE-4D26-AD6F-9DF2517B8E38}"/>
    <dgm:cxn modelId="{8A15F643-2810-41A9-A253-228A73970E5B}" srcId="{FA8B0ED7-DD40-44CE-B622-44E8C5BFF17D}" destId="{D19E4CA7-9CE3-48EF-939A-0311B4D87B94}" srcOrd="0" destOrd="0" parTransId="{B45606F4-91E8-4247-A620-1E8C7A9B9436}" sibTransId="{4B94C28A-F274-4568-A1FA-6A7A22FFAD21}"/>
    <dgm:cxn modelId="{388A2F54-7CCF-4EDF-AC6C-F760964BA3E0}" type="presOf" srcId="{FA8B0ED7-DD40-44CE-B622-44E8C5BFF17D}" destId="{C787A000-8408-421E-BD00-649FBF2A2C08}" srcOrd="0" destOrd="0" presId="urn:microsoft.com/office/officeart/2005/8/layout/vList2"/>
    <dgm:cxn modelId="{6DE0367E-71DE-4860-97CD-DB7E74189113}" srcId="{FA8B0ED7-DD40-44CE-B622-44E8C5BFF17D}" destId="{142166F9-08D2-4ACD-925D-110208DA2F34}" srcOrd="1" destOrd="0" parTransId="{2A7D1F54-E5AA-4DB5-9CF8-7234C1D3270E}" sibTransId="{73264167-EBDA-4BED-8746-0A2F9D7F362A}"/>
    <dgm:cxn modelId="{19D1DC86-B6DB-41E8-9854-D342F98DD757}" type="presOf" srcId="{142166F9-08D2-4ACD-925D-110208DA2F34}" destId="{E55D570E-232B-4135-8450-4C07265ED579}" srcOrd="0" destOrd="0" presId="urn:microsoft.com/office/officeart/2005/8/layout/vList2"/>
    <dgm:cxn modelId="{B67BD098-4AA1-44D8-BD90-618E5A14AB6F}" type="presOf" srcId="{D19E4CA7-9CE3-48EF-939A-0311B4D87B94}" destId="{E7B9BEA8-796B-4A85-B0AB-BF5DD55F6798}" srcOrd="0" destOrd="0" presId="urn:microsoft.com/office/officeart/2005/8/layout/vList2"/>
    <dgm:cxn modelId="{614C5DB4-387A-45E8-8EB2-D50B289320A9}" type="presOf" srcId="{07D2E762-6EF8-4E62-B0AA-A65A9F1C119C}" destId="{F52BF51E-1C8B-4797-971B-21F77131C149}" srcOrd="0" destOrd="0" presId="urn:microsoft.com/office/officeart/2005/8/layout/vList2"/>
    <dgm:cxn modelId="{9DA7745F-2D7C-42FE-AA86-EBCF8BC6D578}" type="presParOf" srcId="{C787A000-8408-421E-BD00-649FBF2A2C08}" destId="{E7B9BEA8-796B-4A85-B0AB-BF5DD55F6798}" srcOrd="0" destOrd="0" presId="urn:microsoft.com/office/officeart/2005/8/layout/vList2"/>
    <dgm:cxn modelId="{7C614577-40A3-4C88-A037-898D6027465E}" type="presParOf" srcId="{C787A000-8408-421E-BD00-649FBF2A2C08}" destId="{16337E01-532F-4D1A-897D-C8C6D0F91DAD}" srcOrd="1" destOrd="0" presId="urn:microsoft.com/office/officeart/2005/8/layout/vList2"/>
    <dgm:cxn modelId="{4240E263-6A03-4C43-9703-4216CC6A4FDE}" type="presParOf" srcId="{C787A000-8408-421E-BD00-649FBF2A2C08}" destId="{E55D570E-232B-4135-8450-4C07265ED579}" srcOrd="2" destOrd="0" presId="urn:microsoft.com/office/officeart/2005/8/layout/vList2"/>
    <dgm:cxn modelId="{36FBD926-E385-40B9-810B-5E81CF790A39}" type="presParOf" srcId="{C787A000-8408-421E-BD00-649FBF2A2C08}" destId="{F52BF51E-1C8B-4797-971B-21F77131C14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2DED5D-7346-4439-96B0-7216971D404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2E50CC-5EEB-4E4C-A162-2F9285D36C59}">
      <dgm:prSet custT="1"/>
      <dgm:spPr/>
      <dgm:t>
        <a:bodyPr/>
        <a:lstStyle/>
        <a:p>
          <a:r>
            <a:rPr lang="de-DE" sz="1800"/>
            <a:t>Männer + Haushalt = Spannend (Rendtorff, 1999)</a:t>
          </a:r>
          <a:endParaRPr lang="en-US" sz="1800"/>
        </a:p>
      </dgm:t>
    </dgm:pt>
    <dgm:pt modelId="{B2EFA245-743A-4480-8C85-0CEFFDE4A04F}" type="parTrans" cxnId="{FACDED4F-CC20-4F9B-B1BB-416D62BF7306}">
      <dgm:prSet/>
      <dgm:spPr/>
      <dgm:t>
        <a:bodyPr/>
        <a:lstStyle/>
        <a:p>
          <a:endParaRPr lang="en-US"/>
        </a:p>
      </dgm:t>
    </dgm:pt>
    <dgm:pt modelId="{8B1B48F3-DDE4-40CB-B1E9-0F5AD752C0DA}" type="sibTrans" cxnId="{FACDED4F-CC20-4F9B-B1BB-416D62BF7306}">
      <dgm:prSet/>
      <dgm:spPr/>
      <dgm:t>
        <a:bodyPr/>
        <a:lstStyle/>
        <a:p>
          <a:endParaRPr lang="en-US"/>
        </a:p>
      </dgm:t>
    </dgm:pt>
    <dgm:pt modelId="{755BC92A-93D4-4244-9074-B8499E5A46EE}">
      <dgm:prSet custT="1"/>
      <dgm:spPr/>
      <dgm:t>
        <a:bodyPr/>
        <a:lstStyle/>
        <a:p>
          <a:r>
            <a:rPr lang="de-DE" sz="1800"/>
            <a:t>Beispiel Zeichentrickheldinnen (Götz, 2014) </a:t>
          </a:r>
          <a:endParaRPr lang="en-US" sz="1800"/>
        </a:p>
      </dgm:t>
    </dgm:pt>
    <dgm:pt modelId="{E38491A4-A76A-479B-9B06-7EDADCB97B85}" type="parTrans" cxnId="{90BBDC1E-65EF-4D0F-8084-6B40F9958E7C}">
      <dgm:prSet/>
      <dgm:spPr/>
      <dgm:t>
        <a:bodyPr/>
        <a:lstStyle/>
        <a:p>
          <a:endParaRPr lang="en-US"/>
        </a:p>
      </dgm:t>
    </dgm:pt>
    <dgm:pt modelId="{0EFDAA5D-A7D0-44E8-AA0B-E8C02463A435}" type="sibTrans" cxnId="{90BBDC1E-65EF-4D0F-8084-6B40F9958E7C}">
      <dgm:prSet/>
      <dgm:spPr/>
      <dgm:t>
        <a:bodyPr/>
        <a:lstStyle/>
        <a:p>
          <a:endParaRPr lang="en-US"/>
        </a:p>
      </dgm:t>
    </dgm:pt>
    <dgm:pt modelId="{E7DFFB3D-5221-4E8E-9749-387F43924C55}">
      <dgm:prSet custT="1"/>
      <dgm:spPr/>
      <dgm:t>
        <a:bodyPr/>
        <a:lstStyle/>
        <a:p>
          <a:r>
            <a:rPr lang="de-DE" sz="1800"/>
            <a:t>Superpower, Durchsetzungskraft, Mission </a:t>
          </a:r>
          <a:endParaRPr lang="en-US" sz="1800"/>
        </a:p>
      </dgm:t>
    </dgm:pt>
    <dgm:pt modelId="{84FD860F-B427-4DBD-9A11-B19521046444}" type="parTrans" cxnId="{96BBB83D-F58E-4EB7-9E44-81262B03EA55}">
      <dgm:prSet/>
      <dgm:spPr/>
      <dgm:t>
        <a:bodyPr/>
        <a:lstStyle/>
        <a:p>
          <a:endParaRPr lang="en-US"/>
        </a:p>
      </dgm:t>
    </dgm:pt>
    <dgm:pt modelId="{35AA178A-B4A5-4159-84AE-D41936DDBE35}" type="sibTrans" cxnId="{96BBB83D-F58E-4EB7-9E44-81262B03EA55}">
      <dgm:prSet/>
      <dgm:spPr/>
      <dgm:t>
        <a:bodyPr/>
        <a:lstStyle/>
        <a:p>
          <a:endParaRPr lang="en-US"/>
        </a:p>
      </dgm:t>
    </dgm:pt>
    <dgm:pt modelId="{D8F583C5-73F2-4140-A698-66A9FEA7D246}">
      <dgm:prSet custT="1"/>
      <dgm:spPr/>
      <dgm:t>
        <a:bodyPr/>
        <a:lstStyle/>
        <a:p>
          <a:r>
            <a:rPr lang="de-DE" sz="1800"/>
            <a:t>Emotional, Oberflächlich, Teamarbeit, stellen Fragen </a:t>
          </a:r>
          <a:r>
            <a:rPr lang="de-DE" sz="1800">
              <a:sym typeface="Wingdings" panose="05000000000000000000" pitchFamily="2" charset="2"/>
            </a:rPr>
            <a:t></a:t>
          </a:r>
          <a:r>
            <a:rPr lang="de-DE" sz="1800"/>
            <a:t> Gegensatz zu männlichen Helden </a:t>
          </a:r>
          <a:endParaRPr lang="en-US" sz="1800"/>
        </a:p>
      </dgm:t>
    </dgm:pt>
    <dgm:pt modelId="{3A5BEB0F-1E34-46C3-B0F3-BD1C363E2D15}" type="parTrans" cxnId="{F82F72C5-03A0-4D64-843C-6C701F0F14F9}">
      <dgm:prSet/>
      <dgm:spPr/>
      <dgm:t>
        <a:bodyPr/>
        <a:lstStyle/>
        <a:p>
          <a:endParaRPr lang="en-US"/>
        </a:p>
      </dgm:t>
    </dgm:pt>
    <dgm:pt modelId="{DF74C441-0BFC-4320-90A9-E95BD261D3CE}" type="sibTrans" cxnId="{F82F72C5-03A0-4D64-843C-6C701F0F14F9}">
      <dgm:prSet/>
      <dgm:spPr/>
      <dgm:t>
        <a:bodyPr/>
        <a:lstStyle/>
        <a:p>
          <a:endParaRPr lang="en-US"/>
        </a:p>
      </dgm:t>
    </dgm:pt>
    <dgm:pt modelId="{5F4AF0C3-3EC4-48EF-BB62-E51506D4F4AC}">
      <dgm:prSet custT="1"/>
      <dgm:spPr/>
      <dgm:t>
        <a:bodyPr/>
        <a:lstStyle/>
        <a:p>
          <a:r>
            <a:rPr lang="de-DE" sz="1800"/>
            <a:t>Häufig mit männlichem Mentor </a:t>
          </a:r>
          <a:endParaRPr lang="en-US" sz="1800"/>
        </a:p>
      </dgm:t>
    </dgm:pt>
    <dgm:pt modelId="{CD106FBB-6D1D-431D-B756-0E26AC5D347B}" type="parTrans" cxnId="{9BC2FCAA-3B36-47BA-823C-7621D5BBF25D}">
      <dgm:prSet/>
      <dgm:spPr/>
      <dgm:t>
        <a:bodyPr/>
        <a:lstStyle/>
        <a:p>
          <a:endParaRPr lang="en-US"/>
        </a:p>
      </dgm:t>
    </dgm:pt>
    <dgm:pt modelId="{2176EEA9-81E7-4548-9583-D48338B089CF}" type="sibTrans" cxnId="{9BC2FCAA-3B36-47BA-823C-7621D5BBF25D}">
      <dgm:prSet/>
      <dgm:spPr/>
      <dgm:t>
        <a:bodyPr/>
        <a:lstStyle/>
        <a:p>
          <a:endParaRPr lang="en-US"/>
        </a:p>
      </dgm:t>
    </dgm:pt>
    <dgm:pt modelId="{25FA32B0-816C-4CD1-BF1F-969AFC5C56B5}" type="pres">
      <dgm:prSet presAssocID="{B82DED5D-7346-4439-96B0-7216971D40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C82712-75F9-47FC-9788-788FB9DEEF8F}" type="pres">
      <dgm:prSet presAssocID="{E72E50CC-5EEB-4E4C-A162-2F9285D36C59}" presName="root1" presStyleCnt="0"/>
      <dgm:spPr/>
    </dgm:pt>
    <dgm:pt modelId="{45E6D1C7-5518-4ABD-8EFD-8849347EDBC2}" type="pres">
      <dgm:prSet presAssocID="{E72E50CC-5EEB-4E4C-A162-2F9285D36C59}" presName="LevelOneTextNode" presStyleLbl="node0" presStyleIdx="0" presStyleCnt="2">
        <dgm:presLayoutVars>
          <dgm:chPref val="3"/>
        </dgm:presLayoutVars>
      </dgm:prSet>
      <dgm:spPr/>
    </dgm:pt>
    <dgm:pt modelId="{1F59C536-B3AE-407C-B6A3-5B554C8FA350}" type="pres">
      <dgm:prSet presAssocID="{E72E50CC-5EEB-4E4C-A162-2F9285D36C59}" presName="level2hierChild" presStyleCnt="0"/>
      <dgm:spPr/>
    </dgm:pt>
    <dgm:pt modelId="{A96AF9BD-3B56-4D00-97BB-1091553DF2C5}" type="pres">
      <dgm:prSet presAssocID="{755BC92A-93D4-4244-9074-B8499E5A46EE}" presName="root1" presStyleCnt="0"/>
      <dgm:spPr/>
    </dgm:pt>
    <dgm:pt modelId="{B0313141-E96F-4761-A51D-A75339A1DC0D}" type="pres">
      <dgm:prSet presAssocID="{755BC92A-93D4-4244-9074-B8499E5A46EE}" presName="LevelOneTextNode" presStyleLbl="node0" presStyleIdx="1" presStyleCnt="2">
        <dgm:presLayoutVars>
          <dgm:chPref val="3"/>
        </dgm:presLayoutVars>
      </dgm:prSet>
      <dgm:spPr/>
    </dgm:pt>
    <dgm:pt modelId="{01BEF9D3-D549-4C84-8999-3F1029DF5734}" type="pres">
      <dgm:prSet presAssocID="{755BC92A-93D4-4244-9074-B8499E5A46EE}" presName="level2hierChild" presStyleCnt="0"/>
      <dgm:spPr/>
    </dgm:pt>
    <dgm:pt modelId="{0426E290-3F9A-42F5-B86F-EBFEBDBBFA15}" type="pres">
      <dgm:prSet presAssocID="{84FD860F-B427-4DBD-9A11-B19521046444}" presName="conn2-1" presStyleLbl="parChTrans1D2" presStyleIdx="0" presStyleCnt="3"/>
      <dgm:spPr/>
    </dgm:pt>
    <dgm:pt modelId="{FDE03AAC-3BDA-48E4-B3A9-F4A7EE30E0B8}" type="pres">
      <dgm:prSet presAssocID="{84FD860F-B427-4DBD-9A11-B19521046444}" presName="connTx" presStyleLbl="parChTrans1D2" presStyleIdx="0" presStyleCnt="3"/>
      <dgm:spPr/>
    </dgm:pt>
    <dgm:pt modelId="{0BB1BB0A-9A93-41E3-B9AD-19724F402C4D}" type="pres">
      <dgm:prSet presAssocID="{E7DFFB3D-5221-4E8E-9749-387F43924C55}" presName="root2" presStyleCnt="0"/>
      <dgm:spPr/>
    </dgm:pt>
    <dgm:pt modelId="{1673F5B3-D593-4BF7-990E-89F4BE7E7693}" type="pres">
      <dgm:prSet presAssocID="{E7DFFB3D-5221-4E8E-9749-387F43924C55}" presName="LevelTwoTextNode" presStyleLbl="node2" presStyleIdx="0" presStyleCnt="3">
        <dgm:presLayoutVars>
          <dgm:chPref val="3"/>
        </dgm:presLayoutVars>
      </dgm:prSet>
      <dgm:spPr/>
    </dgm:pt>
    <dgm:pt modelId="{3498CC1C-FBE5-4C51-BEBF-30921C40C245}" type="pres">
      <dgm:prSet presAssocID="{E7DFFB3D-5221-4E8E-9749-387F43924C55}" presName="level3hierChild" presStyleCnt="0"/>
      <dgm:spPr/>
    </dgm:pt>
    <dgm:pt modelId="{296C72AA-8D6A-41FC-89CA-7C97D83C0F52}" type="pres">
      <dgm:prSet presAssocID="{3A5BEB0F-1E34-46C3-B0F3-BD1C363E2D15}" presName="conn2-1" presStyleLbl="parChTrans1D2" presStyleIdx="1" presStyleCnt="3"/>
      <dgm:spPr/>
    </dgm:pt>
    <dgm:pt modelId="{90145DF1-7F23-4FDA-981E-F6C6A4A92F25}" type="pres">
      <dgm:prSet presAssocID="{3A5BEB0F-1E34-46C3-B0F3-BD1C363E2D15}" presName="connTx" presStyleLbl="parChTrans1D2" presStyleIdx="1" presStyleCnt="3"/>
      <dgm:spPr/>
    </dgm:pt>
    <dgm:pt modelId="{DE202D47-EBC9-4C3F-8141-7BB243DCCF36}" type="pres">
      <dgm:prSet presAssocID="{D8F583C5-73F2-4140-A698-66A9FEA7D246}" presName="root2" presStyleCnt="0"/>
      <dgm:spPr/>
    </dgm:pt>
    <dgm:pt modelId="{1C4438E8-5F67-409D-B1A7-AAC1C12894D1}" type="pres">
      <dgm:prSet presAssocID="{D8F583C5-73F2-4140-A698-66A9FEA7D246}" presName="LevelTwoTextNode" presStyleLbl="node2" presStyleIdx="1" presStyleCnt="3" custScaleX="139781">
        <dgm:presLayoutVars>
          <dgm:chPref val="3"/>
        </dgm:presLayoutVars>
      </dgm:prSet>
      <dgm:spPr/>
    </dgm:pt>
    <dgm:pt modelId="{16AA3E9D-0162-4E4D-91B6-CA7219457B56}" type="pres">
      <dgm:prSet presAssocID="{D8F583C5-73F2-4140-A698-66A9FEA7D246}" presName="level3hierChild" presStyleCnt="0"/>
      <dgm:spPr/>
    </dgm:pt>
    <dgm:pt modelId="{B3B488A1-1790-4053-90DA-8FFF4CA7422C}" type="pres">
      <dgm:prSet presAssocID="{CD106FBB-6D1D-431D-B756-0E26AC5D347B}" presName="conn2-1" presStyleLbl="parChTrans1D2" presStyleIdx="2" presStyleCnt="3"/>
      <dgm:spPr/>
    </dgm:pt>
    <dgm:pt modelId="{4005A12C-E2AA-47E6-B02F-243E5EDE9D9F}" type="pres">
      <dgm:prSet presAssocID="{CD106FBB-6D1D-431D-B756-0E26AC5D347B}" presName="connTx" presStyleLbl="parChTrans1D2" presStyleIdx="2" presStyleCnt="3"/>
      <dgm:spPr/>
    </dgm:pt>
    <dgm:pt modelId="{C9C73D84-4520-4FF5-B1AD-9FA4A85AC9B2}" type="pres">
      <dgm:prSet presAssocID="{5F4AF0C3-3EC4-48EF-BB62-E51506D4F4AC}" presName="root2" presStyleCnt="0"/>
      <dgm:spPr/>
    </dgm:pt>
    <dgm:pt modelId="{C0BE814A-4E23-4BBE-9982-949A8388A43A}" type="pres">
      <dgm:prSet presAssocID="{5F4AF0C3-3EC4-48EF-BB62-E51506D4F4AC}" presName="LevelTwoTextNode" presStyleLbl="node2" presStyleIdx="2" presStyleCnt="3">
        <dgm:presLayoutVars>
          <dgm:chPref val="3"/>
        </dgm:presLayoutVars>
      </dgm:prSet>
      <dgm:spPr/>
    </dgm:pt>
    <dgm:pt modelId="{10BEC437-17A1-438C-A907-CCE2991FDEEF}" type="pres">
      <dgm:prSet presAssocID="{5F4AF0C3-3EC4-48EF-BB62-E51506D4F4AC}" presName="level3hierChild" presStyleCnt="0"/>
      <dgm:spPr/>
    </dgm:pt>
  </dgm:ptLst>
  <dgm:cxnLst>
    <dgm:cxn modelId="{EF960612-CBFD-4CB6-9E1C-4BDB5CB6D464}" type="presOf" srcId="{755BC92A-93D4-4244-9074-B8499E5A46EE}" destId="{B0313141-E96F-4761-A51D-A75339A1DC0D}" srcOrd="0" destOrd="0" presId="urn:microsoft.com/office/officeart/2005/8/layout/hierarchy2"/>
    <dgm:cxn modelId="{90BBDC1E-65EF-4D0F-8084-6B40F9958E7C}" srcId="{B82DED5D-7346-4439-96B0-7216971D404F}" destId="{755BC92A-93D4-4244-9074-B8499E5A46EE}" srcOrd="1" destOrd="0" parTransId="{E38491A4-A76A-479B-9B06-7EDADCB97B85}" sibTransId="{0EFDAA5D-A7D0-44E8-AA0B-E8C02463A435}"/>
    <dgm:cxn modelId="{96BBB83D-F58E-4EB7-9E44-81262B03EA55}" srcId="{755BC92A-93D4-4244-9074-B8499E5A46EE}" destId="{E7DFFB3D-5221-4E8E-9749-387F43924C55}" srcOrd="0" destOrd="0" parTransId="{84FD860F-B427-4DBD-9A11-B19521046444}" sibTransId="{35AA178A-B4A5-4159-84AE-D41936DDBE35}"/>
    <dgm:cxn modelId="{1FB2CE3D-4969-426B-A4CB-97086BA7B4A1}" type="presOf" srcId="{5F4AF0C3-3EC4-48EF-BB62-E51506D4F4AC}" destId="{C0BE814A-4E23-4BBE-9982-949A8388A43A}" srcOrd="0" destOrd="0" presId="urn:microsoft.com/office/officeart/2005/8/layout/hierarchy2"/>
    <dgm:cxn modelId="{CA949C6A-DE1B-4EC4-918A-831C112C8016}" type="presOf" srcId="{84FD860F-B427-4DBD-9A11-B19521046444}" destId="{FDE03AAC-3BDA-48E4-B3A9-F4A7EE30E0B8}" srcOrd="1" destOrd="0" presId="urn:microsoft.com/office/officeart/2005/8/layout/hierarchy2"/>
    <dgm:cxn modelId="{FACDED4F-CC20-4F9B-B1BB-416D62BF7306}" srcId="{B82DED5D-7346-4439-96B0-7216971D404F}" destId="{E72E50CC-5EEB-4E4C-A162-2F9285D36C59}" srcOrd="0" destOrd="0" parTransId="{B2EFA245-743A-4480-8C85-0CEFFDE4A04F}" sibTransId="{8B1B48F3-DDE4-40CB-B1E9-0F5AD752C0DA}"/>
    <dgm:cxn modelId="{2D4EBB54-3009-4D8A-B99F-B9C4CA7B4136}" type="presOf" srcId="{B82DED5D-7346-4439-96B0-7216971D404F}" destId="{25FA32B0-816C-4CD1-BF1F-969AFC5C56B5}" srcOrd="0" destOrd="0" presId="urn:microsoft.com/office/officeart/2005/8/layout/hierarchy2"/>
    <dgm:cxn modelId="{8F2A7483-0AA8-49E0-B288-8EFA78782A98}" type="presOf" srcId="{E72E50CC-5EEB-4E4C-A162-2F9285D36C59}" destId="{45E6D1C7-5518-4ABD-8EFD-8849347EDBC2}" srcOrd="0" destOrd="0" presId="urn:microsoft.com/office/officeart/2005/8/layout/hierarchy2"/>
    <dgm:cxn modelId="{9BC2FCAA-3B36-47BA-823C-7621D5BBF25D}" srcId="{755BC92A-93D4-4244-9074-B8499E5A46EE}" destId="{5F4AF0C3-3EC4-48EF-BB62-E51506D4F4AC}" srcOrd="2" destOrd="0" parTransId="{CD106FBB-6D1D-431D-B756-0E26AC5D347B}" sibTransId="{2176EEA9-81E7-4548-9583-D48338B089CF}"/>
    <dgm:cxn modelId="{F4A397BB-08C2-4F7C-B80F-ECB32E46FD5B}" type="presOf" srcId="{3A5BEB0F-1E34-46C3-B0F3-BD1C363E2D15}" destId="{90145DF1-7F23-4FDA-981E-F6C6A4A92F25}" srcOrd="1" destOrd="0" presId="urn:microsoft.com/office/officeart/2005/8/layout/hierarchy2"/>
    <dgm:cxn modelId="{F82F72C5-03A0-4D64-843C-6C701F0F14F9}" srcId="{755BC92A-93D4-4244-9074-B8499E5A46EE}" destId="{D8F583C5-73F2-4140-A698-66A9FEA7D246}" srcOrd="1" destOrd="0" parTransId="{3A5BEB0F-1E34-46C3-B0F3-BD1C363E2D15}" sibTransId="{DF74C441-0BFC-4320-90A9-E95BD261D3CE}"/>
    <dgm:cxn modelId="{19A5E7D7-63E7-486F-8D17-8FF28A3F4398}" type="presOf" srcId="{D8F583C5-73F2-4140-A698-66A9FEA7D246}" destId="{1C4438E8-5F67-409D-B1A7-AAC1C12894D1}" srcOrd="0" destOrd="0" presId="urn:microsoft.com/office/officeart/2005/8/layout/hierarchy2"/>
    <dgm:cxn modelId="{046174DD-28BD-4389-B393-3322E1F29494}" type="presOf" srcId="{3A5BEB0F-1E34-46C3-B0F3-BD1C363E2D15}" destId="{296C72AA-8D6A-41FC-89CA-7C97D83C0F52}" srcOrd="0" destOrd="0" presId="urn:microsoft.com/office/officeart/2005/8/layout/hierarchy2"/>
    <dgm:cxn modelId="{A4AAB6E5-D507-448E-93ED-C1902C44DFAB}" type="presOf" srcId="{E7DFFB3D-5221-4E8E-9749-387F43924C55}" destId="{1673F5B3-D593-4BF7-990E-89F4BE7E7693}" srcOrd="0" destOrd="0" presId="urn:microsoft.com/office/officeart/2005/8/layout/hierarchy2"/>
    <dgm:cxn modelId="{DE4445E6-EEA6-416C-893E-2548CC68B99F}" type="presOf" srcId="{CD106FBB-6D1D-431D-B756-0E26AC5D347B}" destId="{B3B488A1-1790-4053-90DA-8FFF4CA7422C}" srcOrd="0" destOrd="0" presId="urn:microsoft.com/office/officeart/2005/8/layout/hierarchy2"/>
    <dgm:cxn modelId="{E67A4DE9-7B48-47CF-967E-BFC68689A9D5}" type="presOf" srcId="{84FD860F-B427-4DBD-9A11-B19521046444}" destId="{0426E290-3F9A-42F5-B86F-EBFEBDBBFA15}" srcOrd="0" destOrd="0" presId="urn:microsoft.com/office/officeart/2005/8/layout/hierarchy2"/>
    <dgm:cxn modelId="{CBCADBF4-6C6C-4E7C-9B56-BB1DB86B6187}" type="presOf" srcId="{CD106FBB-6D1D-431D-B756-0E26AC5D347B}" destId="{4005A12C-E2AA-47E6-B02F-243E5EDE9D9F}" srcOrd="1" destOrd="0" presId="urn:microsoft.com/office/officeart/2005/8/layout/hierarchy2"/>
    <dgm:cxn modelId="{2F40C48C-6119-4475-92B5-A7B92EB0062E}" type="presParOf" srcId="{25FA32B0-816C-4CD1-BF1F-969AFC5C56B5}" destId="{A5C82712-75F9-47FC-9788-788FB9DEEF8F}" srcOrd="0" destOrd="0" presId="urn:microsoft.com/office/officeart/2005/8/layout/hierarchy2"/>
    <dgm:cxn modelId="{F958F6DC-3793-47EF-B758-DEE624944C48}" type="presParOf" srcId="{A5C82712-75F9-47FC-9788-788FB9DEEF8F}" destId="{45E6D1C7-5518-4ABD-8EFD-8849347EDBC2}" srcOrd="0" destOrd="0" presId="urn:microsoft.com/office/officeart/2005/8/layout/hierarchy2"/>
    <dgm:cxn modelId="{8B3C0004-019B-4B54-B858-670CC4C90C89}" type="presParOf" srcId="{A5C82712-75F9-47FC-9788-788FB9DEEF8F}" destId="{1F59C536-B3AE-407C-B6A3-5B554C8FA350}" srcOrd="1" destOrd="0" presId="urn:microsoft.com/office/officeart/2005/8/layout/hierarchy2"/>
    <dgm:cxn modelId="{E25F9272-D1EF-4F6C-A448-F500955E4292}" type="presParOf" srcId="{25FA32B0-816C-4CD1-BF1F-969AFC5C56B5}" destId="{A96AF9BD-3B56-4D00-97BB-1091553DF2C5}" srcOrd="1" destOrd="0" presId="urn:microsoft.com/office/officeart/2005/8/layout/hierarchy2"/>
    <dgm:cxn modelId="{C5651905-2E69-43F6-BA8F-6DAFBF56515E}" type="presParOf" srcId="{A96AF9BD-3B56-4D00-97BB-1091553DF2C5}" destId="{B0313141-E96F-4761-A51D-A75339A1DC0D}" srcOrd="0" destOrd="0" presId="urn:microsoft.com/office/officeart/2005/8/layout/hierarchy2"/>
    <dgm:cxn modelId="{41837E3A-D5D3-40B2-9A00-39E64E68474B}" type="presParOf" srcId="{A96AF9BD-3B56-4D00-97BB-1091553DF2C5}" destId="{01BEF9D3-D549-4C84-8999-3F1029DF5734}" srcOrd="1" destOrd="0" presId="urn:microsoft.com/office/officeart/2005/8/layout/hierarchy2"/>
    <dgm:cxn modelId="{E3FDD129-BA96-40F2-B0B3-603E35084A98}" type="presParOf" srcId="{01BEF9D3-D549-4C84-8999-3F1029DF5734}" destId="{0426E290-3F9A-42F5-B86F-EBFEBDBBFA15}" srcOrd="0" destOrd="0" presId="urn:microsoft.com/office/officeart/2005/8/layout/hierarchy2"/>
    <dgm:cxn modelId="{2321BF1D-D9F2-4DB3-91CC-8F8575CBB293}" type="presParOf" srcId="{0426E290-3F9A-42F5-B86F-EBFEBDBBFA15}" destId="{FDE03AAC-3BDA-48E4-B3A9-F4A7EE30E0B8}" srcOrd="0" destOrd="0" presId="urn:microsoft.com/office/officeart/2005/8/layout/hierarchy2"/>
    <dgm:cxn modelId="{A3C0EB52-96A1-4276-9ECB-7AF7013B6736}" type="presParOf" srcId="{01BEF9D3-D549-4C84-8999-3F1029DF5734}" destId="{0BB1BB0A-9A93-41E3-B9AD-19724F402C4D}" srcOrd="1" destOrd="0" presId="urn:microsoft.com/office/officeart/2005/8/layout/hierarchy2"/>
    <dgm:cxn modelId="{039C2E86-81CE-4966-ABE2-12DA4A089671}" type="presParOf" srcId="{0BB1BB0A-9A93-41E3-B9AD-19724F402C4D}" destId="{1673F5B3-D593-4BF7-990E-89F4BE7E7693}" srcOrd="0" destOrd="0" presId="urn:microsoft.com/office/officeart/2005/8/layout/hierarchy2"/>
    <dgm:cxn modelId="{AB04D1D7-5DD8-436A-BFE6-E35214E0BBB8}" type="presParOf" srcId="{0BB1BB0A-9A93-41E3-B9AD-19724F402C4D}" destId="{3498CC1C-FBE5-4C51-BEBF-30921C40C245}" srcOrd="1" destOrd="0" presId="urn:microsoft.com/office/officeart/2005/8/layout/hierarchy2"/>
    <dgm:cxn modelId="{E94FB397-3927-4793-8323-FE7172B53E8F}" type="presParOf" srcId="{01BEF9D3-D549-4C84-8999-3F1029DF5734}" destId="{296C72AA-8D6A-41FC-89CA-7C97D83C0F52}" srcOrd="2" destOrd="0" presId="urn:microsoft.com/office/officeart/2005/8/layout/hierarchy2"/>
    <dgm:cxn modelId="{D712E166-26A2-4C41-A9B4-2FBED7179BB5}" type="presParOf" srcId="{296C72AA-8D6A-41FC-89CA-7C97D83C0F52}" destId="{90145DF1-7F23-4FDA-981E-F6C6A4A92F25}" srcOrd="0" destOrd="0" presId="urn:microsoft.com/office/officeart/2005/8/layout/hierarchy2"/>
    <dgm:cxn modelId="{3EDB2A6D-9225-484C-9C17-E3BBE15DE83A}" type="presParOf" srcId="{01BEF9D3-D549-4C84-8999-3F1029DF5734}" destId="{DE202D47-EBC9-4C3F-8141-7BB243DCCF36}" srcOrd="3" destOrd="0" presId="urn:microsoft.com/office/officeart/2005/8/layout/hierarchy2"/>
    <dgm:cxn modelId="{A1093647-C1FB-42FF-B540-0D8F18671821}" type="presParOf" srcId="{DE202D47-EBC9-4C3F-8141-7BB243DCCF36}" destId="{1C4438E8-5F67-409D-B1A7-AAC1C12894D1}" srcOrd="0" destOrd="0" presId="urn:microsoft.com/office/officeart/2005/8/layout/hierarchy2"/>
    <dgm:cxn modelId="{B0DCB003-A6E8-40E0-914F-A2336B2C6D67}" type="presParOf" srcId="{DE202D47-EBC9-4C3F-8141-7BB243DCCF36}" destId="{16AA3E9D-0162-4E4D-91B6-CA7219457B56}" srcOrd="1" destOrd="0" presId="urn:microsoft.com/office/officeart/2005/8/layout/hierarchy2"/>
    <dgm:cxn modelId="{D5C7B382-4E3E-42C2-88DC-84DFE812B575}" type="presParOf" srcId="{01BEF9D3-D549-4C84-8999-3F1029DF5734}" destId="{B3B488A1-1790-4053-90DA-8FFF4CA7422C}" srcOrd="4" destOrd="0" presId="urn:microsoft.com/office/officeart/2005/8/layout/hierarchy2"/>
    <dgm:cxn modelId="{B78009FB-1AD3-48B8-92D5-24505A96B2AA}" type="presParOf" srcId="{B3B488A1-1790-4053-90DA-8FFF4CA7422C}" destId="{4005A12C-E2AA-47E6-B02F-243E5EDE9D9F}" srcOrd="0" destOrd="0" presId="urn:microsoft.com/office/officeart/2005/8/layout/hierarchy2"/>
    <dgm:cxn modelId="{C7BBA69F-378C-4277-B0F2-CCA3E09A045D}" type="presParOf" srcId="{01BEF9D3-D549-4C84-8999-3F1029DF5734}" destId="{C9C73D84-4520-4FF5-B1AD-9FA4A85AC9B2}" srcOrd="5" destOrd="0" presId="urn:microsoft.com/office/officeart/2005/8/layout/hierarchy2"/>
    <dgm:cxn modelId="{E6FD62FD-1646-421D-85D1-3307E929AC35}" type="presParOf" srcId="{C9C73D84-4520-4FF5-B1AD-9FA4A85AC9B2}" destId="{C0BE814A-4E23-4BBE-9982-949A8388A43A}" srcOrd="0" destOrd="0" presId="urn:microsoft.com/office/officeart/2005/8/layout/hierarchy2"/>
    <dgm:cxn modelId="{C07FEC5C-4CD1-4734-962E-E68EE6F6416B}" type="presParOf" srcId="{C9C73D84-4520-4FF5-B1AD-9FA4A85AC9B2}" destId="{10BEC437-17A1-438C-A907-CCE2991FDE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F2E93E-DC59-41CE-801F-00E34AB4FA7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06E712-0D05-4AD3-86ED-A5CBA72F8C22}">
      <dgm:prSet custT="1"/>
      <dgm:spPr/>
      <dgm:t>
        <a:bodyPr/>
        <a:lstStyle/>
        <a:p>
          <a:r>
            <a:rPr lang="de-CH" sz="2400"/>
            <a:t>Bildliche &amp; sprachliche Ebene Berücksichtigen</a:t>
          </a:r>
          <a:endParaRPr lang="en-US" sz="2400"/>
        </a:p>
      </dgm:t>
    </dgm:pt>
    <dgm:pt modelId="{563E193A-92F1-4EA7-A381-6E01378C3869}" type="parTrans" cxnId="{C581B011-94A6-4A95-AA2A-DF18D95B958E}">
      <dgm:prSet/>
      <dgm:spPr/>
      <dgm:t>
        <a:bodyPr/>
        <a:lstStyle/>
        <a:p>
          <a:endParaRPr lang="en-US"/>
        </a:p>
      </dgm:t>
    </dgm:pt>
    <dgm:pt modelId="{9AE15FB6-6F73-4A59-A1E0-A0F7FC587585}" type="sibTrans" cxnId="{C581B011-94A6-4A95-AA2A-DF18D95B958E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5F14DCD-F931-4227-855B-A36ADB6E9A13}">
      <dgm:prSet custT="1"/>
      <dgm:spPr/>
      <dgm:t>
        <a:bodyPr/>
        <a:lstStyle/>
        <a:p>
          <a:r>
            <a:rPr lang="de-CH" sz="2400"/>
            <a:t>Verantwortung Eltern (vgl. Lewis et al. 2022) </a:t>
          </a:r>
          <a:endParaRPr lang="en-US" sz="2400"/>
        </a:p>
      </dgm:t>
    </dgm:pt>
    <dgm:pt modelId="{1F1B72AC-E2F6-4D90-A78D-FE230ADE34C5}" type="parTrans" cxnId="{2ECFC4AC-ADCE-4C82-8111-BAB5A968DDFB}">
      <dgm:prSet/>
      <dgm:spPr/>
      <dgm:t>
        <a:bodyPr/>
        <a:lstStyle/>
        <a:p>
          <a:endParaRPr lang="en-US"/>
        </a:p>
      </dgm:t>
    </dgm:pt>
    <dgm:pt modelId="{E202D79E-9016-414F-AE05-3299284988D4}" type="sibTrans" cxnId="{2ECFC4AC-ADCE-4C82-8111-BAB5A968DDF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D7F3BCE-D665-4DD9-B76C-1D48A8BC7102}">
      <dgm:prSet custT="1"/>
      <dgm:spPr/>
      <dgm:t>
        <a:bodyPr/>
        <a:lstStyle/>
        <a:p>
          <a:r>
            <a:rPr lang="de-CH" sz="2400"/>
            <a:t>Un-doing gender:  Verbesserungspotential </a:t>
          </a:r>
          <a:endParaRPr lang="en-US" sz="2400"/>
        </a:p>
      </dgm:t>
    </dgm:pt>
    <dgm:pt modelId="{8D38A555-3783-49A9-95F2-BABBFD78CAE7}" type="parTrans" cxnId="{6711515F-744A-4A24-AC94-87A4E4CAB574}">
      <dgm:prSet/>
      <dgm:spPr/>
      <dgm:t>
        <a:bodyPr/>
        <a:lstStyle/>
        <a:p>
          <a:endParaRPr lang="en-US"/>
        </a:p>
      </dgm:t>
    </dgm:pt>
    <dgm:pt modelId="{EB7D4AB0-FC10-4D49-909A-A62745EFA357}" type="sibTrans" cxnId="{6711515F-744A-4A24-AC94-87A4E4CAB57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A6E2AEC-6C75-4CD0-B1A8-ECBB0C70D4DB}" type="pres">
      <dgm:prSet presAssocID="{D3F2E93E-DC59-41CE-801F-00E34AB4FA73}" presName="Name0" presStyleCnt="0">
        <dgm:presLayoutVars>
          <dgm:animLvl val="lvl"/>
          <dgm:resizeHandles val="exact"/>
        </dgm:presLayoutVars>
      </dgm:prSet>
      <dgm:spPr/>
    </dgm:pt>
    <dgm:pt modelId="{E839C715-CC89-479C-9F34-4C1CC1D72B02}" type="pres">
      <dgm:prSet presAssocID="{8506E712-0D05-4AD3-86ED-A5CBA72F8C22}" presName="compositeNode" presStyleCnt="0">
        <dgm:presLayoutVars>
          <dgm:bulletEnabled val="1"/>
        </dgm:presLayoutVars>
      </dgm:prSet>
      <dgm:spPr/>
    </dgm:pt>
    <dgm:pt modelId="{0F32E29B-EC97-4D6B-A6EF-C08937FDFD6F}" type="pres">
      <dgm:prSet presAssocID="{8506E712-0D05-4AD3-86ED-A5CBA72F8C22}" presName="bgRect" presStyleLbl="alignNode1" presStyleIdx="0" presStyleCnt="3"/>
      <dgm:spPr/>
    </dgm:pt>
    <dgm:pt modelId="{FCEC577C-2838-4F77-AD83-F1F4140ADE74}" type="pres">
      <dgm:prSet presAssocID="{9AE15FB6-6F73-4A59-A1E0-A0F7FC587585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7A44A148-6F1A-4A35-B1AD-0E3045776E45}" type="pres">
      <dgm:prSet presAssocID="{8506E712-0D05-4AD3-86ED-A5CBA72F8C22}" presName="nodeRect" presStyleLbl="alignNode1" presStyleIdx="0" presStyleCnt="3">
        <dgm:presLayoutVars>
          <dgm:bulletEnabled val="1"/>
        </dgm:presLayoutVars>
      </dgm:prSet>
      <dgm:spPr/>
    </dgm:pt>
    <dgm:pt modelId="{0F91C590-2C69-4D22-BE73-D23B85D2E95F}" type="pres">
      <dgm:prSet presAssocID="{9AE15FB6-6F73-4A59-A1E0-A0F7FC587585}" presName="sibTrans" presStyleCnt="0"/>
      <dgm:spPr/>
    </dgm:pt>
    <dgm:pt modelId="{0B1903BF-0C3C-4642-988A-DCA77CF13D08}" type="pres">
      <dgm:prSet presAssocID="{B5F14DCD-F931-4227-855B-A36ADB6E9A13}" presName="compositeNode" presStyleCnt="0">
        <dgm:presLayoutVars>
          <dgm:bulletEnabled val="1"/>
        </dgm:presLayoutVars>
      </dgm:prSet>
      <dgm:spPr/>
    </dgm:pt>
    <dgm:pt modelId="{2269F117-8520-40D0-9548-CD65DEE3AE2B}" type="pres">
      <dgm:prSet presAssocID="{B5F14DCD-F931-4227-855B-A36ADB6E9A13}" presName="bgRect" presStyleLbl="alignNode1" presStyleIdx="1" presStyleCnt="3"/>
      <dgm:spPr/>
    </dgm:pt>
    <dgm:pt modelId="{D581FCA2-09D6-4897-B3F8-5C96AA7ACF07}" type="pres">
      <dgm:prSet presAssocID="{E202D79E-9016-414F-AE05-3299284988D4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57024BED-DC62-4EDE-A5D2-62D23CFA9B09}" type="pres">
      <dgm:prSet presAssocID="{B5F14DCD-F931-4227-855B-A36ADB6E9A13}" presName="nodeRect" presStyleLbl="alignNode1" presStyleIdx="1" presStyleCnt="3">
        <dgm:presLayoutVars>
          <dgm:bulletEnabled val="1"/>
        </dgm:presLayoutVars>
      </dgm:prSet>
      <dgm:spPr/>
    </dgm:pt>
    <dgm:pt modelId="{B20D498A-F20D-4D5E-BAA8-7FA9576B7A3D}" type="pres">
      <dgm:prSet presAssocID="{E202D79E-9016-414F-AE05-3299284988D4}" presName="sibTrans" presStyleCnt="0"/>
      <dgm:spPr/>
    </dgm:pt>
    <dgm:pt modelId="{D3820256-7CDA-4AF8-A4C3-B30A0D00CB57}" type="pres">
      <dgm:prSet presAssocID="{FD7F3BCE-D665-4DD9-B76C-1D48A8BC7102}" presName="compositeNode" presStyleCnt="0">
        <dgm:presLayoutVars>
          <dgm:bulletEnabled val="1"/>
        </dgm:presLayoutVars>
      </dgm:prSet>
      <dgm:spPr/>
    </dgm:pt>
    <dgm:pt modelId="{9AB38B04-4DA8-4FA2-9BF5-725C62CF5C88}" type="pres">
      <dgm:prSet presAssocID="{FD7F3BCE-D665-4DD9-B76C-1D48A8BC7102}" presName="bgRect" presStyleLbl="alignNode1" presStyleIdx="2" presStyleCnt="3"/>
      <dgm:spPr/>
    </dgm:pt>
    <dgm:pt modelId="{B4429612-C0BB-4958-AEC1-E3C8C3DD212F}" type="pres">
      <dgm:prSet presAssocID="{EB7D4AB0-FC10-4D49-909A-A62745EFA357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D52D5827-B657-494B-BFF9-D6A9B8372677}" type="pres">
      <dgm:prSet presAssocID="{FD7F3BCE-D665-4DD9-B76C-1D48A8BC7102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81071C0A-53A9-4258-AD42-7AA8B79FBA8A}" type="presOf" srcId="{B5F14DCD-F931-4227-855B-A36ADB6E9A13}" destId="{57024BED-DC62-4EDE-A5D2-62D23CFA9B09}" srcOrd="1" destOrd="0" presId="urn:microsoft.com/office/officeart/2016/7/layout/LinearBlockProcessNumbered"/>
    <dgm:cxn modelId="{C581B011-94A6-4A95-AA2A-DF18D95B958E}" srcId="{D3F2E93E-DC59-41CE-801F-00E34AB4FA73}" destId="{8506E712-0D05-4AD3-86ED-A5CBA72F8C22}" srcOrd="0" destOrd="0" parTransId="{563E193A-92F1-4EA7-A381-6E01378C3869}" sibTransId="{9AE15FB6-6F73-4A59-A1E0-A0F7FC587585}"/>
    <dgm:cxn modelId="{ED3FB729-0230-41D8-82A1-ECCE5C2D5BA7}" type="presOf" srcId="{D3F2E93E-DC59-41CE-801F-00E34AB4FA73}" destId="{EA6E2AEC-6C75-4CD0-B1A8-ECBB0C70D4DB}" srcOrd="0" destOrd="0" presId="urn:microsoft.com/office/officeart/2016/7/layout/LinearBlockProcessNumbered"/>
    <dgm:cxn modelId="{B25F9A2A-9604-431F-B581-F1D7C19B8D8B}" type="presOf" srcId="{FD7F3BCE-D665-4DD9-B76C-1D48A8BC7102}" destId="{9AB38B04-4DA8-4FA2-9BF5-725C62CF5C88}" srcOrd="0" destOrd="0" presId="urn:microsoft.com/office/officeart/2016/7/layout/LinearBlockProcessNumbered"/>
    <dgm:cxn modelId="{78783735-15D2-47C4-A849-D026848FCAF4}" type="presOf" srcId="{8506E712-0D05-4AD3-86ED-A5CBA72F8C22}" destId="{7A44A148-6F1A-4A35-B1AD-0E3045776E45}" srcOrd="1" destOrd="0" presId="urn:microsoft.com/office/officeart/2016/7/layout/LinearBlockProcessNumbered"/>
    <dgm:cxn modelId="{6711515F-744A-4A24-AC94-87A4E4CAB574}" srcId="{D3F2E93E-DC59-41CE-801F-00E34AB4FA73}" destId="{FD7F3BCE-D665-4DD9-B76C-1D48A8BC7102}" srcOrd="2" destOrd="0" parTransId="{8D38A555-3783-49A9-95F2-BABBFD78CAE7}" sibTransId="{EB7D4AB0-FC10-4D49-909A-A62745EFA357}"/>
    <dgm:cxn modelId="{C1A8137F-134A-4FC3-8954-72C3F71303DB}" type="presOf" srcId="{E202D79E-9016-414F-AE05-3299284988D4}" destId="{D581FCA2-09D6-4897-B3F8-5C96AA7ACF07}" srcOrd="0" destOrd="0" presId="urn:microsoft.com/office/officeart/2016/7/layout/LinearBlockProcessNumbered"/>
    <dgm:cxn modelId="{9236A493-08DD-4EB0-AF05-4641DF5B0F8B}" type="presOf" srcId="{EB7D4AB0-FC10-4D49-909A-A62745EFA357}" destId="{B4429612-C0BB-4958-AEC1-E3C8C3DD212F}" srcOrd="0" destOrd="0" presId="urn:microsoft.com/office/officeart/2016/7/layout/LinearBlockProcessNumbered"/>
    <dgm:cxn modelId="{5BECB698-82E8-4855-B7AE-EC0924C8CAD1}" type="presOf" srcId="{FD7F3BCE-D665-4DD9-B76C-1D48A8BC7102}" destId="{D52D5827-B657-494B-BFF9-D6A9B8372677}" srcOrd="1" destOrd="0" presId="urn:microsoft.com/office/officeart/2016/7/layout/LinearBlockProcessNumbered"/>
    <dgm:cxn modelId="{2ECFC4AC-ADCE-4C82-8111-BAB5A968DDFB}" srcId="{D3F2E93E-DC59-41CE-801F-00E34AB4FA73}" destId="{B5F14DCD-F931-4227-855B-A36ADB6E9A13}" srcOrd="1" destOrd="0" parTransId="{1F1B72AC-E2F6-4D90-A78D-FE230ADE34C5}" sibTransId="{E202D79E-9016-414F-AE05-3299284988D4}"/>
    <dgm:cxn modelId="{8198DEC5-EACE-4F3E-82CA-149946480E8F}" type="presOf" srcId="{9AE15FB6-6F73-4A59-A1E0-A0F7FC587585}" destId="{FCEC577C-2838-4F77-AD83-F1F4140ADE74}" srcOrd="0" destOrd="0" presId="urn:microsoft.com/office/officeart/2016/7/layout/LinearBlockProcessNumbered"/>
    <dgm:cxn modelId="{DB2BCCE5-10F7-4531-9172-5D478632650C}" type="presOf" srcId="{8506E712-0D05-4AD3-86ED-A5CBA72F8C22}" destId="{0F32E29B-EC97-4D6B-A6EF-C08937FDFD6F}" srcOrd="0" destOrd="0" presId="urn:microsoft.com/office/officeart/2016/7/layout/LinearBlockProcessNumbered"/>
    <dgm:cxn modelId="{C547B8EE-0945-4055-8E14-325EF7A23845}" type="presOf" srcId="{B5F14DCD-F931-4227-855B-A36ADB6E9A13}" destId="{2269F117-8520-40D0-9548-CD65DEE3AE2B}" srcOrd="0" destOrd="0" presId="urn:microsoft.com/office/officeart/2016/7/layout/LinearBlockProcessNumbered"/>
    <dgm:cxn modelId="{FF9E6CB8-EC58-42A9-8214-A04987D17CB3}" type="presParOf" srcId="{EA6E2AEC-6C75-4CD0-B1A8-ECBB0C70D4DB}" destId="{E839C715-CC89-479C-9F34-4C1CC1D72B02}" srcOrd="0" destOrd="0" presId="urn:microsoft.com/office/officeart/2016/7/layout/LinearBlockProcessNumbered"/>
    <dgm:cxn modelId="{DD7CF095-A987-4414-AE34-D9A1CE286B9A}" type="presParOf" srcId="{E839C715-CC89-479C-9F34-4C1CC1D72B02}" destId="{0F32E29B-EC97-4D6B-A6EF-C08937FDFD6F}" srcOrd="0" destOrd="0" presId="urn:microsoft.com/office/officeart/2016/7/layout/LinearBlockProcessNumbered"/>
    <dgm:cxn modelId="{257DA5A8-A5B1-45AF-B9D1-05C7236286F7}" type="presParOf" srcId="{E839C715-CC89-479C-9F34-4C1CC1D72B02}" destId="{FCEC577C-2838-4F77-AD83-F1F4140ADE74}" srcOrd="1" destOrd="0" presId="urn:microsoft.com/office/officeart/2016/7/layout/LinearBlockProcessNumbered"/>
    <dgm:cxn modelId="{F83064AF-595E-4E24-98E2-A9506604EB1B}" type="presParOf" srcId="{E839C715-CC89-479C-9F34-4C1CC1D72B02}" destId="{7A44A148-6F1A-4A35-B1AD-0E3045776E45}" srcOrd="2" destOrd="0" presId="urn:microsoft.com/office/officeart/2016/7/layout/LinearBlockProcessNumbered"/>
    <dgm:cxn modelId="{595AEC69-D318-48C6-ADB3-8212E3A3D1CD}" type="presParOf" srcId="{EA6E2AEC-6C75-4CD0-B1A8-ECBB0C70D4DB}" destId="{0F91C590-2C69-4D22-BE73-D23B85D2E95F}" srcOrd="1" destOrd="0" presId="urn:microsoft.com/office/officeart/2016/7/layout/LinearBlockProcessNumbered"/>
    <dgm:cxn modelId="{AD17549B-4C48-4082-858B-F93053DE0A4D}" type="presParOf" srcId="{EA6E2AEC-6C75-4CD0-B1A8-ECBB0C70D4DB}" destId="{0B1903BF-0C3C-4642-988A-DCA77CF13D08}" srcOrd="2" destOrd="0" presId="urn:microsoft.com/office/officeart/2016/7/layout/LinearBlockProcessNumbered"/>
    <dgm:cxn modelId="{39D32DFB-3E80-4573-9743-DECD3C166370}" type="presParOf" srcId="{0B1903BF-0C3C-4642-988A-DCA77CF13D08}" destId="{2269F117-8520-40D0-9548-CD65DEE3AE2B}" srcOrd="0" destOrd="0" presId="urn:microsoft.com/office/officeart/2016/7/layout/LinearBlockProcessNumbered"/>
    <dgm:cxn modelId="{04CFAAA4-7F96-419F-B355-F264795CAD52}" type="presParOf" srcId="{0B1903BF-0C3C-4642-988A-DCA77CF13D08}" destId="{D581FCA2-09D6-4897-B3F8-5C96AA7ACF07}" srcOrd="1" destOrd="0" presId="urn:microsoft.com/office/officeart/2016/7/layout/LinearBlockProcessNumbered"/>
    <dgm:cxn modelId="{02BDEB65-4BC9-453B-A028-B4C6455161BA}" type="presParOf" srcId="{0B1903BF-0C3C-4642-988A-DCA77CF13D08}" destId="{57024BED-DC62-4EDE-A5D2-62D23CFA9B09}" srcOrd="2" destOrd="0" presId="urn:microsoft.com/office/officeart/2016/7/layout/LinearBlockProcessNumbered"/>
    <dgm:cxn modelId="{DA284814-218C-4875-B3AD-211AD0314046}" type="presParOf" srcId="{EA6E2AEC-6C75-4CD0-B1A8-ECBB0C70D4DB}" destId="{B20D498A-F20D-4D5E-BAA8-7FA9576B7A3D}" srcOrd="3" destOrd="0" presId="urn:microsoft.com/office/officeart/2016/7/layout/LinearBlockProcessNumbered"/>
    <dgm:cxn modelId="{13E09346-39C6-4571-85BB-70DC6E8B60CE}" type="presParOf" srcId="{EA6E2AEC-6C75-4CD0-B1A8-ECBB0C70D4DB}" destId="{D3820256-7CDA-4AF8-A4C3-B30A0D00CB57}" srcOrd="4" destOrd="0" presId="urn:microsoft.com/office/officeart/2016/7/layout/LinearBlockProcessNumbered"/>
    <dgm:cxn modelId="{1D567F64-ECA1-4991-B2CB-3101CB1196AB}" type="presParOf" srcId="{D3820256-7CDA-4AF8-A4C3-B30A0D00CB57}" destId="{9AB38B04-4DA8-4FA2-9BF5-725C62CF5C88}" srcOrd="0" destOrd="0" presId="urn:microsoft.com/office/officeart/2016/7/layout/LinearBlockProcessNumbered"/>
    <dgm:cxn modelId="{8C69A64B-F3B3-450D-9758-69C68651F0A5}" type="presParOf" srcId="{D3820256-7CDA-4AF8-A4C3-B30A0D00CB57}" destId="{B4429612-C0BB-4958-AEC1-E3C8C3DD212F}" srcOrd="1" destOrd="0" presId="urn:microsoft.com/office/officeart/2016/7/layout/LinearBlockProcessNumbered"/>
    <dgm:cxn modelId="{58CEFEF5-EDA1-4A64-8900-46D3857AA83F}" type="presParOf" srcId="{D3820256-7CDA-4AF8-A4C3-B30A0D00CB57}" destId="{D52D5827-B657-494B-BFF9-D6A9B837267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D8755-430F-4909-B70C-CF64187E400F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50F490-8E41-41D9-926A-ECD85BC39277}">
      <dgm:prSet custT="1"/>
      <dgm:spPr/>
      <dgm:t>
        <a:bodyPr/>
        <a:lstStyle/>
        <a:p>
          <a:r>
            <a:rPr lang="de-CH" sz="1800"/>
            <a:t>Stereotypenvermittlung (Lewis et al., 2022)</a:t>
          </a:r>
          <a:endParaRPr lang="en-US" sz="1800"/>
        </a:p>
      </dgm:t>
    </dgm:pt>
    <dgm:pt modelId="{2EF38C52-967E-493A-B21E-03B225D489B1}" type="parTrans" cxnId="{3FEE63FB-F335-4D14-A215-BB182D314124}">
      <dgm:prSet/>
      <dgm:spPr/>
      <dgm:t>
        <a:bodyPr/>
        <a:lstStyle/>
        <a:p>
          <a:endParaRPr lang="en-US"/>
        </a:p>
      </dgm:t>
    </dgm:pt>
    <dgm:pt modelId="{C8FB0824-7158-42E1-A734-B8ADA2E0E447}" type="sibTrans" cxnId="{3FEE63FB-F335-4D14-A215-BB182D314124}">
      <dgm:prSet/>
      <dgm:spPr/>
      <dgm:t>
        <a:bodyPr/>
        <a:lstStyle/>
        <a:p>
          <a:endParaRPr lang="en-US"/>
        </a:p>
      </dgm:t>
    </dgm:pt>
    <dgm:pt modelId="{87528879-B6C4-4EB3-9446-5D43581EEF88}">
      <dgm:prSet custT="1"/>
      <dgm:spPr/>
      <dgm:t>
        <a:bodyPr/>
        <a:lstStyle/>
        <a:p>
          <a:r>
            <a:rPr lang="de-CH" sz="1800"/>
            <a:t>Geschlechterspezifische Inhalte (Lewis et al., 2022)</a:t>
          </a:r>
          <a:endParaRPr lang="en-US" sz="1800"/>
        </a:p>
      </dgm:t>
    </dgm:pt>
    <dgm:pt modelId="{0285A466-A9DB-4B3C-902D-799AF58AE319}" type="parTrans" cxnId="{6A8935F6-D8F1-4CE2-A5D9-E996E2885065}">
      <dgm:prSet/>
      <dgm:spPr/>
      <dgm:t>
        <a:bodyPr/>
        <a:lstStyle/>
        <a:p>
          <a:endParaRPr lang="en-US"/>
        </a:p>
      </dgm:t>
    </dgm:pt>
    <dgm:pt modelId="{5F601AB6-6907-4DCD-A969-07721309439D}" type="sibTrans" cxnId="{6A8935F6-D8F1-4CE2-A5D9-E996E2885065}">
      <dgm:prSet/>
      <dgm:spPr/>
      <dgm:t>
        <a:bodyPr/>
        <a:lstStyle/>
        <a:p>
          <a:endParaRPr lang="en-US"/>
        </a:p>
      </dgm:t>
    </dgm:pt>
    <dgm:pt modelId="{A6BD8228-78F6-4D1F-8DBF-10CAD1A7643D}">
      <dgm:prSet custT="1"/>
      <dgm:spPr/>
      <dgm:t>
        <a:bodyPr/>
        <a:lstStyle/>
        <a:p>
          <a:r>
            <a:rPr lang="en-US" sz="1800" err="1"/>
            <a:t>Verzerrungseffekte</a:t>
          </a:r>
          <a:r>
            <a:rPr lang="en-US" sz="1800"/>
            <a:t> (</a:t>
          </a:r>
          <a:r>
            <a:rPr lang="en-US" sz="1800" err="1"/>
            <a:t>Elsen</a:t>
          </a:r>
          <a:r>
            <a:rPr lang="en-US" sz="1800"/>
            <a:t>, 2020)</a:t>
          </a:r>
        </a:p>
      </dgm:t>
    </dgm:pt>
    <dgm:pt modelId="{481CD35D-45AD-458F-846E-9D25E51A15FB}" type="parTrans" cxnId="{AFB1E012-D65B-4334-821F-97517813AD43}">
      <dgm:prSet/>
      <dgm:spPr/>
      <dgm:t>
        <a:bodyPr/>
        <a:lstStyle/>
        <a:p>
          <a:endParaRPr lang="de-CH"/>
        </a:p>
      </dgm:t>
    </dgm:pt>
    <dgm:pt modelId="{DBD59F33-C523-4E8C-8557-BC73171CFE1E}" type="sibTrans" cxnId="{AFB1E012-D65B-4334-821F-97517813AD43}">
      <dgm:prSet/>
      <dgm:spPr/>
      <dgm:t>
        <a:bodyPr/>
        <a:lstStyle/>
        <a:p>
          <a:endParaRPr lang="de-CH"/>
        </a:p>
      </dgm:t>
    </dgm:pt>
    <dgm:pt modelId="{F9452EA9-8CD7-42ED-8650-9EF69A3CA391}">
      <dgm:prSet custT="1"/>
      <dgm:spPr/>
      <dgm:t>
        <a:bodyPr/>
        <a:lstStyle/>
        <a:p>
          <a:r>
            <a:rPr lang="de-CH" sz="1800"/>
            <a:t>Lernen über Geschlecht (Lewis et al., 2022)</a:t>
          </a:r>
          <a:endParaRPr lang="en-US" sz="1800"/>
        </a:p>
      </dgm:t>
    </dgm:pt>
    <dgm:pt modelId="{EE3835D4-4D98-4378-A338-968E47B91D88}" type="parTrans" cxnId="{62D8DC57-A6F0-4C0B-BE8B-1E9C8493A2F1}">
      <dgm:prSet/>
      <dgm:spPr/>
      <dgm:t>
        <a:bodyPr/>
        <a:lstStyle/>
        <a:p>
          <a:endParaRPr lang="de-CH"/>
        </a:p>
      </dgm:t>
    </dgm:pt>
    <dgm:pt modelId="{5D87E995-8AB7-490B-8346-BD377D9BA647}" type="sibTrans" cxnId="{62D8DC57-A6F0-4C0B-BE8B-1E9C8493A2F1}">
      <dgm:prSet/>
      <dgm:spPr/>
      <dgm:t>
        <a:bodyPr/>
        <a:lstStyle/>
        <a:p>
          <a:endParaRPr lang="de-CH"/>
        </a:p>
      </dgm:t>
    </dgm:pt>
    <dgm:pt modelId="{53CB22D9-59C9-4AB2-90BD-5A3E481AD02F}" type="pres">
      <dgm:prSet presAssocID="{690D8755-430F-4909-B70C-CF64187E400F}" presName="diagram" presStyleCnt="0">
        <dgm:presLayoutVars>
          <dgm:dir/>
          <dgm:resizeHandles val="exact"/>
        </dgm:presLayoutVars>
      </dgm:prSet>
      <dgm:spPr/>
    </dgm:pt>
    <dgm:pt modelId="{0A01FBA1-43B3-4774-93BF-38104F5A678D}" type="pres">
      <dgm:prSet presAssocID="{A650F490-8E41-41D9-926A-ECD85BC39277}" presName="node" presStyleLbl="node1" presStyleIdx="0" presStyleCnt="4">
        <dgm:presLayoutVars>
          <dgm:bulletEnabled val="1"/>
        </dgm:presLayoutVars>
      </dgm:prSet>
      <dgm:spPr/>
    </dgm:pt>
    <dgm:pt modelId="{546D64E9-EB62-4F4A-AE68-3B79AF6F6E45}" type="pres">
      <dgm:prSet presAssocID="{C8FB0824-7158-42E1-A734-B8ADA2E0E447}" presName="sibTrans" presStyleLbl="sibTrans2D1" presStyleIdx="0" presStyleCnt="3"/>
      <dgm:spPr/>
    </dgm:pt>
    <dgm:pt modelId="{B46B3314-3977-4738-B835-B3E24F836396}" type="pres">
      <dgm:prSet presAssocID="{C8FB0824-7158-42E1-A734-B8ADA2E0E447}" presName="connectorText" presStyleLbl="sibTrans2D1" presStyleIdx="0" presStyleCnt="3"/>
      <dgm:spPr/>
    </dgm:pt>
    <dgm:pt modelId="{B6905A31-C9C4-4705-9F8E-3C9904C29598}" type="pres">
      <dgm:prSet presAssocID="{87528879-B6C4-4EB3-9446-5D43581EEF88}" presName="node" presStyleLbl="node1" presStyleIdx="1" presStyleCnt="4">
        <dgm:presLayoutVars>
          <dgm:bulletEnabled val="1"/>
        </dgm:presLayoutVars>
      </dgm:prSet>
      <dgm:spPr/>
    </dgm:pt>
    <dgm:pt modelId="{1A882E67-7AD5-44EC-A8E4-4D99F6F799A5}" type="pres">
      <dgm:prSet presAssocID="{5F601AB6-6907-4DCD-A969-07721309439D}" presName="sibTrans" presStyleLbl="sibTrans2D1" presStyleIdx="1" presStyleCnt="3"/>
      <dgm:spPr/>
    </dgm:pt>
    <dgm:pt modelId="{BE0D5491-03E1-4084-85A7-F8163C6163DC}" type="pres">
      <dgm:prSet presAssocID="{5F601AB6-6907-4DCD-A969-07721309439D}" presName="connectorText" presStyleLbl="sibTrans2D1" presStyleIdx="1" presStyleCnt="3"/>
      <dgm:spPr/>
    </dgm:pt>
    <dgm:pt modelId="{8E8D9DE3-846D-4EB6-8C94-EB647AF825C4}" type="pres">
      <dgm:prSet presAssocID="{F9452EA9-8CD7-42ED-8650-9EF69A3CA391}" presName="node" presStyleLbl="node1" presStyleIdx="2" presStyleCnt="4">
        <dgm:presLayoutVars>
          <dgm:bulletEnabled val="1"/>
        </dgm:presLayoutVars>
      </dgm:prSet>
      <dgm:spPr/>
    </dgm:pt>
    <dgm:pt modelId="{FB3E34D9-BB5F-40CF-9F72-15FC54093036}" type="pres">
      <dgm:prSet presAssocID="{5D87E995-8AB7-490B-8346-BD377D9BA647}" presName="sibTrans" presStyleLbl="sibTrans2D1" presStyleIdx="2" presStyleCnt="3"/>
      <dgm:spPr/>
    </dgm:pt>
    <dgm:pt modelId="{7F1E237F-45A6-40C0-875A-50B89B5138B9}" type="pres">
      <dgm:prSet presAssocID="{5D87E995-8AB7-490B-8346-BD377D9BA647}" presName="connectorText" presStyleLbl="sibTrans2D1" presStyleIdx="2" presStyleCnt="3"/>
      <dgm:spPr/>
    </dgm:pt>
    <dgm:pt modelId="{3D5BB270-23DA-403E-A894-2DAC142AFA16}" type="pres">
      <dgm:prSet presAssocID="{A6BD8228-78F6-4D1F-8DBF-10CAD1A7643D}" presName="node" presStyleLbl="node1" presStyleIdx="3" presStyleCnt="4">
        <dgm:presLayoutVars>
          <dgm:bulletEnabled val="1"/>
        </dgm:presLayoutVars>
      </dgm:prSet>
      <dgm:spPr/>
    </dgm:pt>
  </dgm:ptLst>
  <dgm:cxnLst>
    <dgm:cxn modelId="{53FEBB0D-B63B-4F57-B4B9-97322E28538F}" type="presOf" srcId="{5D87E995-8AB7-490B-8346-BD377D9BA647}" destId="{FB3E34D9-BB5F-40CF-9F72-15FC54093036}" srcOrd="0" destOrd="0" presId="urn:microsoft.com/office/officeart/2005/8/layout/process5"/>
    <dgm:cxn modelId="{AFB1E012-D65B-4334-821F-97517813AD43}" srcId="{690D8755-430F-4909-B70C-CF64187E400F}" destId="{A6BD8228-78F6-4D1F-8DBF-10CAD1A7643D}" srcOrd="3" destOrd="0" parTransId="{481CD35D-45AD-458F-846E-9D25E51A15FB}" sibTransId="{DBD59F33-C523-4E8C-8557-BC73171CFE1E}"/>
    <dgm:cxn modelId="{7D2F7532-364A-4B8A-AFED-B0687AE3044F}" type="presOf" srcId="{F9452EA9-8CD7-42ED-8650-9EF69A3CA391}" destId="{8E8D9DE3-846D-4EB6-8C94-EB647AF825C4}" srcOrd="0" destOrd="0" presId="urn:microsoft.com/office/officeart/2005/8/layout/process5"/>
    <dgm:cxn modelId="{5201E773-3FB3-42C9-B88A-7C4AC5BE6876}" type="presOf" srcId="{5F601AB6-6907-4DCD-A969-07721309439D}" destId="{BE0D5491-03E1-4084-85A7-F8163C6163DC}" srcOrd="1" destOrd="0" presId="urn:microsoft.com/office/officeart/2005/8/layout/process5"/>
    <dgm:cxn modelId="{436F0B74-1ECB-4F82-BDB0-302EA71E1D55}" type="presOf" srcId="{A6BD8228-78F6-4D1F-8DBF-10CAD1A7643D}" destId="{3D5BB270-23DA-403E-A894-2DAC142AFA16}" srcOrd="0" destOrd="0" presId="urn:microsoft.com/office/officeart/2005/8/layout/process5"/>
    <dgm:cxn modelId="{31BFF875-121B-4B09-8FCD-C39378766C54}" type="presOf" srcId="{C8FB0824-7158-42E1-A734-B8ADA2E0E447}" destId="{B46B3314-3977-4738-B835-B3E24F836396}" srcOrd="1" destOrd="0" presId="urn:microsoft.com/office/officeart/2005/8/layout/process5"/>
    <dgm:cxn modelId="{62D8DC57-A6F0-4C0B-BE8B-1E9C8493A2F1}" srcId="{690D8755-430F-4909-B70C-CF64187E400F}" destId="{F9452EA9-8CD7-42ED-8650-9EF69A3CA391}" srcOrd="2" destOrd="0" parTransId="{EE3835D4-4D98-4378-A338-968E47B91D88}" sibTransId="{5D87E995-8AB7-490B-8346-BD377D9BA647}"/>
    <dgm:cxn modelId="{3BB7228B-0576-4DE6-91CC-B33E8D959871}" type="presOf" srcId="{87528879-B6C4-4EB3-9446-5D43581EEF88}" destId="{B6905A31-C9C4-4705-9F8E-3C9904C29598}" srcOrd="0" destOrd="0" presId="urn:microsoft.com/office/officeart/2005/8/layout/process5"/>
    <dgm:cxn modelId="{8C1BF2AD-358B-46D4-B22B-8FBE7D3EE090}" type="presOf" srcId="{C8FB0824-7158-42E1-A734-B8ADA2E0E447}" destId="{546D64E9-EB62-4F4A-AE68-3B79AF6F6E45}" srcOrd="0" destOrd="0" presId="urn:microsoft.com/office/officeart/2005/8/layout/process5"/>
    <dgm:cxn modelId="{A2A9D0B6-9327-43F8-A385-C050EB5D04C8}" type="presOf" srcId="{5D87E995-8AB7-490B-8346-BD377D9BA647}" destId="{7F1E237F-45A6-40C0-875A-50B89B5138B9}" srcOrd="1" destOrd="0" presId="urn:microsoft.com/office/officeart/2005/8/layout/process5"/>
    <dgm:cxn modelId="{EE66D6C0-FE3D-474C-B15E-8531F2C044EC}" type="presOf" srcId="{A650F490-8E41-41D9-926A-ECD85BC39277}" destId="{0A01FBA1-43B3-4774-93BF-38104F5A678D}" srcOrd="0" destOrd="0" presId="urn:microsoft.com/office/officeart/2005/8/layout/process5"/>
    <dgm:cxn modelId="{98ED5EDC-26A0-446E-A723-CD82FB14E0DE}" type="presOf" srcId="{5F601AB6-6907-4DCD-A969-07721309439D}" destId="{1A882E67-7AD5-44EC-A8E4-4D99F6F799A5}" srcOrd="0" destOrd="0" presId="urn:microsoft.com/office/officeart/2005/8/layout/process5"/>
    <dgm:cxn modelId="{A01B28F5-B709-4A9C-971C-7956F8D55AB9}" type="presOf" srcId="{690D8755-430F-4909-B70C-CF64187E400F}" destId="{53CB22D9-59C9-4AB2-90BD-5A3E481AD02F}" srcOrd="0" destOrd="0" presId="urn:microsoft.com/office/officeart/2005/8/layout/process5"/>
    <dgm:cxn modelId="{6A8935F6-D8F1-4CE2-A5D9-E996E2885065}" srcId="{690D8755-430F-4909-B70C-CF64187E400F}" destId="{87528879-B6C4-4EB3-9446-5D43581EEF88}" srcOrd="1" destOrd="0" parTransId="{0285A466-A9DB-4B3C-902D-799AF58AE319}" sibTransId="{5F601AB6-6907-4DCD-A969-07721309439D}"/>
    <dgm:cxn modelId="{3FEE63FB-F335-4D14-A215-BB182D314124}" srcId="{690D8755-430F-4909-B70C-CF64187E400F}" destId="{A650F490-8E41-41D9-926A-ECD85BC39277}" srcOrd="0" destOrd="0" parTransId="{2EF38C52-967E-493A-B21E-03B225D489B1}" sibTransId="{C8FB0824-7158-42E1-A734-B8ADA2E0E447}"/>
    <dgm:cxn modelId="{6A3C6268-C38D-4156-AC16-6CF0C3DEFCCD}" type="presParOf" srcId="{53CB22D9-59C9-4AB2-90BD-5A3E481AD02F}" destId="{0A01FBA1-43B3-4774-93BF-38104F5A678D}" srcOrd="0" destOrd="0" presId="urn:microsoft.com/office/officeart/2005/8/layout/process5"/>
    <dgm:cxn modelId="{9FCC7885-C51F-4F85-83DF-A0285A96E2FE}" type="presParOf" srcId="{53CB22D9-59C9-4AB2-90BD-5A3E481AD02F}" destId="{546D64E9-EB62-4F4A-AE68-3B79AF6F6E45}" srcOrd="1" destOrd="0" presId="urn:microsoft.com/office/officeart/2005/8/layout/process5"/>
    <dgm:cxn modelId="{E1D014BF-9B99-4FE9-A1B8-727CD5782E4A}" type="presParOf" srcId="{546D64E9-EB62-4F4A-AE68-3B79AF6F6E45}" destId="{B46B3314-3977-4738-B835-B3E24F836396}" srcOrd="0" destOrd="0" presId="urn:microsoft.com/office/officeart/2005/8/layout/process5"/>
    <dgm:cxn modelId="{F479FEC0-D92E-49A1-86A2-F74C965A5599}" type="presParOf" srcId="{53CB22D9-59C9-4AB2-90BD-5A3E481AD02F}" destId="{B6905A31-C9C4-4705-9F8E-3C9904C29598}" srcOrd="2" destOrd="0" presId="urn:microsoft.com/office/officeart/2005/8/layout/process5"/>
    <dgm:cxn modelId="{98AD9546-AFAC-41B5-AC12-94CB3D0C9D9B}" type="presParOf" srcId="{53CB22D9-59C9-4AB2-90BD-5A3E481AD02F}" destId="{1A882E67-7AD5-44EC-A8E4-4D99F6F799A5}" srcOrd="3" destOrd="0" presId="urn:microsoft.com/office/officeart/2005/8/layout/process5"/>
    <dgm:cxn modelId="{6C3B50FC-8FA1-438D-819A-F077FC86EC24}" type="presParOf" srcId="{1A882E67-7AD5-44EC-A8E4-4D99F6F799A5}" destId="{BE0D5491-03E1-4084-85A7-F8163C6163DC}" srcOrd="0" destOrd="0" presId="urn:microsoft.com/office/officeart/2005/8/layout/process5"/>
    <dgm:cxn modelId="{2C8C5F8C-673A-4204-B213-F675B9EC617D}" type="presParOf" srcId="{53CB22D9-59C9-4AB2-90BD-5A3E481AD02F}" destId="{8E8D9DE3-846D-4EB6-8C94-EB647AF825C4}" srcOrd="4" destOrd="0" presId="urn:microsoft.com/office/officeart/2005/8/layout/process5"/>
    <dgm:cxn modelId="{85D14223-FD46-4E52-A13C-F6338EF17428}" type="presParOf" srcId="{53CB22D9-59C9-4AB2-90BD-5A3E481AD02F}" destId="{FB3E34D9-BB5F-40CF-9F72-15FC54093036}" srcOrd="5" destOrd="0" presId="urn:microsoft.com/office/officeart/2005/8/layout/process5"/>
    <dgm:cxn modelId="{DF117657-FD5B-4A6F-BE7E-0368721BA500}" type="presParOf" srcId="{FB3E34D9-BB5F-40CF-9F72-15FC54093036}" destId="{7F1E237F-45A6-40C0-875A-50B89B5138B9}" srcOrd="0" destOrd="0" presId="urn:microsoft.com/office/officeart/2005/8/layout/process5"/>
    <dgm:cxn modelId="{2F4A601C-221B-4DA2-B5B5-2543A2A7BB6D}" type="presParOf" srcId="{53CB22D9-59C9-4AB2-90BD-5A3E481AD02F}" destId="{3D5BB270-23DA-403E-A894-2DAC142AFA1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C6780A-A51D-4EF6-9DDE-266C02ECB3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1CE637-4C60-46FD-B333-ED26BD9B8B74}">
      <dgm:prSet/>
      <dgm:spPr/>
      <dgm:t>
        <a:bodyPr/>
        <a:lstStyle/>
        <a:p>
          <a:r>
            <a:rPr lang="de-CH"/>
            <a:t>59.4% der Bücher von Autorin </a:t>
          </a:r>
          <a:endParaRPr lang="en-US"/>
        </a:p>
      </dgm:t>
    </dgm:pt>
    <dgm:pt modelId="{1B8E62CF-4A60-4153-BCF9-A523E7FE0574}" type="parTrans" cxnId="{1FB636DF-3BEE-43FD-8D43-BDADB6AEB57D}">
      <dgm:prSet/>
      <dgm:spPr/>
      <dgm:t>
        <a:bodyPr/>
        <a:lstStyle/>
        <a:p>
          <a:endParaRPr lang="en-US"/>
        </a:p>
      </dgm:t>
    </dgm:pt>
    <dgm:pt modelId="{2B783BFA-21F2-4AE4-A40E-6FBC409970F3}" type="sibTrans" cxnId="{1FB636DF-3BEE-43FD-8D43-BDADB6AEB57D}">
      <dgm:prSet/>
      <dgm:spPr/>
      <dgm:t>
        <a:bodyPr/>
        <a:lstStyle/>
        <a:p>
          <a:endParaRPr lang="en-US"/>
        </a:p>
      </dgm:t>
    </dgm:pt>
    <dgm:pt modelId="{0DCF6A09-6C92-42F3-8F7C-111B603F6D3C}">
      <dgm:prSet/>
      <dgm:spPr/>
      <dgm:t>
        <a:bodyPr/>
        <a:lstStyle/>
        <a:p>
          <a:r>
            <a:rPr lang="de-CH" b="1"/>
            <a:t>57.9 % weibliche Charaktere </a:t>
          </a:r>
          <a:endParaRPr lang="en-US"/>
        </a:p>
      </dgm:t>
    </dgm:pt>
    <dgm:pt modelId="{5D39B0DA-FBE4-47E1-873A-6785036440A5}" type="parTrans" cxnId="{2D32941F-84BF-4BBD-B32B-335B83DA2474}">
      <dgm:prSet/>
      <dgm:spPr/>
      <dgm:t>
        <a:bodyPr/>
        <a:lstStyle/>
        <a:p>
          <a:endParaRPr lang="en-US"/>
        </a:p>
      </dgm:t>
    </dgm:pt>
    <dgm:pt modelId="{C5019E8B-8739-4B98-8D53-C62E1F3EBADD}" type="sibTrans" cxnId="{2D32941F-84BF-4BBD-B32B-335B83DA2474}">
      <dgm:prSet/>
      <dgm:spPr/>
      <dgm:t>
        <a:bodyPr/>
        <a:lstStyle/>
        <a:p>
          <a:endParaRPr lang="en-US"/>
        </a:p>
      </dgm:t>
    </dgm:pt>
    <dgm:pt modelId="{40474948-6A2C-4A5E-A5C8-DFDEAA661D50}">
      <dgm:prSet/>
      <dgm:spPr/>
      <dgm:t>
        <a:bodyPr/>
        <a:lstStyle/>
        <a:p>
          <a:r>
            <a:rPr lang="de-CH" b="1"/>
            <a:t>2.3 x häufiger weibliche handlungsleitende Person </a:t>
          </a:r>
          <a:endParaRPr lang="en-US"/>
        </a:p>
      </dgm:t>
    </dgm:pt>
    <dgm:pt modelId="{7B103696-0465-4A8B-B110-29ACBAE84E44}" type="parTrans" cxnId="{BC68E1FA-AB57-4DB4-BDEC-0302DBA4BB7D}">
      <dgm:prSet/>
      <dgm:spPr/>
      <dgm:t>
        <a:bodyPr/>
        <a:lstStyle/>
        <a:p>
          <a:endParaRPr lang="en-US"/>
        </a:p>
      </dgm:t>
    </dgm:pt>
    <dgm:pt modelId="{A0C8494D-4B5C-4DB7-8194-78B884A637B5}" type="sibTrans" cxnId="{BC68E1FA-AB57-4DB4-BDEC-0302DBA4BB7D}">
      <dgm:prSet/>
      <dgm:spPr/>
      <dgm:t>
        <a:bodyPr/>
        <a:lstStyle/>
        <a:p>
          <a:endParaRPr lang="en-US"/>
        </a:p>
      </dgm:t>
    </dgm:pt>
    <dgm:pt modelId="{D5D58685-01DD-46E1-A4D8-5C9D26E301E4}">
      <dgm:prSet/>
      <dgm:spPr/>
      <dgm:t>
        <a:bodyPr/>
        <a:lstStyle/>
        <a:p>
          <a:r>
            <a:rPr lang="de-CH"/>
            <a:t>18.8% der Bücher von Autor </a:t>
          </a:r>
          <a:endParaRPr lang="en-US"/>
        </a:p>
      </dgm:t>
    </dgm:pt>
    <dgm:pt modelId="{B603A594-6A5F-4274-A67B-5B4944AF3294}" type="parTrans" cxnId="{55D30A4A-0D44-4DDE-8197-E2AC0595B333}">
      <dgm:prSet/>
      <dgm:spPr/>
      <dgm:t>
        <a:bodyPr/>
        <a:lstStyle/>
        <a:p>
          <a:endParaRPr lang="en-US"/>
        </a:p>
      </dgm:t>
    </dgm:pt>
    <dgm:pt modelId="{86751035-8921-4862-8917-ACB01CE9FBEA}" type="sibTrans" cxnId="{55D30A4A-0D44-4DDE-8197-E2AC0595B333}">
      <dgm:prSet/>
      <dgm:spPr/>
      <dgm:t>
        <a:bodyPr/>
        <a:lstStyle/>
        <a:p>
          <a:endParaRPr lang="en-US"/>
        </a:p>
      </dgm:t>
    </dgm:pt>
    <dgm:pt modelId="{94B8B46C-1EEC-4E09-9A22-63EC2D7E10D7}">
      <dgm:prSet/>
      <dgm:spPr/>
      <dgm:t>
        <a:bodyPr/>
        <a:lstStyle/>
        <a:p>
          <a:r>
            <a:rPr lang="de-CH" b="1"/>
            <a:t>doppelt so viele männliche Charaktere </a:t>
          </a:r>
          <a:endParaRPr lang="en-US"/>
        </a:p>
      </dgm:t>
    </dgm:pt>
    <dgm:pt modelId="{C7510FB0-F118-4B9C-9503-041A7D1FD278}" type="parTrans" cxnId="{0481A65A-DF4F-4788-821B-71B5C9E9ED1B}">
      <dgm:prSet/>
      <dgm:spPr/>
      <dgm:t>
        <a:bodyPr/>
        <a:lstStyle/>
        <a:p>
          <a:endParaRPr lang="en-US"/>
        </a:p>
      </dgm:t>
    </dgm:pt>
    <dgm:pt modelId="{3BB13D60-D82C-4491-B687-6E630066EF48}" type="sibTrans" cxnId="{0481A65A-DF4F-4788-821B-71B5C9E9ED1B}">
      <dgm:prSet/>
      <dgm:spPr/>
      <dgm:t>
        <a:bodyPr/>
        <a:lstStyle/>
        <a:p>
          <a:endParaRPr lang="en-US"/>
        </a:p>
      </dgm:t>
    </dgm:pt>
    <dgm:pt modelId="{74860F0D-2287-4E4A-AACC-C69736933B46}">
      <dgm:prSet/>
      <dgm:spPr/>
      <dgm:t>
        <a:bodyPr/>
        <a:lstStyle/>
        <a:p>
          <a:r>
            <a:rPr lang="de-CH" b="1"/>
            <a:t>2.6 x häufiger männliche handlungsleitende Person </a:t>
          </a:r>
          <a:endParaRPr lang="en-US"/>
        </a:p>
      </dgm:t>
    </dgm:pt>
    <dgm:pt modelId="{A34CC148-99BF-4EA4-85A2-83E95407FC8D}" type="parTrans" cxnId="{E78BE965-F26A-4630-BB92-5658A43D3CCA}">
      <dgm:prSet/>
      <dgm:spPr/>
      <dgm:t>
        <a:bodyPr/>
        <a:lstStyle/>
        <a:p>
          <a:endParaRPr lang="en-US"/>
        </a:p>
      </dgm:t>
    </dgm:pt>
    <dgm:pt modelId="{3FD4C7C6-991F-4361-9C8A-89F3F3CC844B}" type="sibTrans" cxnId="{E78BE965-F26A-4630-BB92-5658A43D3CCA}">
      <dgm:prSet/>
      <dgm:spPr/>
      <dgm:t>
        <a:bodyPr/>
        <a:lstStyle/>
        <a:p>
          <a:endParaRPr lang="en-US"/>
        </a:p>
      </dgm:t>
    </dgm:pt>
    <dgm:pt modelId="{AEF333F3-FEDF-4B9A-A258-7AD39AB261EF}" type="pres">
      <dgm:prSet presAssocID="{56C6780A-A51D-4EF6-9DDE-266C02ECB3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E8A963-2E97-4A34-90B8-144594142A7F}" type="pres">
      <dgm:prSet presAssocID="{BC1CE637-4C60-46FD-B333-ED26BD9B8B74}" presName="hierRoot1" presStyleCnt="0"/>
      <dgm:spPr/>
    </dgm:pt>
    <dgm:pt modelId="{D5D8B232-6B0C-4528-A97A-A20398BD46B0}" type="pres">
      <dgm:prSet presAssocID="{BC1CE637-4C60-46FD-B333-ED26BD9B8B74}" presName="composite" presStyleCnt="0"/>
      <dgm:spPr/>
    </dgm:pt>
    <dgm:pt modelId="{739DDA2E-568F-4DD1-97F7-5B36A6581DA3}" type="pres">
      <dgm:prSet presAssocID="{BC1CE637-4C60-46FD-B333-ED26BD9B8B74}" presName="background" presStyleLbl="node0" presStyleIdx="0" presStyleCnt="2"/>
      <dgm:spPr/>
    </dgm:pt>
    <dgm:pt modelId="{1F5B2CB4-C22C-4182-8D47-588A37D2E26F}" type="pres">
      <dgm:prSet presAssocID="{BC1CE637-4C60-46FD-B333-ED26BD9B8B74}" presName="text" presStyleLbl="fgAcc0" presStyleIdx="0" presStyleCnt="2">
        <dgm:presLayoutVars>
          <dgm:chPref val="3"/>
        </dgm:presLayoutVars>
      </dgm:prSet>
      <dgm:spPr/>
    </dgm:pt>
    <dgm:pt modelId="{44BC7A46-D983-4EBE-B2CB-59BD45EEC130}" type="pres">
      <dgm:prSet presAssocID="{BC1CE637-4C60-46FD-B333-ED26BD9B8B74}" presName="hierChild2" presStyleCnt="0"/>
      <dgm:spPr/>
    </dgm:pt>
    <dgm:pt modelId="{36CAD10A-0DFF-4A97-8909-815F408B6B0C}" type="pres">
      <dgm:prSet presAssocID="{5D39B0DA-FBE4-47E1-873A-6785036440A5}" presName="Name10" presStyleLbl="parChTrans1D2" presStyleIdx="0" presStyleCnt="4"/>
      <dgm:spPr/>
    </dgm:pt>
    <dgm:pt modelId="{4193AE22-93E7-4D4D-AED4-157A6C804141}" type="pres">
      <dgm:prSet presAssocID="{0DCF6A09-6C92-42F3-8F7C-111B603F6D3C}" presName="hierRoot2" presStyleCnt="0"/>
      <dgm:spPr/>
    </dgm:pt>
    <dgm:pt modelId="{E4DA5645-6F22-4258-B423-0038B002FBFF}" type="pres">
      <dgm:prSet presAssocID="{0DCF6A09-6C92-42F3-8F7C-111B603F6D3C}" presName="composite2" presStyleCnt="0"/>
      <dgm:spPr/>
    </dgm:pt>
    <dgm:pt modelId="{2131A6A9-D8F5-4A08-816B-E416B3F29172}" type="pres">
      <dgm:prSet presAssocID="{0DCF6A09-6C92-42F3-8F7C-111B603F6D3C}" presName="background2" presStyleLbl="node2" presStyleIdx="0" presStyleCnt="4"/>
      <dgm:spPr/>
    </dgm:pt>
    <dgm:pt modelId="{FE21E5D6-7453-464E-9562-31F7933FC8B4}" type="pres">
      <dgm:prSet presAssocID="{0DCF6A09-6C92-42F3-8F7C-111B603F6D3C}" presName="text2" presStyleLbl="fgAcc2" presStyleIdx="0" presStyleCnt="4">
        <dgm:presLayoutVars>
          <dgm:chPref val="3"/>
        </dgm:presLayoutVars>
      </dgm:prSet>
      <dgm:spPr/>
    </dgm:pt>
    <dgm:pt modelId="{09B00F8A-BDAF-46CD-BA4C-87FB7AAFA831}" type="pres">
      <dgm:prSet presAssocID="{0DCF6A09-6C92-42F3-8F7C-111B603F6D3C}" presName="hierChild3" presStyleCnt="0"/>
      <dgm:spPr/>
    </dgm:pt>
    <dgm:pt modelId="{B25A19E5-792A-43D4-967B-19405CF07746}" type="pres">
      <dgm:prSet presAssocID="{7B103696-0465-4A8B-B110-29ACBAE84E44}" presName="Name10" presStyleLbl="parChTrans1D2" presStyleIdx="1" presStyleCnt="4"/>
      <dgm:spPr/>
    </dgm:pt>
    <dgm:pt modelId="{97E84D61-157E-4ECC-8641-51B145234269}" type="pres">
      <dgm:prSet presAssocID="{40474948-6A2C-4A5E-A5C8-DFDEAA661D50}" presName="hierRoot2" presStyleCnt="0"/>
      <dgm:spPr/>
    </dgm:pt>
    <dgm:pt modelId="{2D5E0515-2C54-425C-95A4-AF2DBCD0FB8C}" type="pres">
      <dgm:prSet presAssocID="{40474948-6A2C-4A5E-A5C8-DFDEAA661D50}" presName="composite2" presStyleCnt="0"/>
      <dgm:spPr/>
    </dgm:pt>
    <dgm:pt modelId="{14676C08-36E0-4F57-A1DE-E03C5274F63F}" type="pres">
      <dgm:prSet presAssocID="{40474948-6A2C-4A5E-A5C8-DFDEAA661D50}" presName="background2" presStyleLbl="node2" presStyleIdx="1" presStyleCnt="4"/>
      <dgm:spPr/>
    </dgm:pt>
    <dgm:pt modelId="{AF01274A-B891-4E82-AD27-20CF4C8FE08F}" type="pres">
      <dgm:prSet presAssocID="{40474948-6A2C-4A5E-A5C8-DFDEAA661D50}" presName="text2" presStyleLbl="fgAcc2" presStyleIdx="1" presStyleCnt="4">
        <dgm:presLayoutVars>
          <dgm:chPref val="3"/>
        </dgm:presLayoutVars>
      </dgm:prSet>
      <dgm:spPr/>
    </dgm:pt>
    <dgm:pt modelId="{2F1607AF-4216-4077-BE45-9A38DF16CA6D}" type="pres">
      <dgm:prSet presAssocID="{40474948-6A2C-4A5E-A5C8-DFDEAA661D50}" presName="hierChild3" presStyleCnt="0"/>
      <dgm:spPr/>
    </dgm:pt>
    <dgm:pt modelId="{F39FA914-BFF7-44CB-B7D8-2F63E4A2EA2D}" type="pres">
      <dgm:prSet presAssocID="{D5D58685-01DD-46E1-A4D8-5C9D26E301E4}" presName="hierRoot1" presStyleCnt="0"/>
      <dgm:spPr/>
    </dgm:pt>
    <dgm:pt modelId="{E64AF61F-03C4-478A-8132-8433FB5304A5}" type="pres">
      <dgm:prSet presAssocID="{D5D58685-01DD-46E1-A4D8-5C9D26E301E4}" presName="composite" presStyleCnt="0"/>
      <dgm:spPr/>
    </dgm:pt>
    <dgm:pt modelId="{C6C100BF-BA73-491F-BF40-04699C739998}" type="pres">
      <dgm:prSet presAssocID="{D5D58685-01DD-46E1-A4D8-5C9D26E301E4}" presName="background" presStyleLbl="node0" presStyleIdx="1" presStyleCnt="2"/>
      <dgm:spPr/>
    </dgm:pt>
    <dgm:pt modelId="{EBF38D9D-8BDA-4ABB-89A1-A0E311952CDD}" type="pres">
      <dgm:prSet presAssocID="{D5D58685-01DD-46E1-A4D8-5C9D26E301E4}" presName="text" presStyleLbl="fgAcc0" presStyleIdx="1" presStyleCnt="2">
        <dgm:presLayoutVars>
          <dgm:chPref val="3"/>
        </dgm:presLayoutVars>
      </dgm:prSet>
      <dgm:spPr/>
    </dgm:pt>
    <dgm:pt modelId="{7A41ACD4-FBEB-45B8-9AAC-DCFBC0954E65}" type="pres">
      <dgm:prSet presAssocID="{D5D58685-01DD-46E1-A4D8-5C9D26E301E4}" presName="hierChild2" presStyleCnt="0"/>
      <dgm:spPr/>
    </dgm:pt>
    <dgm:pt modelId="{57264BE5-F49C-4AF3-A241-0627FD2C2BD5}" type="pres">
      <dgm:prSet presAssocID="{C7510FB0-F118-4B9C-9503-041A7D1FD278}" presName="Name10" presStyleLbl="parChTrans1D2" presStyleIdx="2" presStyleCnt="4"/>
      <dgm:spPr/>
    </dgm:pt>
    <dgm:pt modelId="{C7BDCD6C-C34D-49A5-BEE3-14C0EE25A51F}" type="pres">
      <dgm:prSet presAssocID="{94B8B46C-1EEC-4E09-9A22-63EC2D7E10D7}" presName="hierRoot2" presStyleCnt="0"/>
      <dgm:spPr/>
    </dgm:pt>
    <dgm:pt modelId="{9E2E6C70-AC3F-4493-A08C-D8852FEBD5D2}" type="pres">
      <dgm:prSet presAssocID="{94B8B46C-1EEC-4E09-9A22-63EC2D7E10D7}" presName="composite2" presStyleCnt="0"/>
      <dgm:spPr/>
    </dgm:pt>
    <dgm:pt modelId="{B8167E34-0028-48A0-AC52-DF2AB3A2D888}" type="pres">
      <dgm:prSet presAssocID="{94B8B46C-1EEC-4E09-9A22-63EC2D7E10D7}" presName="background2" presStyleLbl="node2" presStyleIdx="2" presStyleCnt="4"/>
      <dgm:spPr/>
    </dgm:pt>
    <dgm:pt modelId="{8405EA7A-2BCB-41BA-A28A-A3E3EB6015C1}" type="pres">
      <dgm:prSet presAssocID="{94B8B46C-1EEC-4E09-9A22-63EC2D7E10D7}" presName="text2" presStyleLbl="fgAcc2" presStyleIdx="2" presStyleCnt="4">
        <dgm:presLayoutVars>
          <dgm:chPref val="3"/>
        </dgm:presLayoutVars>
      </dgm:prSet>
      <dgm:spPr/>
    </dgm:pt>
    <dgm:pt modelId="{0CFB69B9-AC0D-4135-B5CF-22FF199E70FE}" type="pres">
      <dgm:prSet presAssocID="{94B8B46C-1EEC-4E09-9A22-63EC2D7E10D7}" presName="hierChild3" presStyleCnt="0"/>
      <dgm:spPr/>
    </dgm:pt>
    <dgm:pt modelId="{1F1B54C6-579B-44BE-8ADA-1D3E009A4D0F}" type="pres">
      <dgm:prSet presAssocID="{A34CC148-99BF-4EA4-85A2-83E95407FC8D}" presName="Name10" presStyleLbl="parChTrans1D2" presStyleIdx="3" presStyleCnt="4"/>
      <dgm:spPr/>
    </dgm:pt>
    <dgm:pt modelId="{FD9FF383-BF61-4547-BE37-7ED0CB916AF6}" type="pres">
      <dgm:prSet presAssocID="{74860F0D-2287-4E4A-AACC-C69736933B46}" presName="hierRoot2" presStyleCnt="0"/>
      <dgm:spPr/>
    </dgm:pt>
    <dgm:pt modelId="{888C5980-147B-46BB-AFAD-77C5F750BCCD}" type="pres">
      <dgm:prSet presAssocID="{74860F0D-2287-4E4A-AACC-C69736933B46}" presName="composite2" presStyleCnt="0"/>
      <dgm:spPr/>
    </dgm:pt>
    <dgm:pt modelId="{2BAB8EC2-AA4B-43E6-94EC-108083B280A0}" type="pres">
      <dgm:prSet presAssocID="{74860F0D-2287-4E4A-AACC-C69736933B46}" presName="background2" presStyleLbl="node2" presStyleIdx="3" presStyleCnt="4"/>
      <dgm:spPr/>
    </dgm:pt>
    <dgm:pt modelId="{9656A808-122D-48A9-A1A5-F2593F2B0AE1}" type="pres">
      <dgm:prSet presAssocID="{74860F0D-2287-4E4A-AACC-C69736933B46}" presName="text2" presStyleLbl="fgAcc2" presStyleIdx="3" presStyleCnt="4">
        <dgm:presLayoutVars>
          <dgm:chPref val="3"/>
        </dgm:presLayoutVars>
      </dgm:prSet>
      <dgm:spPr/>
    </dgm:pt>
    <dgm:pt modelId="{44B29A45-0F07-4D7E-86BF-A1D969D705EC}" type="pres">
      <dgm:prSet presAssocID="{74860F0D-2287-4E4A-AACC-C69736933B46}" presName="hierChild3" presStyleCnt="0"/>
      <dgm:spPr/>
    </dgm:pt>
  </dgm:ptLst>
  <dgm:cxnLst>
    <dgm:cxn modelId="{E7EC9E06-2AB3-42B4-99B9-26ADBF88B48E}" type="presOf" srcId="{5D39B0DA-FBE4-47E1-873A-6785036440A5}" destId="{36CAD10A-0DFF-4A97-8909-815F408B6B0C}" srcOrd="0" destOrd="0" presId="urn:microsoft.com/office/officeart/2005/8/layout/hierarchy1"/>
    <dgm:cxn modelId="{FC198B1B-33BA-46E2-BED1-3BE03343A77E}" type="presOf" srcId="{C7510FB0-F118-4B9C-9503-041A7D1FD278}" destId="{57264BE5-F49C-4AF3-A241-0627FD2C2BD5}" srcOrd="0" destOrd="0" presId="urn:microsoft.com/office/officeart/2005/8/layout/hierarchy1"/>
    <dgm:cxn modelId="{2D32941F-84BF-4BBD-B32B-335B83DA2474}" srcId="{BC1CE637-4C60-46FD-B333-ED26BD9B8B74}" destId="{0DCF6A09-6C92-42F3-8F7C-111B603F6D3C}" srcOrd="0" destOrd="0" parTransId="{5D39B0DA-FBE4-47E1-873A-6785036440A5}" sibTransId="{C5019E8B-8739-4B98-8D53-C62E1F3EBADD}"/>
    <dgm:cxn modelId="{E78BE965-F26A-4630-BB92-5658A43D3CCA}" srcId="{D5D58685-01DD-46E1-A4D8-5C9D26E301E4}" destId="{74860F0D-2287-4E4A-AACC-C69736933B46}" srcOrd="1" destOrd="0" parTransId="{A34CC148-99BF-4EA4-85A2-83E95407FC8D}" sibTransId="{3FD4C7C6-991F-4361-9C8A-89F3F3CC844B}"/>
    <dgm:cxn modelId="{55D30A4A-0D44-4DDE-8197-E2AC0595B333}" srcId="{56C6780A-A51D-4EF6-9DDE-266C02ECB37B}" destId="{D5D58685-01DD-46E1-A4D8-5C9D26E301E4}" srcOrd="1" destOrd="0" parTransId="{B603A594-6A5F-4274-A67B-5B4944AF3294}" sibTransId="{86751035-8921-4862-8917-ACB01CE9FBEA}"/>
    <dgm:cxn modelId="{6A769F4B-78D9-4D89-89F6-44D2B670E964}" type="presOf" srcId="{74860F0D-2287-4E4A-AACC-C69736933B46}" destId="{9656A808-122D-48A9-A1A5-F2593F2B0AE1}" srcOrd="0" destOrd="0" presId="urn:microsoft.com/office/officeart/2005/8/layout/hierarchy1"/>
    <dgm:cxn modelId="{2AA74D7A-E5BE-498B-9F57-4F7809F3DD70}" type="presOf" srcId="{7B103696-0465-4A8B-B110-29ACBAE84E44}" destId="{B25A19E5-792A-43D4-967B-19405CF07746}" srcOrd="0" destOrd="0" presId="urn:microsoft.com/office/officeart/2005/8/layout/hierarchy1"/>
    <dgm:cxn modelId="{0481A65A-DF4F-4788-821B-71B5C9E9ED1B}" srcId="{D5D58685-01DD-46E1-A4D8-5C9D26E301E4}" destId="{94B8B46C-1EEC-4E09-9A22-63EC2D7E10D7}" srcOrd="0" destOrd="0" parTransId="{C7510FB0-F118-4B9C-9503-041A7D1FD278}" sibTransId="{3BB13D60-D82C-4491-B687-6E630066EF48}"/>
    <dgm:cxn modelId="{1F06BA84-825F-47F0-9943-5EF0407E9675}" type="presOf" srcId="{40474948-6A2C-4A5E-A5C8-DFDEAA661D50}" destId="{AF01274A-B891-4E82-AD27-20CF4C8FE08F}" srcOrd="0" destOrd="0" presId="urn:microsoft.com/office/officeart/2005/8/layout/hierarchy1"/>
    <dgm:cxn modelId="{D8F3F4B8-5283-4398-B2FB-ADE308EAC688}" type="presOf" srcId="{D5D58685-01DD-46E1-A4D8-5C9D26E301E4}" destId="{EBF38D9D-8BDA-4ABB-89A1-A0E311952CDD}" srcOrd="0" destOrd="0" presId="urn:microsoft.com/office/officeart/2005/8/layout/hierarchy1"/>
    <dgm:cxn modelId="{2EA96BC2-C45D-4AC3-BC3A-599A13972468}" type="presOf" srcId="{56C6780A-A51D-4EF6-9DDE-266C02ECB37B}" destId="{AEF333F3-FEDF-4B9A-A258-7AD39AB261EF}" srcOrd="0" destOrd="0" presId="urn:microsoft.com/office/officeart/2005/8/layout/hierarchy1"/>
    <dgm:cxn modelId="{7909BAD3-278C-4758-BCF0-DE9F2C38629C}" type="presOf" srcId="{BC1CE637-4C60-46FD-B333-ED26BD9B8B74}" destId="{1F5B2CB4-C22C-4182-8D47-588A37D2E26F}" srcOrd="0" destOrd="0" presId="urn:microsoft.com/office/officeart/2005/8/layout/hierarchy1"/>
    <dgm:cxn modelId="{6C5C4CDC-FB17-42D8-94E9-8A27484FB444}" type="presOf" srcId="{0DCF6A09-6C92-42F3-8F7C-111B603F6D3C}" destId="{FE21E5D6-7453-464E-9562-31F7933FC8B4}" srcOrd="0" destOrd="0" presId="urn:microsoft.com/office/officeart/2005/8/layout/hierarchy1"/>
    <dgm:cxn modelId="{1FB636DF-3BEE-43FD-8D43-BDADB6AEB57D}" srcId="{56C6780A-A51D-4EF6-9DDE-266C02ECB37B}" destId="{BC1CE637-4C60-46FD-B333-ED26BD9B8B74}" srcOrd="0" destOrd="0" parTransId="{1B8E62CF-4A60-4153-BCF9-A523E7FE0574}" sibTransId="{2B783BFA-21F2-4AE4-A40E-6FBC409970F3}"/>
    <dgm:cxn modelId="{6DC28DE2-6757-4E2E-B1C2-692095021122}" type="presOf" srcId="{A34CC148-99BF-4EA4-85A2-83E95407FC8D}" destId="{1F1B54C6-579B-44BE-8ADA-1D3E009A4D0F}" srcOrd="0" destOrd="0" presId="urn:microsoft.com/office/officeart/2005/8/layout/hierarchy1"/>
    <dgm:cxn modelId="{1F11D3E8-5E16-4824-9B61-4475B3853DB0}" type="presOf" srcId="{94B8B46C-1EEC-4E09-9A22-63EC2D7E10D7}" destId="{8405EA7A-2BCB-41BA-A28A-A3E3EB6015C1}" srcOrd="0" destOrd="0" presId="urn:microsoft.com/office/officeart/2005/8/layout/hierarchy1"/>
    <dgm:cxn modelId="{BC68E1FA-AB57-4DB4-BDEC-0302DBA4BB7D}" srcId="{BC1CE637-4C60-46FD-B333-ED26BD9B8B74}" destId="{40474948-6A2C-4A5E-A5C8-DFDEAA661D50}" srcOrd="1" destOrd="0" parTransId="{7B103696-0465-4A8B-B110-29ACBAE84E44}" sibTransId="{A0C8494D-4B5C-4DB7-8194-78B884A637B5}"/>
    <dgm:cxn modelId="{03DD3D17-738E-4224-B164-14A8016CD0B0}" type="presParOf" srcId="{AEF333F3-FEDF-4B9A-A258-7AD39AB261EF}" destId="{0CE8A963-2E97-4A34-90B8-144594142A7F}" srcOrd="0" destOrd="0" presId="urn:microsoft.com/office/officeart/2005/8/layout/hierarchy1"/>
    <dgm:cxn modelId="{CB6A90AB-C63C-4971-8E96-5D00B057BDE4}" type="presParOf" srcId="{0CE8A963-2E97-4A34-90B8-144594142A7F}" destId="{D5D8B232-6B0C-4528-A97A-A20398BD46B0}" srcOrd="0" destOrd="0" presId="urn:microsoft.com/office/officeart/2005/8/layout/hierarchy1"/>
    <dgm:cxn modelId="{7CCE4F39-F906-416B-9EFA-5DCD24874702}" type="presParOf" srcId="{D5D8B232-6B0C-4528-A97A-A20398BD46B0}" destId="{739DDA2E-568F-4DD1-97F7-5B36A6581DA3}" srcOrd="0" destOrd="0" presId="urn:microsoft.com/office/officeart/2005/8/layout/hierarchy1"/>
    <dgm:cxn modelId="{55481614-E85C-4100-A98F-C43339F71DD9}" type="presParOf" srcId="{D5D8B232-6B0C-4528-A97A-A20398BD46B0}" destId="{1F5B2CB4-C22C-4182-8D47-588A37D2E26F}" srcOrd="1" destOrd="0" presId="urn:microsoft.com/office/officeart/2005/8/layout/hierarchy1"/>
    <dgm:cxn modelId="{1859011D-DADA-4E40-9034-6AD02C64D87A}" type="presParOf" srcId="{0CE8A963-2E97-4A34-90B8-144594142A7F}" destId="{44BC7A46-D983-4EBE-B2CB-59BD45EEC130}" srcOrd="1" destOrd="0" presId="urn:microsoft.com/office/officeart/2005/8/layout/hierarchy1"/>
    <dgm:cxn modelId="{F72768CB-2203-4AFB-968E-743137C464AF}" type="presParOf" srcId="{44BC7A46-D983-4EBE-B2CB-59BD45EEC130}" destId="{36CAD10A-0DFF-4A97-8909-815F408B6B0C}" srcOrd="0" destOrd="0" presId="urn:microsoft.com/office/officeart/2005/8/layout/hierarchy1"/>
    <dgm:cxn modelId="{36FBFB90-008D-429B-A64A-B6A1B3473539}" type="presParOf" srcId="{44BC7A46-D983-4EBE-B2CB-59BD45EEC130}" destId="{4193AE22-93E7-4D4D-AED4-157A6C804141}" srcOrd="1" destOrd="0" presId="urn:microsoft.com/office/officeart/2005/8/layout/hierarchy1"/>
    <dgm:cxn modelId="{0F26155C-CAC9-4E45-AB84-41209C0164A9}" type="presParOf" srcId="{4193AE22-93E7-4D4D-AED4-157A6C804141}" destId="{E4DA5645-6F22-4258-B423-0038B002FBFF}" srcOrd="0" destOrd="0" presId="urn:microsoft.com/office/officeart/2005/8/layout/hierarchy1"/>
    <dgm:cxn modelId="{EFCE079C-3054-4301-92E6-EB9DA9E6887A}" type="presParOf" srcId="{E4DA5645-6F22-4258-B423-0038B002FBFF}" destId="{2131A6A9-D8F5-4A08-816B-E416B3F29172}" srcOrd="0" destOrd="0" presId="urn:microsoft.com/office/officeart/2005/8/layout/hierarchy1"/>
    <dgm:cxn modelId="{803EDC43-67F1-4E12-920A-014E9BD7CD5C}" type="presParOf" srcId="{E4DA5645-6F22-4258-B423-0038B002FBFF}" destId="{FE21E5D6-7453-464E-9562-31F7933FC8B4}" srcOrd="1" destOrd="0" presId="urn:microsoft.com/office/officeart/2005/8/layout/hierarchy1"/>
    <dgm:cxn modelId="{C5786EF7-AB42-469F-A85D-95C00DCAC7E6}" type="presParOf" srcId="{4193AE22-93E7-4D4D-AED4-157A6C804141}" destId="{09B00F8A-BDAF-46CD-BA4C-87FB7AAFA831}" srcOrd="1" destOrd="0" presId="urn:microsoft.com/office/officeart/2005/8/layout/hierarchy1"/>
    <dgm:cxn modelId="{A2B052DA-8A83-490B-8794-91A73072FAB2}" type="presParOf" srcId="{44BC7A46-D983-4EBE-B2CB-59BD45EEC130}" destId="{B25A19E5-792A-43D4-967B-19405CF07746}" srcOrd="2" destOrd="0" presId="urn:microsoft.com/office/officeart/2005/8/layout/hierarchy1"/>
    <dgm:cxn modelId="{1471D7C8-3731-44E5-BD1A-2C7D599A0ABE}" type="presParOf" srcId="{44BC7A46-D983-4EBE-B2CB-59BD45EEC130}" destId="{97E84D61-157E-4ECC-8641-51B145234269}" srcOrd="3" destOrd="0" presId="urn:microsoft.com/office/officeart/2005/8/layout/hierarchy1"/>
    <dgm:cxn modelId="{6CF4D753-DE3D-4CAC-98D2-6D35D511DF92}" type="presParOf" srcId="{97E84D61-157E-4ECC-8641-51B145234269}" destId="{2D5E0515-2C54-425C-95A4-AF2DBCD0FB8C}" srcOrd="0" destOrd="0" presId="urn:microsoft.com/office/officeart/2005/8/layout/hierarchy1"/>
    <dgm:cxn modelId="{A7DAB391-FACD-4460-8C63-753012E31F0E}" type="presParOf" srcId="{2D5E0515-2C54-425C-95A4-AF2DBCD0FB8C}" destId="{14676C08-36E0-4F57-A1DE-E03C5274F63F}" srcOrd="0" destOrd="0" presId="urn:microsoft.com/office/officeart/2005/8/layout/hierarchy1"/>
    <dgm:cxn modelId="{A7FB0F70-6AD7-45C1-AD92-61EB39CAE9B8}" type="presParOf" srcId="{2D5E0515-2C54-425C-95A4-AF2DBCD0FB8C}" destId="{AF01274A-B891-4E82-AD27-20CF4C8FE08F}" srcOrd="1" destOrd="0" presId="urn:microsoft.com/office/officeart/2005/8/layout/hierarchy1"/>
    <dgm:cxn modelId="{03782D7B-B75D-4BB1-B056-51E4CBF68ECB}" type="presParOf" srcId="{97E84D61-157E-4ECC-8641-51B145234269}" destId="{2F1607AF-4216-4077-BE45-9A38DF16CA6D}" srcOrd="1" destOrd="0" presId="urn:microsoft.com/office/officeart/2005/8/layout/hierarchy1"/>
    <dgm:cxn modelId="{BAC4F62B-0960-4C86-AFBE-B3ECAECBE28A}" type="presParOf" srcId="{AEF333F3-FEDF-4B9A-A258-7AD39AB261EF}" destId="{F39FA914-BFF7-44CB-B7D8-2F63E4A2EA2D}" srcOrd="1" destOrd="0" presId="urn:microsoft.com/office/officeart/2005/8/layout/hierarchy1"/>
    <dgm:cxn modelId="{48C7DFE4-562F-41CC-A30D-23F26B1D0350}" type="presParOf" srcId="{F39FA914-BFF7-44CB-B7D8-2F63E4A2EA2D}" destId="{E64AF61F-03C4-478A-8132-8433FB5304A5}" srcOrd="0" destOrd="0" presId="urn:microsoft.com/office/officeart/2005/8/layout/hierarchy1"/>
    <dgm:cxn modelId="{82583E98-36FB-49D8-B3C4-87D258B1815E}" type="presParOf" srcId="{E64AF61F-03C4-478A-8132-8433FB5304A5}" destId="{C6C100BF-BA73-491F-BF40-04699C739998}" srcOrd="0" destOrd="0" presId="urn:microsoft.com/office/officeart/2005/8/layout/hierarchy1"/>
    <dgm:cxn modelId="{9B005E9D-40C2-4822-85E9-22BEDF49AD39}" type="presParOf" srcId="{E64AF61F-03C4-478A-8132-8433FB5304A5}" destId="{EBF38D9D-8BDA-4ABB-89A1-A0E311952CDD}" srcOrd="1" destOrd="0" presId="urn:microsoft.com/office/officeart/2005/8/layout/hierarchy1"/>
    <dgm:cxn modelId="{DA0809D8-7890-42CF-871F-E974773BA517}" type="presParOf" srcId="{F39FA914-BFF7-44CB-B7D8-2F63E4A2EA2D}" destId="{7A41ACD4-FBEB-45B8-9AAC-DCFBC0954E65}" srcOrd="1" destOrd="0" presId="urn:microsoft.com/office/officeart/2005/8/layout/hierarchy1"/>
    <dgm:cxn modelId="{CB26E208-CC44-4D3B-8013-309F63B53F81}" type="presParOf" srcId="{7A41ACD4-FBEB-45B8-9AAC-DCFBC0954E65}" destId="{57264BE5-F49C-4AF3-A241-0627FD2C2BD5}" srcOrd="0" destOrd="0" presId="urn:microsoft.com/office/officeart/2005/8/layout/hierarchy1"/>
    <dgm:cxn modelId="{9642BAF9-896D-4836-AEC0-F3D31453BCCC}" type="presParOf" srcId="{7A41ACD4-FBEB-45B8-9AAC-DCFBC0954E65}" destId="{C7BDCD6C-C34D-49A5-BEE3-14C0EE25A51F}" srcOrd="1" destOrd="0" presId="urn:microsoft.com/office/officeart/2005/8/layout/hierarchy1"/>
    <dgm:cxn modelId="{111C148D-374D-43A0-9A59-8F3D6048FDB3}" type="presParOf" srcId="{C7BDCD6C-C34D-49A5-BEE3-14C0EE25A51F}" destId="{9E2E6C70-AC3F-4493-A08C-D8852FEBD5D2}" srcOrd="0" destOrd="0" presId="urn:microsoft.com/office/officeart/2005/8/layout/hierarchy1"/>
    <dgm:cxn modelId="{33AF2288-63C1-4600-A648-36B8CF94BD5F}" type="presParOf" srcId="{9E2E6C70-AC3F-4493-A08C-D8852FEBD5D2}" destId="{B8167E34-0028-48A0-AC52-DF2AB3A2D888}" srcOrd="0" destOrd="0" presId="urn:microsoft.com/office/officeart/2005/8/layout/hierarchy1"/>
    <dgm:cxn modelId="{581AC34B-5923-4235-A370-20636053C5FD}" type="presParOf" srcId="{9E2E6C70-AC3F-4493-A08C-D8852FEBD5D2}" destId="{8405EA7A-2BCB-41BA-A28A-A3E3EB6015C1}" srcOrd="1" destOrd="0" presId="urn:microsoft.com/office/officeart/2005/8/layout/hierarchy1"/>
    <dgm:cxn modelId="{88FEBB7C-BC94-4B77-9BAB-B3635B784C1A}" type="presParOf" srcId="{C7BDCD6C-C34D-49A5-BEE3-14C0EE25A51F}" destId="{0CFB69B9-AC0D-4135-B5CF-22FF199E70FE}" srcOrd="1" destOrd="0" presId="urn:microsoft.com/office/officeart/2005/8/layout/hierarchy1"/>
    <dgm:cxn modelId="{73764ED6-2C45-4932-960D-60CB5ED26679}" type="presParOf" srcId="{7A41ACD4-FBEB-45B8-9AAC-DCFBC0954E65}" destId="{1F1B54C6-579B-44BE-8ADA-1D3E009A4D0F}" srcOrd="2" destOrd="0" presId="urn:microsoft.com/office/officeart/2005/8/layout/hierarchy1"/>
    <dgm:cxn modelId="{AAF08B13-97C3-479E-ABE2-A5EDF5281DD3}" type="presParOf" srcId="{7A41ACD4-FBEB-45B8-9AAC-DCFBC0954E65}" destId="{FD9FF383-BF61-4547-BE37-7ED0CB916AF6}" srcOrd="3" destOrd="0" presId="urn:microsoft.com/office/officeart/2005/8/layout/hierarchy1"/>
    <dgm:cxn modelId="{5F1BA2C1-BF66-4767-930B-BB7A4C2D525C}" type="presParOf" srcId="{FD9FF383-BF61-4547-BE37-7ED0CB916AF6}" destId="{888C5980-147B-46BB-AFAD-77C5F750BCCD}" srcOrd="0" destOrd="0" presId="urn:microsoft.com/office/officeart/2005/8/layout/hierarchy1"/>
    <dgm:cxn modelId="{C39447E2-5EF6-474E-936A-F4140D2C59B4}" type="presParOf" srcId="{888C5980-147B-46BB-AFAD-77C5F750BCCD}" destId="{2BAB8EC2-AA4B-43E6-94EC-108083B280A0}" srcOrd="0" destOrd="0" presId="urn:microsoft.com/office/officeart/2005/8/layout/hierarchy1"/>
    <dgm:cxn modelId="{1BB43BAF-0551-4F18-B7EE-77C153A78F91}" type="presParOf" srcId="{888C5980-147B-46BB-AFAD-77C5F750BCCD}" destId="{9656A808-122D-48A9-A1A5-F2593F2B0AE1}" srcOrd="1" destOrd="0" presId="urn:microsoft.com/office/officeart/2005/8/layout/hierarchy1"/>
    <dgm:cxn modelId="{EEF7F23C-282B-4708-BC8B-C923C63E3E14}" type="presParOf" srcId="{FD9FF383-BF61-4547-BE37-7ED0CB916AF6}" destId="{44B29A45-0F07-4D7E-86BF-A1D969D705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EEBE24-2BEC-461B-A29D-58DEF06DBF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77F51E-DBD1-4EA1-9944-B578575139DD}">
      <dgm:prSet custT="1"/>
      <dgm:spPr/>
      <dgm:t>
        <a:bodyPr/>
        <a:lstStyle/>
        <a:p>
          <a:r>
            <a:rPr lang="de-CH" sz="1800"/>
            <a:t>Charakterbeschreibungen </a:t>
          </a:r>
        </a:p>
      </dgm:t>
    </dgm:pt>
    <dgm:pt modelId="{31BFB760-D84A-4B7B-82D8-5D2533FE0586}" type="parTrans" cxnId="{BFEFD64B-AF3D-476D-90C3-F7244D0314D2}">
      <dgm:prSet/>
      <dgm:spPr/>
      <dgm:t>
        <a:bodyPr/>
        <a:lstStyle/>
        <a:p>
          <a:endParaRPr lang="de-CH"/>
        </a:p>
      </dgm:t>
    </dgm:pt>
    <dgm:pt modelId="{283D4E62-5227-4DC1-983F-B472608A71B2}" type="sibTrans" cxnId="{BFEFD64B-AF3D-476D-90C3-F7244D0314D2}">
      <dgm:prSet/>
      <dgm:spPr/>
      <dgm:t>
        <a:bodyPr/>
        <a:lstStyle/>
        <a:p>
          <a:endParaRPr lang="de-CH"/>
        </a:p>
      </dgm:t>
    </dgm:pt>
    <dgm:pt modelId="{2EE6FA8D-0DC3-4DD7-BD62-673E20B74EE2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CH" sz="1800"/>
            <a:t>Aktivitäten</a:t>
          </a:r>
        </a:p>
      </dgm:t>
    </dgm:pt>
    <dgm:pt modelId="{57F28833-CBC4-49DB-83A2-4F99BCA9AC97}" type="parTrans" cxnId="{F1F216EC-CCDC-4013-AF7C-C432B8C9F414}">
      <dgm:prSet/>
      <dgm:spPr/>
      <dgm:t>
        <a:bodyPr/>
        <a:lstStyle/>
        <a:p>
          <a:endParaRPr lang="de-CH"/>
        </a:p>
      </dgm:t>
    </dgm:pt>
    <dgm:pt modelId="{D4A05E07-E23D-4B0D-82B4-36625EAF4CB1}" type="sibTrans" cxnId="{F1F216EC-CCDC-4013-AF7C-C432B8C9F414}">
      <dgm:prSet/>
      <dgm:spPr/>
      <dgm:t>
        <a:bodyPr/>
        <a:lstStyle/>
        <a:p>
          <a:endParaRPr lang="de-CH"/>
        </a:p>
      </dgm:t>
    </dgm:pt>
    <dgm:pt modelId="{190A62AA-452D-42D1-AD24-4081096F15AA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CH" sz="1800"/>
            <a:t>Berufsrollen</a:t>
          </a:r>
        </a:p>
      </dgm:t>
    </dgm:pt>
    <dgm:pt modelId="{22AE65A4-3EEA-4800-90FF-A089F17CA712}" type="parTrans" cxnId="{0513D500-EB2D-44D3-A9B0-B167B05B54EA}">
      <dgm:prSet/>
      <dgm:spPr/>
      <dgm:t>
        <a:bodyPr/>
        <a:lstStyle/>
        <a:p>
          <a:endParaRPr lang="de-CH"/>
        </a:p>
      </dgm:t>
    </dgm:pt>
    <dgm:pt modelId="{5E5BCD06-C552-4401-951C-DBE6EE2774BD}" type="sibTrans" cxnId="{0513D500-EB2D-44D3-A9B0-B167B05B54EA}">
      <dgm:prSet/>
      <dgm:spPr/>
      <dgm:t>
        <a:bodyPr/>
        <a:lstStyle/>
        <a:p>
          <a:endParaRPr lang="de-CH"/>
        </a:p>
      </dgm:t>
    </dgm:pt>
    <dgm:pt modelId="{8030933E-3BEB-49A3-A787-438F1DC9398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CH" sz="1800"/>
            <a:t>Optische Merkmale</a:t>
          </a:r>
        </a:p>
      </dgm:t>
    </dgm:pt>
    <dgm:pt modelId="{F8013D8E-252A-49B2-A891-00B2D43F8A19}" type="parTrans" cxnId="{A3107D68-10D8-419E-91B8-D589CE22EA91}">
      <dgm:prSet/>
      <dgm:spPr/>
      <dgm:t>
        <a:bodyPr/>
        <a:lstStyle/>
        <a:p>
          <a:endParaRPr lang="de-CH"/>
        </a:p>
      </dgm:t>
    </dgm:pt>
    <dgm:pt modelId="{802C7E45-A5A8-4F2A-844D-CD0C66DBB7C9}" type="sibTrans" cxnId="{A3107D68-10D8-419E-91B8-D589CE22EA91}">
      <dgm:prSet/>
      <dgm:spPr/>
      <dgm:t>
        <a:bodyPr/>
        <a:lstStyle/>
        <a:p>
          <a:endParaRPr lang="de-CH"/>
        </a:p>
      </dgm:t>
    </dgm:pt>
    <dgm:pt modelId="{394E67AD-E6F7-4E28-97CD-87C897ABA3A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CH" sz="1800"/>
            <a:t>Bildlich &amp; sprachlich (Elsen, 2020)</a:t>
          </a:r>
        </a:p>
      </dgm:t>
    </dgm:pt>
    <dgm:pt modelId="{AC3964B3-45A7-49DD-9454-96FB9F38AC7B}" type="parTrans" cxnId="{A8239A17-552C-4F16-9E3C-7CA88C627E72}">
      <dgm:prSet/>
      <dgm:spPr/>
      <dgm:t>
        <a:bodyPr/>
        <a:lstStyle/>
        <a:p>
          <a:endParaRPr lang="de-CH"/>
        </a:p>
      </dgm:t>
    </dgm:pt>
    <dgm:pt modelId="{06003EFC-43C4-4FFC-A340-8B7D18BB0487}" type="sibTrans" cxnId="{A8239A17-552C-4F16-9E3C-7CA88C627E72}">
      <dgm:prSet/>
      <dgm:spPr/>
      <dgm:t>
        <a:bodyPr/>
        <a:lstStyle/>
        <a:p>
          <a:endParaRPr lang="de-CH"/>
        </a:p>
      </dgm:t>
    </dgm:pt>
    <dgm:pt modelId="{DDDBA633-E662-4C48-BFA4-6B33A841C1BD}" type="pres">
      <dgm:prSet presAssocID="{15EEBE24-2BEC-461B-A29D-58DEF06DBFED}" presName="diagram" presStyleCnt="0">
        <dgm:presLayoutVars>
          <dgm:dir/>
          <dgm:resizeHandles val="exact"/>
        </dgm:presLayoutVars>
      </dgm:prSet>
      <dgm:spPr/>
    </dgm:pt>
    <dgm:pt modelId="{C6C1ECB3-50CA-49DC-9420-8BEE42B94684}" type="pres">
      <dgm:prSet presAssocID="{CE77F51E-DBD1-4EA1-9944-B578575139DD}" presName="node" presStyleLbl="node1" presStyleIdx="0" presStyleCnt="5">
        <dgm:presLayoutVars>
          <dgm:bulletEnabled val="1"/>
        </dgm:presLayoutVars>
      </dgm:prSet>
      <dgm:spPr/>
    </dgm:pt>
    <dgm:pt modelId="{2DC4E806-D12C-4828-B816-43B2E7BE15AD}" type="pres">
      <dgm:prSet presAssocID="{283D4E62-5227-4DC1-983F-B472608A71B2}" presName="sibTrans" presStyleCnt="0"/>
      <dgm:spPr/>
    </dgm:pt>
    <dgm:pt modelId="{1BE66081-A043-41B1-8465-86763B1BDFB2}" type="pres">
      <dgm:prSet presAssocID="{2EE6FA8D-0DC3-4DD7-BD62-673E20B74EE2}" presName="node" presStyleLbl="node1" presStyleIdx="1" presStyleCnt="5">
        <dgm:presLayoutVars>
          <dgm:bulletEnabled val="1"/>
        </dgm:presLayoutVars>
      </dgm:prSet>
      <dgm:spPr/>
    </dgm:pt>
    <dgm:pt modelId="{2B775BD6-FD0D-492A-9047-C0AFD22591DC}" type="pres">
      <dgm:prSet presAssocID="{D4A05E07-E23D-4B0D-82B4-36625EAF4CB1}" presName="sibTrans" presStyleCnt="0"/>
      <dgm:spPr/>
    </dgm:pt>
    <dgm:pt modelId="{A6BF2144-04F2-45C2-B055-33A07640F550}" type="pres">
      <dgm:prSet presAssocID="{190A62AA-452D-42D1-AD24-4081096F15AA}" presName="node" presStyleLbl="node1" presStyleIdx="2" presStyleCnt="5">
        <dgm:presLayoutVars>
          <dgm:bulletEnabled val="1"/>
        </dgm:presLayoutVars>
      </dgm:prSet>
      <dgm:spPr/>
    </dgm:pt>
    <dgm:pt modelId="{B14C3CF5-DF5A-44E2-A333-5D95BC591F46}" type="pres">
      <dgm:prSet presAssocID="{5E5BCD06-C552-4401-951C-DBE6EE2774BD}" presName="sibTrans" presStyleCnt="0"/>
      <dgm:spPr/>
    </dgm:pt>
    <dgm:pt modelId="{75CEF8D0-587A-4B2C-A8CC-2666B29A8E92}" type="pres">
      <dgm:prSet presAssocID="{8030933E-3BEB-49A3-A787-438F1DC93989}" presName="node" presStyleLbl="node1" presStyleIdx="3" presStyleCnt="5">
        <dgm:presLayoutVars>
          <dgm:bulletEnabled val="1"/>
        </dgm:presLayoutVars>
      </dgm:prSet>
      <dgm:spPr/>
    </dgm:pt>
    <dgm:pt modelId="{E470EEE6-919D-4D17-9AFE-9E79C0CC4DB1}" type="pres">
      <dgm:prSet presAssocID="{802C7E45-A5A8-4F2A-844D-CD0C66DBB7C9}" presName="sibTrans" presStyleCnt="0"/>
      <dgm:spPr/>
    </dgm:pt>
    <dgm:pt modelId="{4AB48CF1-9171-48D5-9510-7BED2AC3ADB9}" type="pres">
      <dgm:prSet presAssocID="{394E67AD-E6F7-4E28-97CD-87C897ABA3A9}" presName="node" presStyleLbl="node1" presStyleIdx="4" presStyleCnt="5">
        <dgm:presLayoutVars>
          <dgm:bulletEnabled val="1"/>
        </dgm:presLayoutVars>
      </dgm:prSet>
      <dgm:spPr/>
    </dgm:pt>
  </dgm:ptLst>
  <dgm:cxnLst>
    <dgm:cxn modelId="{0513D500-EB2D-44D3-A9B0-B167B05B54EA}" srcId="{15EEBE24-2BEC-461B-A29D-58DEF06DBFED}" destId="{190A62AA-452D-42D1-AD24-4081096F15AA}" srcOrd="2" destOrd="0" parTransId="{22AE65A4-3EEA-4800-90FF-A089F17CA712}" sibTransId="{5E5BCD06-C552-4401-951C-DBE6EE2774BD}"/>
    <dgm:cxn modelId="{A8239A17-552C-4F16-9E3C-7CA88C627E72}" srcId="{15EEBE24-2BEC-461B-A29D-58DEF06DBFED}" destId="{394E67AD-E6F7-4E28-97CD-87C897ABA3A9}" srcOrd="4" destOrd="0" parTransId="{AC3964B3-45A7-49DD-9454-96FB9F38AC7B}" sibTransId="{06003EFC-43C4-4FFC-A340-8B7D18BB0487}"/>
    <dgm:cxn modelId="{DD1CDD17-625E-41F0-AEF3-1E2EF98223F1}" type="presOf" srcId="{2EE6FA8D-0DC3-4DD7-BD62-673E20B74EE2}" destId="{1BE66081-A043-41B1-8465-86763B1BDFB2}" srcOrd="0" destOrd="0" presId="urn:microsoft.com/office/officeart/2005/8/layout/default"/>
    <dgm:cxn modelId="{46A0BD62-B0AE-479A-8E73-70380CFA4A75}" type="presOf" srcId="{8030933E-3BEB-49A3-A787-438F1DC93989}" destId="{75CEF8D0-587A-4B2C-A8CC-2666B29A8E92}" srcOrd="0" destOrd="0" presId="urn:microsoft.com/office/officeart/2005/8/layout/default"/>
    <dgm:cxn modelId="{F1E97763-24F3-4325-BDF5-E57AA1812B95}" type="presOf" srcId="{CE77F51E-DBD1-4EA1-9944-B578575139DD}" destId="{C6C1ECB3-50CA-49DC-9420-8BEE42B94684}" srcOrd="0" destOrd="0" presId="urn:microsoft.com/office/officeart/2005/8/layout/default"/>
    <dgm:cxn modelId="{A3107D68-10D8-419E-91B8-D589CE22EA91}" srcId="{15EEBE24-2BEC-461B-A29D-58DEF06DBFED}" destId="{8030933E-3BEB-49A3-A787-438F1DC93989}" srcOrd="3" destOrd="0" parTransId="{F8013D8E-252A-49B2-A891-00B2D43F8A19}" sibTransId="{802C7E45-A5A8-4F2A-844D-CD0C66DBB7C9}"/>
    <dgm:cxn modelId="{BFEFD64B-AF3D-476D-90C3-F7244D0314D2}" srcId="{15EEBE24-2BEC-461B-A29D-58DEF06DBFED}" destId="{CE77F51E-DBD1-4EA1-9944-B578575139DD}" srcOrd="0" destOrd="0" parTransId="{31BFB760-D84A-4B7B-82D8-5D2533FE0586}" sibTransId="{283D4E62-5227-4DC1-983F-B472608A71B2}"/>
    <dgm:cxn modelId="{F1F216EC-CCDC-4013-AF7C-C432B8C9F414}" srcId="{15EEBE24-2BEC-461B-A29D-58DEF06DBFED}" destId="{2EE6FA8D-0DC3-4DD7-BD62-673E20B74EE2}" srcOrd="1" destOrd="0" parTransId="{57F28833-CBC4-49DB-83A2-4F99BCA9AC97}" sibTransId="{D4A05E07-E23D-4B0D-82B4-36625EAF4CB1}"/>
    <dgm:cxn modelId="{FF532DF4-60A5-4FC7-A0BC-3FBB1AD98EF4}" type="presOf" srcId="{190A62AA-452D-42D1-AD24-4081096F15AA}" destId="{A6BF2144-04F2-45C2-B055-33A07640F550}" srcOrd="0" destOrd="0" presId="urn:microsoft.com/office/officeart/2005/8/layout/default"/>
    <dgm:cxn modelId="{B4654AF7-7888-4C15-8AF8-029BBCB745B7}" type="presOf" srcId="{394E67AD-E6F7-4E28-97CD-87C897ABA3A9}" destId="{4AB48CF1-9171-48D5-9510-7BED2AC3ADB9}" srcOrd="0" destOrd="0" presId="urn:microsoft.com/office/officeart/2005/8/layout/default"/>
    <dgm:cxn modelId="{638A7AFF-4167-4A61-80D0-F5468281E6C6}" type="presOf" srcId="{15EEBE24-2BEC-461B-A29D-58DEF06DBFED}" destId="{DDDBA633-E662-4C48-BFA4-6B33A841C1BD}" srcOrd="0" destOrd="0" presId="urn:microsoft.com/office/officeart/2005/8/layout/default"/>
    <dgm:cxn modelId="{D3CEEF36-6D2F-486C-9D71-6BBCFC1BEAB4}" type="presParOf" srcId="{DDDBA633-E662-4C48-BFA4-6B33A841C1BD}" destId="{C6C1ECB3-50CA-49DC-9420-8BEE42B94684}" srcOrd="0" destOrd="0" presId="urn:microsoft.com/office/officeart/2005/8/layout/default"/>
    <dgm:cxn modelId="{8C720C78-A9DA-4934-8BC0-50AF666E1ABF}" type="presParOf" srcId="{DDDBA633-E662-4C48-BFA4-6B33A841C1BD}" destId="{2DC4E806-D12C-4828-B816-43B2E7BE15AD}" srcOrd="1" destOrd="0" presId="urn:microsoft.com/office/officeart/2005/8/layout/default"/>
    <dgm:cxn modelId="{DDA1CEBD-2819-4C32-BBF1-6D9C5E60E62C}" type="presParOf" srcId="{DDDBA633-E662-4C48-BFA4-6B33A841C1BD}" destId="{1BE66081-A043-41B1-8465-86763B1BDFB2}" srcOrd="2" destOrd="0" presId="urn:microsoft.com/office/officeart/2005/8/layout/default"/>
    <dgm:cxn modelId="{2DE9671A-F521-4EBA-95AA-3473433AD438}" type="presParOf" srcId="{DDDBA633-E662-4C48-BFA4-6B33A841C1BD}" destId="{2B775BD6-FD0D-492A-9047-C0AFD22591DC}" srcOrd="3" destOrd="0" presId="urn:microsoft.com/office/officeart/2005/8/layout/default"/>
    <dgm:cxn modelId="{8CADDA3B-E4ED-4044-B32E-8386C25A5FD1}" type="presParOf" srcId="{DDDBA633-E662-4C48-BFA4-6B33A841C1BD}" destId="{A6BF2144-04F2-45C2-B055-33A07640F550}" srcOrd="4" destOrd="0" presId="urn:microsoft.com/office/officeart/2005/8/layout/default"/>
    <dgm:cxn modelId="{F9558B6D-6DC7-4801-824E-E52F0A5D5CBB}" type="presParOf" srcId="{DDDBA633-E662-4C48-BFA4-6B33A841C1BD}" destId="{B14C3CF5-DF5A-44E2-A333-5D95BC591F46}" srcOrd="5" destOrd="0" presId="urn:microsoft.com/office/officeart/2005/8/layout/default"/>
    <dgm:cxn modelId="{A52CF8BE-8C26-4128-B7FF-A09F8CFDDB04}" type="presParOf" srcId="{DDDBA633-E662-4C48-BFA4-6B33A841C1BD}" destId="{75CEF8D0-587A-4B2C-A8CC-2666B29A8E92}" srcOrd="6" destOrd="0" presId="urn:microsoft.com/office/officeart/2005/8/layout/default"/>
    <dgm:cxn modelId="{D7C6F8E6-9780-447C-9518-5AF357770AC1}" type="presParOf" srcId="{DDDBA633-E662-4C48-BFA4-6B33A841C1BD}" destId="{E470EEE6-919D-4D17-9AFE-9E79C0CC4DB1}" srcOrd="7" destOrd="0" presId="urn:microsoft.com/office/officeart/2005/8/layout/default"/>
    <dgm:cxn modelId="{34428B67-84EB-49E5-98B1-1F36C3B69CC9}" type="presParOf" srcId="{DDDBA633-E662-4C48-BFA4-6B33A841C1BD}" destId="{4AB48CF1-9171-48D5-9510-7BED2AC3ADB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B97881-1DBC-4AE5-8C0F-B031D942A40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80E899-E77C-4FA8-ABFB-0D16883AD600}">
      <dgm:prSet custT="1"/>
      <dgm:spPr/>
      <dgm:t>
        <a:bodyPr/>
        <a:lstStyle/>
        <a:p>
          <a:r>
            <a:rPr lang="de-DE" sz="1800"/>
            <a:t>Schmale Vielfalt Berufe (Rendtorff, 1999)</a:t>
          </a:r>
          <a:endParaRPr lang="en-US" sz="1800"/>
        </a:p>
      </dgm:t>
    </dgm:pt>
    <dgm:pt modelId="{111E8AA3-1346-4259-B913-8EEEBE1AE4E6}" type="parTrans" cxnId="{81D1C502-EF83-4A37-B060-C99DF6D37F1C}">
      <dgm:prSet/>
      <dgm:spPr/>
      <dgm:t>
        <a:bodyPr/>
        <a:lstStyle/>
        <a:p>
          <a:endParaRPr lang="en-US"/>
        </a:p>
      </dgm:t>
    </dgm:pt>
    <dgm:pt modelId="{8FA8B860-8747-450F-A569-29C4DB69F4DC}" type="sibTrans" cxnId="{81D1C502-EF83-4A37-B060-C99DF6D37F1C}">
      <dgm:prSet/>
      <dgm:spPr/>
      <dgm:t>
        <a:bodyPr/>
        <a:lstStyle/>
        <a:p>
          <a:endParaRPr lang="en-US"/>
        </a:p>
      </dgm:t>
    </dgm:pt>
    <dgm:pt modelId="{33C0F7D6-304B-42F4-8C40-2E97F99A50EA}">
      <dgm:prSet custT="1"/>
      <dgm:spPr/>
      <dgm:t>
        <a:bodyPr/>
        <a:lstStyle/>
        <a:p>
          <a:r>
            <a:rPr lang="de-DE" sz="1800" err="1"/>
            <a:t>Haushaltstätgkeiten</a:t>
          </a:r>
          <a:r>
            <a:rPr lang="de-DE" sz="1800"/>
            <a:t> (Rendtorff, 1999)</a:t>
          </a:r>
          <a:endParaRPr lang="en-US" sz="1800"/>
        </a:p>
      </dgm:t>
    </dgm:pt>
    <dgm:pt modelId="{31C6A935-4DC2-4930-B762-C6D1E4ADEA54}" type="parTrans" cxnId="{E7AD4B1A-4D4F-44C4-9A14-3E030B271A52}">
      <dgm:prSet/>
      <dgm:spPr/>
      <dgm:t>
        <a:bodyPr/>
        <a:lstStyle/>
        <a:p>
          <a:endParaRPr lang="en-US"/>
        </a:p>
      </dgm:t>
    </dgm:pt>
    <dgm:pt modelId="{151C2B55-6AE2-46AB-A680-E55A6AA03CED}" type="sibTrans" cxnId="{E7AD4B1A-4D4F-44C4-9A14-3E030B271A52}">
      <dgm:prSet/>
      <dgm:spPr/>
      <dgm:t>
        <a:bodyPr/>
        <a:lstStyle/>
        <a:p>
          <a:endParaRPr lang="en-US"/>
        </a:p>
      </dgm:t>
    </dgm:pt>
    <dgm:pt modelId="{2A2F42E3-1787-454D-99E9-1BAF99950718}">
      <dgm:prSet custT="1"/>
      <dgm:spPr/>
      <dgm:t>
        <a:bodyPr/>
        <a:lstStyle/>
        <a:p>
          <a:r>
            <a:rPr lang="de-DE" sz="1800"/>
            <a:t>Konfliktlösung: passiv (Rendtorff, 1999)</a:t>
          </a:r>
          <a:endParaRPr lang="en-US" sz="1800"/>
        </a:p>
      </dgm:t>
    </dgm:pt>
    <dgm:pt modelId="{8EB18A73-AD8B-4F68-9C30-5874A93A7EBB}" type="parTrans" cxnId="{39AB8282-CB3A-4227-A724-D0C1F809FF2F}">
      <dgm:prSet/>
      <dgm:spPr/>
      <dgm:t>
        <a:bodyPr/>
        <a:lstStyle/>
        <a:p>
          <a:endParaRPr lang="en-US"/>
        </a:p>
      </dgm:t>
    </dgm:pt>
    <dgm:pt modelId="{F2146A47-F008-43D4-BFF5-9C642A08A480}" type="sibTrans" cxnId="{39AB8282-CB3A-4227-A724-D0C1F809FF2F}">
      <dgm:prSet/>
      <dgm:spPr/>
      <dgm:t>
        <a:bodyPr/>
        <a:lstStyle/>
        <a:p>
          <a:endParaRPr lang="en-US"/>
        </a:p>
      </dgm:t>
    </dgm:pt>
    <dgm:pt modelId="{6AEB23FD-6405-4CF2-B6FB-DE48C7CEFB61}">
      <dgm:prSet custT="1"/>
      <dgm:spPr/>
      <dgm:t>
        <a:bodyPr/>
        <a:lstStyle/>
        <a:p>
          <a:r>
            <a:rPr lang="de-DE" sz="1600"/>
            <a:t>Schwäche, Krankheit, Selbstzerstörung </a:t>
          </a:r>
          <a:endParaRPr lang="en-US" sz="1600"/>
        </a:p>
      </dgm:t>
    </dgm:pt>
    <dgm:pt modelId="{9D93615A-4B9B-42C1-B688-7F0D5002B72E}" type="parTrans" cxnId="{EB9A705E-9A40-4916-BFF1-00C05F85F7D1}">
      <dgm:prSet/>
      <dgm:spPr/>
      <dgm:t>
        <a:bodyPr/>
        <a:lstStyle/>
        <a:p>
          <a:endParaRPr lang="en-US"/>
        </a:p>
      </dgm:t>
    </dgm:pt>
    <dgm:pt modelId="{B9C60EC3-028B-47D4-A92F-6F1CEC4BEE62}" type="sibTrans" cxnId="{EB9A705E-9A40-4916-BFF1-00C05F85F7D1}">
      <dgm:prSet/>
      <dgm:spPr/>
      <dgm:t>
        <a:bodyPr/>
        <a:lstStyle/>
        <a:p>
          <a:endParaRPr lang="en-US"/>
        </a:p>
      </dgm:t>
    </dgm:pt>
    <dgm:pt modelId="{6486697E-10B7-43B6-8276-960570E47D1C}">
      <dgm:prSet custT="1"/>
      <dgm:spPr/>
      <dgm:t>
        <a:bodyPr/>
        <a:lstStyle/>
        <a:p>
          <a:r>
            <a:rPr lang="de-CH" sz="1600"/>
            <a:t>Soziale Aggression (</a:t>
          </a:r>
          <a:r>
            <a:rPr lang="de-CH" sz="1600" b="0" i="0"/>
            <a:t>Götz, 2014, S. 93 – 94)</a:t>
          </a:r>
          <a:endParaRPr lang="en-US" sz="1600"/>
        </a:p>
      </dgm:t>
    </dgm:pt>
    <dgm:pt modelId="{EF4A021C-0E4B-422A-AFBB-EDFC26669911}" type="parTrans" cxnId="{D0B8002B-3324-456B-ACC2-D37D18DEFDC6}">
      <dgm:prSet/>
      <dgm:spPr/>
      <dgm:t>
        <a:bodyPr/>
        <a:lstStyle/>
        <a:p>
          <a:endParaRPr lang="en-US"/>
        </a:p>
      </dgm:t>
    </dgm:pt>
    <dgm:pt modelId="{E17CB8A6-BCB7-42F3-AE7F-2A5837F80124}" type="sibTrans" cxnId="{D0B8002B-3324-456B-ACC2-D37D18DEFDC6}">
      <dgm:prSet/>
      <dgm:spPr/>
      <dgm:t>
        <a:bodyPr/>
        <a:lstStyle/>
        <a:p>
          <a:endParaRPr lang="en-US"/>
        </a:p>
      </dgm:t>
    </dgm:pt>
    <dgm:pt modelId="{3814ADCF-471B-4B5A-BCA6-A84839AD37DD}">
      <dgm:prSet custT="1"/>
      <dgm:spPr/>
      <dgm:t>
        <a:bodyPr/>
        <a:lstStyle/>
        <a:p>
          <a:r>
            <a:rPr lang="de-CH" sz="1600"/>
            <a:t>Hollywoodfilme für Kinder: Ziele der weiblichen Figuren –&gt; Schönheit, Anerkennung, grosse Liebe </a:t>
          </a:r>
        </a:p>
        <a:p>
          <a:r>
            <a:rPr lang="de-CH" sz="1600"/>
            <a:t>(</a:t>
          </a:r>
          <a:r>
            <a:rPr lang="de-CH" sz="1600" b="0" i="0"/>
            <a:t>Götz, 2014, S. 93 – 94)</a:t>
          </a:r>
          <a:endParaRPr lang="en-US" sz="1600"/>
        </a:p>
      </dgm:t>
    </dgm:pt>
    <dgm:pt modelId="{DD6831BD-6278-45DB-AFA6-3EE874D80472}" type="parTrans" cxnId="{F2E96D8E-CC50-428E-B2AD-D5B16E63B0F2}">
      <dgm:prSet/>
      <dgm:spPr/>
      <dgm:t>
        <a:bodyPr/>
        <a:lstStyle/>
        <a:p>
          <a:endParaRPr lang="en-US"/>
        </a:p>
      </dgm:t>
    </dgm:pt>
    <dgm:pt modelId="{AA76B709-40E5-40F1-BB89-F008DD42ABC1}" type="sibTrans" cxnId="{F2E96D8E-CC50-428E-B2AD-D5B16E63B0F2}">
      <dgm:prSet/>
      <dgm:spPr/>
      <dgm:t>
        <a:bodyPr/>
        <a:lstStyle/>
        <a:p>
          <a:endParaRPr lang="en-US"/>
        </a:p>
      </dgm:t>
    </dgm:pt>
    <dgm:pt modelId="{0721BA30-5445-42BE-8674-6E1BAA687F77}" type="pres">
      <dgm:prSet presAssocID="{0DB97881-1DBC-4AE5-8C0F-B031D942A403}" presName="Name0" presStyleCnt="0">
        <dgm:presLayoutVars>
          <dgm:dir/>
          <dgm:resizeHandles val="exact"/>
        </dgm:presLayoutVars>
      </dgm:prSet>
      <dgm:spPr/>
    </dgm:pt>
    <dgm:pt modelId="{34A6542F-2CE1-43C6-B680-373F6FFC0834}" type="pres">
      <dgm:prSet presAssocID="{7E80E899-E77C-4FA8-ABFB-0D16883AD600}" presName="node" presStyleLbl="node1" presStyleIdx="0" presStyleCnt="5">
        <dgm:presLayoutVars>
          <dgm:bulletEnabled val="1"/>
        </dgm:presLayoutVars>
      </dgm:prSet>
      <dgm:spPr/>
    </dgm:pt>
    <dgm:pt modelId="{90B9B226-CEFF-4B1E-8402-8E1F5080B0A1}" type="pres">
      <dgm:prSet presAssocID="{8FA8B860-8747-450F-A569-29C4DB69F4DC}" presName="sibTrans" presStyleLbl="sibTrans1D1" presStyleIdx="0" presStyleCnt="4"/>
      <dgm:spPr/>
    </dgm:pt>
    <dgm:pt modelId="{A9210B28-65BF-451E-B5D4-DAA22ED4EBD5}" type="pres">
      <dgm:prSet presAssocID="{8FA8B860-8747-450F-A569-29C4DB69F4DC}" presName="connectorText" presStyleLbl="sibTrans1D1" presStyleIdx="0" presStyleCnt="4"/>
      <dgm:spPr/>
    </dgm:pt>
    <dgm:pt modelId="{FA02A8D0-F255-48A3-AE8D-FB14CF5D67B5}" type="pres">
      <dgm:prSet presAssocID="{33C0F7D6-304B-42F4-8C40-2E97F99A50EA}" presName="node" presStyleLbl="node1" presStyleIdx="1" presStyleCnt="5">
        <dgm:presLayoutVars>
          <dgm:bulletEnabled val="1"/>
        </dgm:presLayoutVars>
      </dgm:prSet>
      <dgm:spPr/>
    </dgm:pt>
    <dgm:pt modelId="{329DAD28-50D8-4D0F-B0B7-22CBD83902DC}" type="pres">
      <dgm:prSet presAssocID="{151C2B55-6AE2-46AB-A680-E55A6AA03CED}" presName="sibTrans" presStyleLbl="sibTrans1D1" presStyleIdx="1" presStyleCnt="4"/>
      <dgm:spPr/>
    </dgm:pt>
    <dgm:pt modelId="{7EF9B96C-C624-4BD1-9667-EB183F209864}" type="pres">
      <dgm:prSet presAssocID="{151C2B55-6AE2-46AB-A680-E55A6AA03CED}" presName="connectorText" presStyleLbl="sibTrans1D1" presStyleIdx="1" presStyleCnt="4"/>
      <dgm:spPr/>
    </dgm:pt>
    <dgm:pt modelId="{5C6EA42D-BE1A-4861-83CD-20C18A982644}" type="pres">
      <dgm:prSet presAssocID="{2A2F42E3-1787-454D-99E9-1BAF99950718}" presName="node" presStyleLbl="node1" presStyleIdx="2" presStyleCnt="5">
        <dgm:presLayoutVars>
          <dgm:bulletEnabled val="1"/>
        </dgm:presLayoutVars>
      </dgm:prSet>
      <dgm:spPr/>
    </dgm:pt>
    <dgm:pt modelId="{84C00DC2-B123-42A6-8543-F960122F05E0}" type="pres">
      <dgm:prSet presAssocID="{F2146A47-F008-43D4-BFF5-9C642A08A480}" presName="sibTrans" presStyleLbl="sibTrans1D1" presStyleIdx="2" presStyleCnt="4"/>
      <dgm:spPr/>
    </dgm:pt>
    <dgm:pt modelId="{B77ABC4E-E35A-4214-B455-1B6DC89E434D}" type="pres">
      <dgm:prSet presAssocID="{F2146A47-F008-43D4-BFF5-9C642A08A480}" presName="connectorText" presStyleLbl="sibTrans1D1" presStyleIdx="2" presStyleCnt="4"/>
      <dgm:spPr/>
    </dgm:pt>
    <dgm:pt modelId="{9797FF8F-B0FC-4287-A879-236BA0681BA6}" type="pres">
      <dgm:prSet presAssocID="{6486697E-10B7-43B6-8276-960570E47D1C}" presName="node" presStyleLbl="node1" presStyleIdx="3" presStyleCnt="5">
        <dgm:presLayoutVars>
          <dgm:bulletEnabled val="1"/>
        </dgm:presLayoutVars>
      </dgm:prSet>
      <dgm:spPr/>
    </dgm:pt>
    <dgm:pt modelId="{FAC877B2-0580-4841-A40B-E25CB6F38B48}" type="pres">
      <dgm:prSet presAssocID="{E17CB8A6-BCB7-42F3-AE7F-2A5837F80124}" presName="sibTrans" presStyleLbl="sibTrans1D1" presStyleIdx="3" presStyleCnt="4"/>
      <dgm:spPr/>
    </dgm:pt>
    <dgm:pt modelId="{7F268CFC-F67E-4D54-9FED-9477B0D781D6}" type="pres">
      <dgm:prSet presAssocID="{E17CB8A6-BCB7-42F3-AE7F-2A5837F80124}" presName="connectorText" presStyleLbl="sibTrans1D1" presStyleIdx="3" presStyleCnt="4"/>
      <dgm:spPr/>
    </dgm:pt>
    <dgm:pt modelId="{157DB871-05EE-46BC-A8AB-E031EB520CF0}" type="pres">
      <dgm:prSet presAssocID="{3814ADCF-471B-4B5A-BCA6-A84839AD37DD}" presName="node" presStyleLbl="node1" presStyleIdx="4" presStyleCnt="5">
        <dgm:presLayoutVars>
          <dgm:bulletEnabled val="1"/>
        </dgm:presLayoutVars>
      </dgm:prSet>
      <dgm:spPr/>
    </dgm:pt>
  </dgm:ptLst>
  <dgm:cxnLst>
    <dgm:cxn modelId="{81D1C502-EF83-4A37-B060-C99DF6D37F1C}" srcId="{0DB97881-1DBC-4AE5-8C0F-B031D942A403}" destId="{7E80E899-E77C-4FA8-ABFB-0D16883AD600}" srcOrd="0" destOrd="0" parTransId="{111E8AA3-1346-4259-B913-8EEEBE1AE4E6}" sibTransId="{8FA8B860-8747-450F-A569-29C4DB69F4DC}"/>
    <dgm:cxn modelId="{ED881504-90F2-4940-9BC5-D5B4B188A7FE}" type="presOf" srcId="{6AEB23FD-6405-4CF2-B6FB-DE48C7CEFB61}" destId="{5C6EA42D-BE1A-4861-83CD-20C18A982644}" srcOrd="0" destOrd="1" presId="urn:microsoft.com/office/officeart/2016/7/layout/RepeatingBendingProcessNew"/>
    <dgm:cxn modelId="{E7AD4B1A-4D4F-44C4-9A14-3E030B271A52}" srcId="{0DB97881-1DBC-4AE5-8C0F-B031D942A403}" destId="{33C0F7D6-304B-42F4-8C40-2E97F99A50EA}" srcOrd="1" destOrd="0" parTransId="{31C6A935-4DC2-4930-B762-C6D1E4ADEA54}" sibTransId="{151C2B55-6AE2-46AB-A680-E55A6AA03CED}"/>
    <dgm:cxn modelId="{D0B8002B-3324-456B-ACC2-D37D18DEFDC6}" srcId="{0DB97881-1DBC-4AE5-8C0F-B031D942A403}" destId="{6486697E-10B7-43B6-8276-960570E47D1C}" srcOrd="3" destOrd="0" parTransId="{EF4A021C-0E4B-422A-AFBB-EDFC26669911}" sibTransId="{E17CB8A6-BCB7-42F3-AE7F-2A5837F80124}"/>
    <dgm:cxn modelId="{E63D012E-7A1F-48C2-9AAF-AE12A78CCA30}" type="presOf" srcId="{E17CB8A6-BCB7-42F3-AE7F-2A5837F80124}" destId="{FAC877B2-0580-4841-A40B-E25CB6F38B48}" srcOrd="0" destOrd="0" presId="urn:microsoft.com/office/officeart/2016/7/layout/RepeatingBendingProcessNew"/>
    <dgm:cxn modelId="{D086A93F-7884-4099-B719-3071CB156DE5}" type="presOf" srcId="{151C2B55-6AE2-46AB-A680-E55A6AA03CED}" destId="{7EF9B96C-C624-4BD1-9667-EB183F209864}" srcOrd="1" destOrd="0" presId="urn:microsoft.com/office/officeart/2016/7/layout/RepeatingBendingProcessNew"/>
    <dgm:cxn modelId="{EB9A705E-9A40-4916-BFF1-00C05F85F7D1}" srcId="{2A2F42E3-1787-454D-99E9-1BAF99950718}" destId="{6AEB23FD-6405-4CF2-B6FB-DE48C7CEFB61}" srcOrd="0" destOrd="0" parTransId="{9D93615A-4B9B-42C1-B688-7F0D5002B72E}" sibTransId="{B9C60EC3-028B-47D4-A92F-6F1CEC4BEE62}"/>
    <dgm:cxn modelId="{B988FF60-F1A8-4849-B7EC-70A61B00A44A}" type="presOf" srcId="{151C2B55-6AE2-46AB-A680-E55A6AA03CED}" destId="{329DAD28-50D8-4D0F-B0B7-22CBD83902DC}" srcOrd="0" destOrd="0" presId="urn:microsoft.com/office/officeart/2016/7/layout/RepeatingBendingProcessNew"/>
    <dgm:cxn modelId="{D8E2A365-1878-454E-9007-994B2C3AC52F}" type="presOf" srcId="{3814ADCF-471B-4B5A-BCA6-A84839AD37DD}" destId="{157DB871-05EE-46BC-A8AB-E031EB520CF0}" srcOrd="0" destOrd="0" presId="urn:microsoft.com/office/officeart/2016/7/layout/RepeatingBendingProcessNew"/>
    <dgm:cxn modelId="{4FB3CE45-2F70-4894-887C-C983F32999FF}" type="presOf" srcId="{6486697E-10B7-43B6-8276-960570E47D1C}" destId="{9797FF8F-B0FC-4287-A879-236BA0681BA6}" srcOrd="0" destOrd="0" presId="urn:microsoft.com/office/officeart/2016/7/layout/RepeatingBendingProcessNew"/>
    <dgm:cxn modelId="{6CFCA046-8CAB-4F51-83DD-7F617FE3D9E5}" type="presOf" srcId="{2A2F42E3-1787-454D-99E9-1BAF99950718}" destId="{5C6EA42D-BE1A-4861-83CD-20C18A982644}" srcOrd="0" destOrd="0" presId="urn:microsoft.com/office/officeart/2016/7/layout/RepeatingBendingProcessNew"/>
    <dgm:cxn modelId="{06A8E968-5489-4F9E-BA81-AC5CCD0FCFF0}" type="presOf" srcId="{0DB97881-1DBC-4AE5-8C0F-B031D942A403}" destId="{0721BA30-5445-42BE-8674-6E1BAA687F77}" srcOrd="0" destOrd="0" presId="urn:microsoft.com/office/officeart/2016/7/layout/RepeatingBendingProcessNew"/>
    <dgm:cxn modelId="{94645872-FD60-48ED-84B3-FF5C3E8DE59C}" type="presOf" srcId="{F2146A47-F008-43D4-BFF5-9C642A08A480}" destId="{84C00DC2-B123-42A6-8543-F960122F05E0}" srcOrd="0" destOrd="0" presId="urn:microsoft.com/office/officeart/2016/7/layout/RepeatingBendingProcessNew"/>
    <dgm:cxn modelId="{E3309A57-B9F1-46B5-9476-EBC6BA818629}" type="presOf" srcId="{F2146A47-F008-43D4-BFF5-9C642A08A480}" destId="{B77ABC4E-E35A-4214-B455-1B6DC89E434D}" srcOrd="1" destOrd="0" presId="urn:microsoft.com/office/officeart/2016/7/layout/RepeatingBendingProcessNew"/>
    <dgm:cxn modelId="{39AB8282-CB3A-4227-A724-D0C1F809FF2F}" srcId="{0DB97881-1DBC-4AE5-8C0F-B031D942A403}" destId="{2A2F42E3-1787-454D-99E9-1BAF99950718}" srcOrd="2" destOrd="0" parTransId="{8EB18A73-AD8B-4F68-9C30-5874A93A7EBB}" sibTransId="{F2146A47-F008-43D4-BFF5-9C642A08A480}"/>
    <dgm:cxn modelId="{F2E96D8E-CC50-428E-B2AD-D5B16E63B0F2}" srcId="{0DB97881-1DBC-4AE5-8C0F-B031D942A403}" destId="{3814ADCF-471B-4B5A-BCA6-A84839AD37DD}" srcOrd="4" destOrd="0" parTransId="{DD6831BD-6278-45DB-AFA6-3EE874D80472}" sibTransId="{AA76B709-40E5-40F1-BB89-F008DD42ABC1}"/>
    <dgm:cxn modelId="{0289BDC7-9FC8-4B89-9DF2-9A138A03F843}" type="presOf" srcId="{33C0F7D6-304B-42F4-8C40-2E97F99A50EA}" destId="{FA02A8D0-F255-48A3-AE8D-FB14CF5D67B5}" srcOrd="0" destOrd="0" presId="urn:microsoft.com/office/officeart/2016/7/layout/RepeatingBendingProcessNew"/>
    <dgm:cxn modelId="{233B1CD3-CABA-4DC3-9F14-81C23D60F62D}" type="presOf" srcId="{8FA8B860-8747-450F-A569-29C4DB69F4DC}" destId="{A9210B28-65BF-451E-B5D4-DAA22ED4EBD5}" srcOrd="1" destOrd="0" presId="urn:microsoft.com/office/officeart/2016/7/layout/RepeatingBendingProcessNew"/>
    <dgm:cxn modelId="{56BECDD3-9935-4381-89AA-C9EF53A80866}" type="presOf" srcId="{7E80E899-E77C-4FA8-ABFB-0D16883AD600}" destId="{34A6542F-2CE1-43C6-B680-373F6FFC0834}" srcOrd="0" destOrd="0" presId="urn:microsoft.com/office/officeart/2016/7/layout/RepeatingBendingProcessNew"/>
    <dgm:cxn modelId="{6077C5E6-9288-448D-8054-75C3D26161DF}" type="presOf" srcId="{E17CB8A6-BCB7-42F3-AE7F-2A5837F80124}" destId="{7F268CFC-F67E-4D54-9FED-9477B0D781D6}" srcOrd="1" destOrd="0" presId="urn:microsoft.com/office/officeart/2016/7/layout/RepeatingBendingProcessNew"/>
    <dgm:cxn modelId="{9000BFE7-3275-4177-89FA-514AF5F767FA}" type="presOf" srcId="{8FA8B860-8747-450F-A569-29C4DB69F4DC}" destId="{90B9B226-CEFF-4B1E-8402-8E1F5080B0A1}" srcOrd="0" destOrd="0" presId="urn:microsoft.com/office/officeart/2016/7/layout/RepeatingBendingProcessNew"/>
    <dgm:cxn modelId="{7D217DE4-93FD-4575-91C2-56E3F764FF20}" type="presParOf" srcId="{0721BA30-5445-42BE-8674-6E1BAA687F77}" destId="{34A6542F-2CE1-43C6-B680-373F6FFC0834}" srcOrd="0" destOrd="0" presId="urn:microsoft.com/office/officeart/2016/7/layout/RepeatingBendingProcessNew"/>
    <dgm:cxn modelId="{99DF48E7-0F8F-43AA-B718-07B0845E7AE7}" type="presParOf" srcId="{0721BA30-5445-42BE-8674-6E1BAA687F77}" destId="{90B9B226-CEFF-4B1E-8402-8E1F5080B0A1}" srcOrd="1" destOrd="0" presId="urn:microsoft.com/office/officeart/2016/7/layout/RepeatingBendingProcessNew"/>
    <dgm:cxn modelId="{DAA4D096-C763-4DA0-BAC4-A2BDBD4CBBB4}" type="presParOf" srcId="{90B9B226-CEFF-4B1E-8402-8E1F5080B0A1}" destId="{A9210B28-65BF-451E-B5D4-DAA22ED4EBD5}" srcOrd="0" destOrd="0" presId="urn:microsoft.com/office/officeart/2016/7/layout/RepeatingBendingProcessNew"/>
    <dgm:cxn modelId="{E31CFB40-235A-41EA-A387-09E1859EF24A}" type="presParOf" srcId="{0721BA30-5445-42BE-8674-6E1BAA687F77}" destId="{FA02A8D0-F255-48A3-AE8D-FB14CF5D67B5}" srcOrd="2" destOrd="0" presId="urn:microsoft.com/office/officeart/2016/7/layout/RepeatingBendingProcessNew"/>
    <dgm:cxn modelId="{63C3E824-9DDF-4B98-9FE8-288878FBDAA6}" type="presParOf" srcId="{0721BA30-5445-42BE-8674-6E1BAA687F77}" destId="{329DAD28-50D8-4D0F-B0B7-22CBD83902DC}" srcOrd="3" destOrd="0" presId="urn:microsoft.com/office/officeart/2016/7/layout/RepeatingBendingProcessNew"/>
    <dgm:cxn modelId="{8076ECA3-5509-42CF-9E9F-B87AEB057E16}" type="presParOf" srcId="{329DAD28-50D8-4D0F-B0B7-22CBD83902DC}" destId="{7EF9B96C-C624-4BD1-9667-EB183F209864}" srcOrd="0" destOrd="0" presId="urn:microsoft.com/office/officeart/2016/7/layout/RepeatingBendingProcessNew"/>
    <dgm:cxn modelId="{BD78EFFD-1E25-454A-B166-6243E1D2ED98}" type="presParOf" srcId="{0721BA30-5445-42BE-8674-6E1BAA687F77}" destId="{5C6EA42D-BE1A-4861-83CD-20C18A982644}" srcOrd="4" destOrd="0" presId="urn:microsoft.com/office/officeart/2016/7/layout/RepeatingBendingProcessNew"/>
    <dgm:cxn modelId="{92682E35-1857-4437-96C1-2B88F2983EA8}" type="presParOf" srcId="{0721BA30-5445-42BE-8674-6E1BAA687F77}" destId="{84C00DC2-B123-42A6-8543-F960122F05E0}" srcOrd="5" destOrd="0" presId="urn:microsoft.com/office/officeart/2016/7/layout/RepeatingBendingProcessNew"/>
    <dgm:cxn modelId="{D97DC970-8F48-4F97-AD10-921EEE7EC0A8}" type="presParOf" srcId="{84C00DC2-B123-42A6-8543-F960122F05E0}" destId="{B77ABC4E-E35A-4214-B455-1B6DC89E434D}" srcOrd="0" destOrd="0" presId="urn:microsoft.com/office/officeart/2016/7/layout/RepeatingBendingProcessNew"/>
    <dgm:cxn modelId="{1FDCDE6E-9F19-4AC3-ACF0-2CA6E1656D83}" type="presParOf" srcId="{0721BA30-5445-42BE-8674-6E1BAA687F77}" destId="{9797FF8F-B0FC-4287-A879-236BA0681BA6}" srcOrd="6" destOrd="0" presId="urn:microsoft.com/office/officeart/2016/7/layout/RepeatingBendingProcessNew"/>
    <dgm:cxn modelId="{E8059B53-37F4-4497-BBAC-58F76ACF8FE5}" type="presParOf" srcId="{0721BA30-5445-42BE-8674-6E1BAA687F77}" destId="{FAC877B2-0580-4841-A40B-E25CB6F38B48}" srcOrd="7" destOrd="0" presId="urn:microsoft.com/office/officeart/2016/7/layout/RepeatingBendingProcessNew"/>
    <dgm:cxn modelId="{AE295900-D0CD-4343-A58F-6AAEFC427788}" type="presParOf" srcId="{FAC877B2-0580-4841-A40B-E25CB6F38B48}" destId="{7F268CFC-F67E-4D54-9FED-9477B0D781D6}" srcOrd="0" destOrd="0" presId="urn:microsoft.com/office/officeart/2016/7/layout/RepeatingBendingProcessNew"/>
    <dgm:cxn modelId="{4B9FA7BA-CF4B-4C41-B962-9A195E11DA0A}" type="presParOf" srcId="{0721BA30-5445-42BE-8674-6E1BAA687F77}" destId="{157DB871-05EE-46BC-A8AB-E031EB520CF0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1174F6-10F6-452B-8B82-C743C26B723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858FE3-8437-4B9A-9F6F-20A3A2A8BC55}">
      <dgm:prSet custT="1"/>
      <dgm:spPr/>
      <dgm:t>
        <a:bodyPr/>
        <a:lstStyle/>
        <a:p>
          <a:r>
            <a:rPr lang="de-DE" sz="1800"/>
            <a:t>Konfliktlösung: aktiv (Rendtorff, 1999)</a:t>
          </a:r>
          <a:endParaRPr lang="en-US" sz="1800"/>
        </a:p>
      </dgm:t>
    </dgm:pt>
    <dgm:pt modelId="{DA016775-069B-4584-9509-23201535DFC4}" type="parTrans" cxnId="{762CF3ED-147A-4F2E-B0AF-BC1410D2072F}">
      <dgm:prSet/>
      <dgm:spPr/>
      <dgm:t>
        <a:bodyPr/>
        <a:lstStyle/>
        <a:p>
          <a:endParaRPr lang="en-US"/>
        </a:p>
      </dgm:t>
    </dgm:pt>
    <dgm:pt modelId="{B6FF262F-46C9-4F66-8F4D-14B0D2D73454}" type="sibTrans" cxnId="{762CF3ED-147A-4F2E-B0AF-BC1410D2072F}">
      <dgm:prSet/>
      <dgm:spPr/>
      <dgm:t>
        <a:bodyPr/>
        <a:lstStyle/>
        <a:p>
          <a:endParaRPr lang="en-US"/>
        </a:p>
      </dgm:t>
    </dgm:pt>
    <dgm:pt modelId="{2ADDEB29-202F-4301-9C90-9CD96B9ACFF8}">
      <dgm:prSet custT="1"/>
      <dgm:spPr/>
      <dgm:t>
        <a:bodyPr/>
        <a:lstStyle/>
        <a:p>
          <a:r>
            <a:rPr lang="de-DE" sz="1400" b="1"/>
            <a:t>Notlage, Einsamkeit -&gt; Befreiung </a:t>
          </a:r>
          <a:endParaRPr lang="en-US" sz="1400"/>
        </a:p>
      </dgm:t>
    </dgm:pt>
    <dgm:pt modelId="{745A5EB3-F4D3-4B4C-B529-DD2648680347}" type="parTrans" cxnId="{2FC80401-4B67-4D52-8F51-29FDEA02C446}">
      <dgm:prSet/>
      <dgm:spPr/>
      <dgm:t>
        <a:bodyPr/>
        <a:lstStyle/>
        <a:p>
          <a:endParaRPr lang="en-US"/>
        </a:p>
      </dgm:t>
    </dgm:pt>
    <dgm:pt modelId="{D99F1A58-F32B-486C-A49A-A0CF5361291B}" type="sibTrans" cxnId="{2FC80401-4B67-4D52-8F51-29FDEA02C446}">
      <dgm:prSet/>
      <dgm:spPr/>
      <dgm:t>
        <a:bodyPr/>
        <a:lstStyle/>
        <a:p>
          <a:endParaRPr lang="en-US"/>
        </a:p>
      </dgm:t>
    </dgm:pt>
    <dgm:pt modelId="{2FA9DD7F-FED0-4589-BEB2-5B537A65A1B8}">
      <dgm:prSet custT="1"/>
      <dgm:spPr/>
      <dgm:t>
        <a:bodyPr/>
        <a:lstStyle/>
        <a:p>
          <a:r>
            <a:rPr lang="de-CH" sz="1800"/>
            <a:t>Aktive prägende Handlungsmuster </a:t>
          </a:r>
          <a:r>
            <a:rPr lang="de-CH" sz="1800" b="0" i="0"/>
            <a:t>(Götz, 2014, S. 93 – 94; Rendtorff, 1999, S. 91))</a:t>
          </a:r>
          <a:endParaRPr lang="en-US" sz="1800"/>
        </a:p>
      </dgm:t>
    </dgm:pt>
    <dgm:pt modelId="{D5AB586A-02FC-4FA3-A202-56BB2260AE71}" type="parTrans" cxnId="{F43F1AF5-B29E-4F96-8FBB-9AA822B28ED6}">
      <dgm:prSet/>
      <dgm:spPr/>
      <dgm:t>
        <a:bodyPr/>
        <a:lstStyle/>
        <a:p>
          <a:endParaRPr lang="en-US"/>
        </a:p>
      </dgm:t>
    </dgm:pt>
    <dgm:pt modelId="{DA86902E-9808-4293-9199-CDEB7FA88435}" type="sibTrans" cxnId="{F43F1AF5-B29E-4F96-8FBB-9AA822B28ED6}">
      <dgm:prSet/>
      <dgm:spPr/>
      <dgm:t>
        <a:bodyPr/>
        <a:lstStyle/>
        <a:p>
          <a:endParaRPr lang="en-US"/>
        </a:p>
      </dgm:t>
    </dgm:pt>
    <dgm:pt modelId="{5DE58784-BA64-4473-A7B4-98F6850616CD}">
      <dgm:prSet/>
      <dgm:spPr/>
      <dgm:t>
        <a:bodyPr/>
        <a:lstStyle/>
        <a:p>
          <a:r>
            <a:rPr lang="de-CH"/>
            <a:t>Physische Gewalt </a:t>
          </a:r>
          <a:r>
            <a:rPr lang="de-CH" b="0" i="0"/>
            <a:t>(Götz, 2014, S. 93 – 94; Rendtorff, 1999, S. 91)</a:t>
          </a:r>
          <a:endParaRPr lang="en-US"/>
        </a:p>
      </dgm:t>
    </dgm:pt>
    <dgm:pt modelId="{63ECE2F1-F07C-4CE0-8F57-EB1925794BBD}" type="parTrans" cxnId="{0F0CF427-0B33-449E-B32C-85BF3314600D}">
      <dgm:prSet/>
      <dgm:spPr/>
      <dgm:t>
        <a:bodyPr/>
        <a:lstStyle/>
        <a:p>
          <a:endParaRPr lang="en-US"/>
        </a:p>
      </dgm:t>
    </dgm:pt>
    <dgm:pt modelId="{DBA6C121-6ED4-4122-B8B7-54DB694E541A}" type="sibTrans" cxnId="{0F0CF427-0B33-449E-B32C-85BF3314600D}">
      <dgm:prSet/>
      <dgm:spPr/>
      <dgm:t>
        <a:bodyPr/>
        <a:lstStyle/>
        <a:p>
          <a:endParaRPr lang="en-US"/>
        </a:p>
      </dgm:t>
    </dgm:pt>
    <dgm:pt modelId="{A39C6077-928E-4E03-A8BF-D12F087BCB9A}">
      <dgm:prSet/>
      <dgm:spPr/>
      <dgm:t>
        <a:bodyPr/>
        <a:lstStyle/>
        <a:p>
          <a:r>
            <a:rPr lang="en-US" err="1"/>
            <a:t>Geldverdiener</a:t>
          </a:r>
          <a:r>
            <a:rPr lang="en-US"/>
            <a:t>, </a:t>
          </a:r>
          <a:r>
            <a:rPr lang="en-US" err="1"/>
            <a:t>Unterrepräsenz</a:t>
          </a:r>
          <a:r>
            <a:rPr lang="en-US"/>
            <a:t> </a:t>
          </a:r>
          <a:r>
            <a:rPr lang="en-US" err="1"/>
            <a:t>als</a:t>
          </a:r>
          <a:r>
            <a:rPr lang="en-US"/>
            <a:t> </a:t>
          </a:r>
          <a:r>
            <a:rPr lang="en-US" err="1"/>
            <a:t>Vater</a:t>
          </a:r>
          <a:r>
            <a:rPr lang="en-US"/>
            <a:t> (</a:t>
          </a:r>
          <a:r>
            <a:rPr lang="en-US" err="1"/>
            <a:t>Elsen</a:t>
          </a:r>
          <a:r>
            <a:rPr lang="en-US"/>
            <a:t> 2020)</a:t>
          </a:r>
        </a:p>
      </dgm:t>
    </dgm:pt>
    <dgm:pt modelId="{D41F09E2-ED92-475E-AF95-7EFBBBA406D8}" type="parTrans" cxnId="{E2C2E999-9F83-44D1-89C2-ABAE25F07C78}">
      <dgm:prSet/>
      <dgm:spPr/>
      <dgm:t>
        <a:bodyPr/>
        <a:lstStyle/>
        <a:p>
          <a:endParaRPr lang="en-US"/>
        </a:p>
      </dgm:t>
    </dgm:pt>
    <dgm:pt modelId="{EEF5232F-1D22-4F5B-B9E6-BB1F74813E68}" type="sibTrans" cxnId="{E2C2E999-9F83-44D1-89C2-ABAE25F07C78}">
      <dgm:prSet/>
      <dgm:spPr/>
      <dgm:t>
        <a:bodyPr/>
        <a:lstStyle/>
        <a:p>
          <a:endParaRPr lang="en-US"/>
        </a:p>
      </dgm:t>
    </dgm:pt>
    <dgm:pt modelId="{F649894E-C15E-4962-A596-7C826FC48F3E}" type="pres">
      <dgm:prSet presAssocID="{6E1174F6-10F6-452B-8B82-C743C26B7233}" presName="Name0" presStyleCnt="0">
        <dgm:presLayoutVars>
          <dgm:dir/>
          <dgm:resizeHandles val="exact"/>
        </dgm:presLayoutVars>
      </dgm:prSet>
      <dgm:spPr/>
    </dgm:pt>
    <dgm:pt modelId="{69FABB3A-4407-47C9-A888-D6871B8F4AA1}" type="pres">
      <dgm:prSet presAssocID="{09858FE3-8437-4B9A-9F6F-20A3A2A8BC55}" presName="node" presStyleLbl="node1" presStyleIdx="0" presStyleCnt="4">
        <dgm:presLayoutVars>
          <dgm:bulletEnabled val="1"/>
        </dgm:presLayoutVars>
      </dgm:prSet>
      <dgm:spPr/>
    </dgm:pt>
    <dgm:pt modelId="{9075DC34-D37B-4C38-8E56-923B7D77BD2D}" type="pres">
      <dgm:prSet presAssocID="{B6FF262F-46C9-4F66-8F4D-14B0D2D73454}" presName="sibTrans" presStyleLbl="sibTrans1D1" presStyleIdx="0" presStyleCnt="3"/>
      <dgm:spPr/>
    </dgm:pt>
    <dgm:pt modelId="{EBA697E2-C90A-4CA9-ABB8-810112ED0CEC}" type="pres">
      <dgm:prSet presAssocID="{B6FF262F-46C9-4F66-8F4D-14B0D2D73454}" presName="connectorText" presStyleLbl="sibTrans1D1" presStyleIdx="0" presStyleCnt="3"/>
      <dgm:spPr/>
    </dgm:pt>
    <dgm:pt modelId="{7ED4358C-16B3-4E87-8AC2-814305F7BFF0}" type="pres">
      <dgm:prSet presAssocID="{2FA9DD7F-FED0-4589-BEB2-5B537A65A1B8}" presName="node" presStyleLbl="node1" presStyleIdx="1" presStyleCnt="4">
        <dgm:presLayoutVars>
          <dgm:bulletEnabled val="1"/>
        </dgm:presLayoutVars>
      </dgm:prSet>
      <dgm:spPr/>
    </dgm:pt>
    <dgm:pt modelId="{379643EF-A4C5-4E60-A3E9-EA5BABA274F7}" type="pres">
      <dgm:prSet presAssocID="{DA86902E-9808-4293-9199-CDEB7FA88435}" presName="sibTrans" presStyleLbl="sibTrans1D1" presStyleIdx="1" presStyleCnt="3"/>
      <dgm:spPr/>
    </dgm:pt>
    <dgm:pt modelId="{95A38D33-AF71-4653-B50E-D1BAA8503D67}" type="pres">
      <dgm:prSet presAssocID="{DA86902E-9808-4293-9199-CDEB7FA88435}" presName="connectorText" presStyleLbl="sibTrans1D1" presStyleIdx="1" presStyleCnt="3"/>
      <dgm:spPr/>
    </dgm:pt>
    <dgm:pt modelId="{F4B25F20-88CA-4F2C-8495-8867056D6C67}" type="pres">
      <dgm:prSet presAssocID="{5DE58784-BA64-4473-A7B4-98F6850616CD}" presName="node" presStyleLbl="node1" presStyleIdx="2" presStyleCnt="4">
        <dgm:presLayoutVars>
          <dgm:bulletEnabled val="1"/>
        </dgm:presLayoutVars>
      </dgm:prSet>
      <dgm:spPr/>
    </dgm:pt>
    <dgm:pt modelId="{657877AD-5EC4-45D8-B42E-FF4BFCA3C1AD}" type="pres">
      <dgm:prSet presAssocID="{DBA6C121-6ED4-4122-B8B7-54DB694E541A}" presName="sibTrans" presStyleLbl="sibTrans1D1" presStyleIdx="2" presStyleCnt="3"/>
      <dgm:spPr/>
    </dgm:pt>
    <dgm:pt modelId="{5E0CF4D4-6383-44C4-B225-2AC7135EB1F3}" type="pres">
      <dgm:prSet presAssocID="{DBA6C121-6ED4-4122-B8B7-54DB694E541A}" presName="connectorText" presStyleLbl="sibTrans1D1" presStyleIdx="2" presStyleCnt="3"/>
      <dgm:spPr/>
    </dgm:pt>
    <dgm:pt modelId="{C4C6B108-50C4-433E-8F7D-66BD952D4557}" type="pres">
      <dgm:prSet presAssocID="{A39C6077-928E-4E03-A8BF-D12F087BCB9A}" presName="node" presStyleLbl="node1" presStyleIdx="3" presStyleCnt="4">
        <dgm:presLayoutVars>
          <dgm:bulletEnabled val="1"/>
        </dgm:presLayoutVars>
      </dgm:prSet>
      <dgm:spPr/>
    </dgm:pt>
  </dgm:ptLst>
  <dgm:cxnLst>
    <dgm:cxn modelId="{2FC80401-4B67-4D52-8F51-29FDEA02C446}" srcId="{09858FE3-8437-4B9A-9F6F-20A3A2A8BC55}" destId="{2ADDEB29-202F-4301-9C90-9CD96B9ACFF8}" srcOrd="0" destOrd="0" parTransId="{745A5EB3-F4D3-4B4C-B529-DD2648680347}" sibTransId="{D99F1A58-F32B-486C-A49A-A0CF5361291B}"/>
    <dgm:cxn modelId="{89DD070A-F7D4-4EAD-92B6-3A4074D549C1}" type="presOf" srcId="{5DE58784-BA64-4473-A7B4-98F6850616CD}" destId="{F4B25F20-88CA-4F2C-8495-8867056D6C67}" srcOrd="0" destOrd="0" presId="urn:microsoft.com/office/officeart/2016/7/layout/RepeatingBendingProcessNew"/>
    <dgm:cxn modelId="{0F0CF427-0B33-449E-B32C-85BF3314600D}" srcId="{6E1174F6-10F6-452B-8B82-C743C26B7233}" destId="{5DE58784-BA64-4473-A7B4-98F6850616CD}" srcOrd="2" destOrd="0" parTransId="{63ECE2F1-F07C-4CE0-8F57-EB1925794BBD}" sibTransId="{DBA6C121-6ED4-4122-B8B7-54DB694E541A}"/>
    <dgm:cxn modelId="{ACDC3571-0289-40C3-AD93-51572FA7B472}" type="presOf" srcId="{B6FF262F-46C9-4F66-8F4D-14B0D2D73454}" destId="{9075DC34-D37B-4C38-8E56-923B7D77BD2D}" srcOrd="0" destOrd="0" presId="urn:microsoft.com/office/officeart/2016/7/layout/RepeatingBendingProcessNew"/>
    <dgm:cxn modelId="{D0DC0F53-61BD-47E2-AF3A-C1B334F978EA}" type="presOf" srcId="{2ADDEB29-202F-4301-9C90-9CD96B9ACFF8}" destId="{69FABB3A-4407-47C9-A888-D6871B8F4AA1}" srcOrd="0" destOrd="1" presId="urn:microsoft.com/office/officeart/2016/7/layout/RepeatingBendingProcessNew"/>
    <dgm:cxn modelId="{F0247F93-6069-4D92-B007-C1409568D972}" type="presOf" srcId="{6E1174F6-10F6-452B-8B82-C743C26B7233}" destId="{F649894E-C15E-4962-A596-7C826FC48F3E}" srcOrd="0" destOrd="0" presId="urn:microsoft.com/office/officeart/2016/7/layout/RepeatingBendingProcessNew"/>
    <dgm:cxn modelId="{A3210297-594D-41E3-BDE4-63D0B689DDBA}" type="presOf" srcId="{DA86902E-9808-4293-9199-CDEB7FA88435}" destId="{379643EF-A4C5-4E60-A3E9-EA5BABA274F7}" srcOrd="0" destOrd="0" presId="urn:microsoft.com/office/officeart/2016/7/layout/RepeatingBendingProcessNew"/>
    <dgm:cxn modelId="{E2C2E999-9F83-44D1-89C2-ABAE25F07C78}" srcId="{6E1174F6-10F6-452B-8B82-C743C26B7233}" destId="{A39C6077-928E-4E03-A8BF-D12F087BCB9A}" srcOrd="3" destOrd="0" parTransId="{D41F09E2-ED92-475E-AF95-7EFBBBA406D8}" sibTransId="{EEF5232F-1D22-4F5B-B9E6-BB1F74813E68}"/>
    <dgm:cxn modelId="{1A773CAD-4533-41A9-A9E1-02F81546578F}" type="presOf" srcId="{DBA6C121-6ED4-4122-B8B7-54DB694E541A}" destId="{657877AD-5EC4-45D8-B42E-FF4BFCA3C1AD}" srcOrd="0" destOrd="0" presId="urn:microsoft.com/office/officeart/2016/7/layout/RepeatingBendingProcessNew"/>
    <dgm:cxn modelId="{BBEA06CA-EAE4-4A76-9D24-20211D6CFDDF}" type="presOf" srcId="{2FA9DD7F-FED0-4589-BEB2-5B537A65A1B8}" destId="{7ED4358C-16B3-4E87-8AC2-814305F7BFF0}" srcOrd="0" destOrd="0" presId="urn:microsoft.com/office/officeart/2016/7/layout/RepeatingBendingProcessNew"/>
    <dgm:cxn modelId="{86516CD4-AF2A-4BD7-9561-FDF0AEB0180F}" type="presOf" srcId="{DA86902E-9808-4293-9199-CDEB7FA88435}" destId="{95A38D33-AF71-4653-B50E-D1BAA8503D67}" srcOrd="1" destOrd="0" presId="urn:microsoft.com/office/officeart/2016/7/layout/RepeatingBendingProcessNew"/>
    <dgm:cxn modelId="{5D9E17DD-B228-4DC0-86F5-CEF9126E6A53}" type="presOf" srcId="{DBA6C121-6ED4-4122-B8B7-54DB694E541A}" destId="{5E0CF4D4-6383-44C4-B225-2AC7135EB1F3}" srcOrd="1" destOrd="0" presId="urn:microsoft.com/office/officeart/2016/7/layout/RepeatingBendingProcessNew"/>
    <dgm:cxn modelId="{EECC54E2-D21B-4632-AD75-0F1BBA703010}" type="presOf" srcId="{A39C6077-928E-4E03-A8BF-D12F087BCB9A}" destId="{C4C6B108-50C4-433E-8F7D-66BD952D4557}" srcOrd="0" destOrd="0" presId="urn:microsoft.com/office/officeart/2016/7/layout/RepeatingBendingProcessNew"/>
    <dgm:cxn modelId="{8B6A9FE2-276F-4157-8358-DC2DCBCA7B1B}" type="presOf" srcId="{B6FF262F-46C9-4F66-8F4D-14B0D2D73454}" destId="{EBA697E2-C90A-4CA9-ABB8-810112ED0CEC}" srcOrd="1" destOrd="0" presId="urn:microsoft.com/office/officeart/2016/7/layout/RepeatingBendingProcessNew"/>
    <dgm:cxn modelId="{762CF3ED-147A-4F2E-B0AF-BC1410D2072F}" srcId="{6E1174F6-10F6-452B-8B82-C743C26B7233}" destId="{09858FE3-8437-4B9A-9F6F-20A3A2A8BC55}" srcOrd="0" destOrd="0" parTransId="{DA016775-069B-4584-9509-23201535DFC4}" sibTransId="{B6FF262F-46C9-4F66-8F4D-14B0D2D73454}"/>
    <dgm:cxn modelId="{82F541F1-B7AF-4506-BF47-F511100D712D}" type="presOf" srcId="{09858FE3-8437-4B9A-9F6F-20A3A2A8BC55}" destId="{69FABB3A-4407-47C9-A888-D6871B8F4AA1}" srcOrd="0" destOrd="0" presId="urn:microsoft.com/office/officeart/2016/7/layout/RepeatingBendingProcessNew"/>
    <dgm:cxn modelId="{F43F1AF5-B29E-4F96-8FBB-9AA822B28ED6}" srcId="{6E1174F6-10F6-452B-8B82-C743C26B7233}" destId="{2FA9DD7F-FED0-4589-BEB2-5B537A65A1B8}" srcOrd="1" destOrd="0" parTransId="{D5AB586A-02FC-4FA3-A202-56BB2260AE71}" sibTransId="{DA86902E-9808-4293-9199-CDEB7FA88435}"/>
    <dgm:cxn modelId="{C22D0C6F-2059-4E37-8A1E-B70E6E3B214C}" type="presParOf" srcId="{F649894E-C15E-4962-A596-7C826FC48F3E}" destId="{69FABB3A-4407-47C9-A888-D6871B8F4AA1}" srcOrd="0" destOrd="0" presId="urn:microsoft.com/office/officeart/2016/7/layout/RepeatingBendingProcessNew"/>
    <dgm:cxn modelId="{5A757990-037E-4A12-875F-44417B582C1C}" type="presParOf" srcId="{F649894E-C15E-4962-A596-7C826FC48F3E}" destId="{9075DC34-D37B-4C38-8E56-923B7D77BD2D}" srcOrd="1" destOrd="0" presId="urn:microsoft.com/office/officeart/2016/7/layout/RepeatingBendingProcessNew"/>
    <dgm:cxn modelId="{42B6B291-8DE9-440B-B672-F2B5B58805D5}" type="presParOf" srcId="{9075DC34-D37B-4C38-8E56-923B7D77BD2D}" destId="{EBA697E2-C90A-4CA9-ABB8-810112ED0CEC}" srcOrd="0" destOrd="0" presId="urn:microsoft.com/office/officeart/2016/7/layout/RepeatingBendingProcessNew"/>
    <dgm:cxn modelId="{923084AF-E98C-4C92-B5F6-D76D8800D9E3}" type="presParOf" srcId="{F649894E-C15E-4962-A596-7C826FC48F3E}" destId="{7ED4358C-16B3-4E87-8AC2-814305F7BFF0}" srcOrd="2" destOrd="0" presId="urn:microsoft.com/office/officeart/2016/7/layout/RepeatingBendingProcessNew"/>
    <dgm:cxn modelId="{968C68C6-6518-4E22-96D2-8D8D4D03CD18}" type="presParOf" srcId="{F649894E-C15E-4962-A596-7C826FC48F3E}" destId="{379643EF-A4C5-4E60-A3E9-EA5BABA274F7}" srcOrd="3" destOrd="0" presId="urn:microsoft.com/office/officeart/2016/7/layout/RepeatingBendingProcessNew"/>
    <dgm:cxn modelId="{61E9033F-A7D8-4156-AA0E-0EC650619BE6}" type="presParOf" srcId="{379643EF-A4C5-4E60-A3E9-EA5BABA274F7}" destId="{95A38D33-AF71-4653-B50E-D1BAA8503D67}" srcOrd="0" destOrd="0" presId="urn:microsoft.com/office/officeart/2016/7/layout/RepeatingBendingProcessNew"/>
    <dgm:cxn modelId="{00C54C0D-7444-4E94-9898-EB8275800576}" type="presParOf" srcId="{F649894E-C15E-4962-A596-7C826FC48F3E}" destId="{F4B25F20-88CA-4F2C-8495-8867056D6C67}" srcOrd="4" destOrd="0" presId="urn:microsoft.com/office/officeart/2016/7/layout/RepeatingBendingProcessNew"/>
    <dgm:cxn modelId="{71400D6E-FC68-4305-A1CC-0CB01BE53C4B}" type="presParOf" srcId="{F649894E-C15E-4962-A596-7C826FC48F3E}" destId="{657877AD-5EC4-45D8-B42E-FF4BFCA3C1AD}" srcOrd="5" destOrd="0" presId="urn:microsoft.com/office/officeart/2016/7/layout/RepeatingBendingProcessNew"/>
    <dgm:cxn modelId="{B1D9F0A9-2DAF-4353-8F70-57E70DB5F849}" type="presParOf" srcId="{657877AD-5EC4-45D8-B42E-FF4BFCA3C1AD}" destId="{5E0CF4D4-6383-44C4-B225-2AC7135EB1F3}" srcOrd="0" destOrd="0" presId="urn:microsoft.com/office/officeart/2016/7/layout/RepeatingBendingProcessNew"/>
    <dgm:cxn modelId="{B1D43AA3-1010-46F6-98E3-545FC3C5C64C}" type="presParOf" srcId="{F649894E-C15E-4962-A596-7C826FC48F3E}" destId="{C4C6B108-50C4-433E-8F7D-66BD952D4557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6130FA-67BF-4D9B-B4A9-8E7AB4CC1B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BEDFF0-0360-4BCE-82E2-264B45381668}">
      <dgm:prSet/>
      <dgm:spPr/>
      <dgm:t>
        <a:bodyPr/>
        <a:lstStyle/>
        <a:p>
          <a:r>
            <a:rPr lang="de-DE"/>
            <a:t>Männliche Charaktere</a:t>
          </a:r>
          <a:endParaRPr lang="en-US"/>
        </a:p>
      </dgm:t>
    </dgm:pt>
    <dgm:pt modelId="{D78901F9-0BA4-458C-9301-63F086D4CFB2}" type="parTrans" cxnId="{F752FDBB-9D3C-480B-B217-94A864E68AC4}">
      <dgm:prSet/>
      <dgm:spPr/>
      <dgm:t>
        <a:bodyPr/>
        <a:lstStyle/>
        <a:p>
          <a:endParaRPr lang="en-US"/>
        </a:p>
      </dgm:t>
    </dgm:pt>
    <dgm:pt modelId="{C8361C4D-5CC0-4AA1-BEC4-867DFF7D22D0}" type="sibTrans" cxnId="{F752FDBB-9D3C-480B-B217-94A864E68AC4}">
      <dgm:prSet/>
      <dgm:spPr/>
      <dgm:t>
        <a:bodyPr/>
        <a:lstStyle/>
        <a:p>
          <a:endParaRPr lang="en-US"/>
        </a:p>
      </dgm:t>
    </dgm:pt>
    <dgm:pt modelId="{DF305011-6184-4E13-BDA1-F0DB0477F405}">
      <dgm:prSet/>
      <dgm:spPr/>
      <dgm:t>
        <a:bodyPr/>
        <a:lstStyle/>
        <a:p>
          <a:r>
            <a:rPr lang="de-DE"/>
            <a:t>102 verschiedene Berufe (Schmerl et al., 1988)</a:t>
          </a:r>
          <a:endParaRPr lang="en-US"/>
        </a:p>
      </dgm:t>
    </dgm:pt>
    <dgm:pt modelId="{D9D93DDA-19C5-43C4-8298-D408251DC9D9}" type="parTrans" cxnId="{71EEEC2C-A399-47D9-B336-664E0A790578}">
      <dgm:prSet/>
      <dgm:spPr/>
      <dgm:t>
        <a:bodyPr/>
        <a:lstStyle/>
        <a:p>
          <a:endParaRPr lang="en-US"/>
        </a:p>
      </dgm:t>
    </dgm:pt>
    <dgm:pt modelId="{48E4052E-CB3D-47B2-BF38-B9A16F7D8E42}" type="sibTrans" cxnId="{71EEEC2C-A399-47D9-B336-664E0A790578}">
      <dgm:prSet/>
      <dgm:spPr/>
      <dgm:t>
        <a:bodyPr/>
        <a:lstStyle/>
        <a:p>
          <a:endParaRPr lang="en-US"/>
        </a:p>
      </dgm:t>
    </dgm:pt>
    <dgm:pt modelId="{4F58E248-CE5C-451B-9870-218E7BDD60A4}">
      <dgm:prSet/>
      <dgm:spPr/>
      <dgm:t>
        <a:bodyPr/>
        <a:lstStyle/>
        <a:p>
          <a:r>
            <a:rPr lang="de-DE"/>
            <a:t>Handwerk, Verkehr (Schmerl et al., 1988)</a:t>
          </a:r>
          <a:endParaRPr lang="en-US"/>
        </a:p>
      </dgm:t>
    </dgm:pt>
    <dgm:pt modelId="{1F7CCAA3-EBDB-4FBF-98B5-5F763084B9A9}" type="parTrans" cxnId="{AB18A463-BE59-4161-A2B7-FE5C4115966A}">
      <dgm:prSet/>
      <dgm:spPr/>
      <dgm:t>
        <a:bodyPr/>
        <a:lstStyle/>
        <a:p>
          <a:endParaRPr lang="en-US"/>
        </a:p>
      </dgm:t>
    </dgm:pt>
    <dgm:pt modelId="{7E322DC1-CFA9-438B-B863-1C0312B80DBC}" type="sibTrans" cxnId="{AB18A463-BE59-4161-A2B7-FE5C4115966A}">
      <dgm:prSet/>
      <dgm:spPr/>
      <dgm:t>
        <a:bodyPr/>
        <a:lstStyle/>
        <a:p>
          <a:endParaRPr lang="en-US"/>
        </a:p>
      </dgm:t>
    </dgm:pt>
    <dgm:pt modelId="{9233FDE6-67F1-43DE-93FF-B0EEE51D9A62}">
      <dgm:prSet/>
      <dgm:spPr/>
      <dgm:t>
        <a:bodyPr/>
        <a:lstStyle/>
        <a:p>
          <a:r>
            <a:rPr lang="de-DE"/>
            <a:t>Weibliche Charaktere</a:t>
          </a:r>
          <a:endParaRPr lang="en-US"/>
        </a:p>
      </dgm:t>
    </dgm:pt>
    <dgm:pt modelId="{B50E50E0-C346-4729-A565-65C028395E81}" type="parTrans" cxnId="{30E9C25A-6CCA-44CC-A204-707BDD80238A}">
      <dgm:prSet/>
      <dgm:spPr/>
      <dgm:t>
        <a:bodyPr/>
        <a:lstStyle/>
        <a:p>
          <a:endParaRPr lang="en-US"/>
        </a:p>
      </dgm:t>
    </dgm:pt>
    <dgm:pt modelId="{99DFAFC9-2B40-4624-8B94-F3F5C91C9F33}" type="sibTrans" cxnId="{30E9C25A-6CCA-44CC-A204-707BDD80238A}">
      <dgm:prSet/>
      <dgm:spPr/>
      <dgm:t>
        <a:bodyPr/>
        <a:lstStyle/>
        <a:p>
          <a:endParaRPr lang="en-US"/>
        </a:p>
      </dgm:t>
    </dgm:pt>
    <dgm:pt modelId="{0855B629-A35D-46D1-887E-2617B26A77F7}">
      <dgm:prSet/>
      <dgm:spPr/>
      <dgm:t>
        <a:bodyPr/>
        <a:lstStyle/>
        <a:p>
          <a:r>
            <a:rPr lang="de-DE"/>
            <a:t>Einfachere, schlecht bezahlte Berufe (Rendtorff, 1999)</a:t>
          </a:r>
          <a:endParaRPr lang="en-US"/>
        </a:p>
      </dgm:t>
    </dgm:pt>
    <dgm:pt modelId="{F93C795D-4D1C-48E6-914D-D45765062FF4}" type="parTrans" cxnId="{3B2D3F5E-CB72-444F-98C7-AA3BCCFD68AA}">
      <dgm:prSet/>
      <dgm:spPr/>
      <dgm:t>
        <a:bodyPr/>
        <a:lstStyle/>
        <a:p>
          <a:endParaRPr lang="en-US"/>
        </a:p>
      </dgm:t>
    </dgm:pt>
    <dgm:pt modelId="{B73C2B8A-3500-4EFA-85D3-4FEBE77A0D57}" type="sibTrans" cxnId="{3B2D3F5E-CB72-444F-98C7-AA3BCCFD68AA}">
      <dgm:prSet/>
      <dgm:spPr/>
      <dgm:t>
        <a:bodyPr/>
        <a:lstStyle/>
        <a:p>
          <a:endParaRPr lang="en-US"/>
        </a:p>
      </dgm:t>
    </dgm:pt>
    <dgm:pt modelId="{9859D566-3E5D-4348-B438-57729368B6FD}">
      <dgm:prSet/>
      <dgm:spPr/>
      <dgm:t>
        <a:bodyPr/>
        <a:lstStyle/>
        <a:p>
          <a:r>
            <a:rPr lang="de-DE"/>
            <a:t>13 verschiedene Berufe (Schmerl et al., 1988)</a:t>
          </a:r>
          <a:endParaRPr lang="en-US"/>
        </a:p>
      </dgm:t>
    </dgm:pt>
    <dgm:pt modelId="{6166B6E8-6254-403E-B052-BBD8247C87FA}" type="parTrans" cxnId="{ACAEFF11-3CCC-4B3F-95B2-727ECE81FA3F}">
      <dgm:prSet/>
      <dgm:spPr/>
      <dgm:t>
        <a:bodyPr/>
        <a:lstStyle/>
        <a:p>
          <a:endParaRPr lang="en-US"/>
        </a:p>
      </dgm:t>
    </dgm:pt>
    <dgm:pt modelId="{F63DEEDF-788B-435F-BE7C-373242D0AC05}" type="sibTrans" cxnId="{ACAEFF11-3CCC-4B3F-95B2-727ECE81FA3F}">
      <dgm:prSet/>
      <dgm:spPr/>
      <dgm:t>
        <a:bodyPr/>
        <a:lstStyle/>
        <a:p>
          <a:endParaRPr lang="en-US"/>
        </a:p>
      </dgm:t>
    </dgm:pt>
    <dgm:pt modelId="{356D7B36-4636-4E5F-A389-4F4F958D30D0}">
      <dgm:prSet/>
      <dgm:spPr/>
      <dgm:t>
        <a:bodyPr/>
        <a:lstStyle/>
        <a:p>
          <a:r>
            <a:rPr lang="de-DE"/>
            <a:t>Kindergärtnerin, Arzthelferin, Hebamme, Putzfrau etc. (Schmerl et al., 1988)</a:t>
          </a:r>
          <a:endParaRPr lang="en-US"/>
        </a:p>
      </dgm:t>
    </dgm:pt>
    <dgm:pt modelId="{E40CF0D0-4F35-4494-A14F-1CFD984AA799}" type="parTrans" cxnId="{5AC7FFBA-BD0E-4DA4-8EB2-89B0553FA82E}">
      <dgm:prSet/>
      <dgm:spPr/>
      <dgm:t>
        <a:bodyPr/>
        <a:lstStyle/>
        <a:p>
          <a:endParaRPr lang="en-US"/>
        </a:p>
      </dgm:t>
    </dgm:pt>
    <dgm:pt modelId="{4E3F69C4-7B94-4287-BCBD-7A9CCDA03C61}" type="sibTrans" cxnId="{5AC7FFBA-BD0E-4DA4-8EB2-89B0553FA82E}">
      <dgm:prSet/>
      <dgm:spPr/>
      <dgm:t>
        <a:bodyPr/>
        <a:lstStyle/>
        <a:p>
          <a:endParaRPr lang="en-US"/>
        </a:p>
      </dgm:t>
    </dgm:pt>
    <dgm:pt modelId="{591B8C8F-D391-9541-B455-10A3AE6D7398}" type="pres">
      <dgm:prSet presAssocID="{C96130FA-67BF-4D9B-B4A9-8E7AB4CC1B89}" presName="linear" presStyleCnt="0">
        <dgm:presLayoutVars>
          <dgm:dir/>
          <dgm:animLvl val="lvl"/>
          <dgm:resizeHandles val="exact"/>
        </dgm:presLayoutVars>
      </dgm:prSet>
      <dgm:spPr/>
    </dgm:pt>
    <dgm:pt modelId="{3BDC5BB7-E6BF-4E4E-80C6-E436E3BE6973}" type="pres">
      <dgm:prSet presAssocID="{73BEDFF0-0360-4BCE-82E2-264B45381668}" presName="parentLin" presStyleCnt="0"/>
      <dgm:spPr/>
    </dgm:pt>
    <dgm:pt modelId="{D3105F73-4F41-474B-87BE-1ED2AF6C9C1E}" type="pres">
      <dgm:prSet presAssocID="{73BEDFF0-0360-4BCE-82E2-264B45381668}" presName="parentLeftMargin" presStyleLbl="node1" presStyleIdx="0" presStyleCnt="2"/>
      <dgm:spPr/>
    </dgm:pt>
    <dgm:pt modelId="{75B41C89-D45E-CF47-9E88-02E58A529263}" type="pres">
      <dgm:prSet presAssocID="{73BEDFF0-0360-4BCE-82E2-264B453816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EEA5731-5311-084A-965C-D4BCAC54051D}" type="pres">
      <dgm:prSet presAssocID="{73BEDFF0-0360-4BCE-82E2-264B45381668}" presName="negativeSpace" presStyleCnt="0"/>
      <dgm:spPr/>
    </dgm:pt>
    <dgm:pt modelId="{75D5AB77-4862-9A47-A3BD-2B089A056012}" type="pres">
      <dgm:prSet presAssocID="{73BEDFF0-0360-4BCE-82E2-264B45381668}" presName="childText" presStyleLbl="conFgAcc1" presStyleIdx="0" presStyleCnt="2">
        <dgm:presLayoutVars>
          <dgm:bulletEnabled val="1"/>
        </dgm:presLayoutVars>
      </dgm:prSet>
      <dgm:spPr/>
    </dgm:pt>
    <dgm:pt modelId="{0A283704-91C1-9944-98D1-9F7BFECE7F4D}" type="pres">
      <dgm:prSet presAssocID="{C8361C4D-5CC0-4AA1-BEC4-867DFF7D22D0}" presName="spaceBetweenRectangles" presStyleCnt="0"/>
      <dgm:spPr/>
    </dgm:pt>
    <dgm:pt modelId="{17B45CCE-7F27-CD4C-9FB0-EF3B604F3B28}" type="pres">
      <dgm:prSet presAssocID="{9233FDE6-67F1-43DE-93FF-B0EEE51D9A62}" presName="parentLin" presStyleCnt="0"/>
      <dgm:spPr/>
    </dgm:pt>
    <dgm:pt modelId="{E5A9488C-F42F-0644-8FBA-822C61C165D3}" type="pres">
      <dgm:prSet presAssocID="{9233FDE6-67F1-43DE-93FF-B0EEE51D9A62}" presName="parentLeftMargin" presStyleLbl="node1" presStyleIdx="0" presStyleCnt="2"/>
      <dgm:spPr/>
    </dgm:pt>
    <dgm:pt modelId="{178B8473-0DDB-674D-8950-57B14585E0D9}" type="pres">
      <dgm:prSet presAssocID="{9233FDE6-67F1-43DE-93FF-B0EEE51D9A6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1C07F39-4C34-AE42-993D-EE66847AF612}" type="pres">
      <dgm:prSet presAssocID="{9233FDE6-67F1-43DE-93FF-B0EEE51D9A62}" presName="negativeSpace" presStyleCnt="0"/>
      <dgm:spPr/>
    </dgm:pt>
    <dgm:pt modelId="{829FDE85-EC81-094D-A680-2EABD8C3EEF7}" type="pres">
      <dgm:prSet presAssocID="{9233FDE6-67F1-43DE-93FF-B0EEE51D9A6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05EB50B-0472-C844-AFB3-BC892D5EA3AA}" type="presOf" srcId="{9859D566-3E5D-4348-B438-57729368B6FD}" destId="{829FDE85-EC81-094D-A680-2EABD8C3EEF7}" srcOrd="0" destOrd="1" presId="urn:microsoft.com/office/officeart/2005/8/layout/list1"/>
    <dgm:cxn modelId="{7435CF0E-CEC7-A841-9390-42E84DF5FCA6}" type="presOf" srcId="{0855B629-A35D-46D1-887E-2617B26A77F7}" destId="{829FDE85-EC81-094D-A680-2EABD8C3EEF7}" srcOrd="0" destOrd="0" presId="urn:microsoft.com/office/officeart/2005/8/layout/list1"/>
    <dgm:cxn modelId="{ACAEFF11-3CCC-4B3F-95B2-727ECE81FA3F}" srcId="{9233FDE6-67F1-43DE-93FF-B0EEE51D9A62}" destId="{9859D566-3E5D-4348-B438-57729368B6FD}" srcOrd="1" destOrd="0" parTransId="{6166B6E8-6254-403E-B052-BBD8247C87FA}" sibTransId="{F63DEEDF-788B-435F-BE7C-373242D0AC05}"/>
    <dgm:cxn modelId="{71EEEC2C-A399-47D9-B336-664E0A790578}" srcId="{73BEDFF0-0360-4BCE-82E2-264B45381668}" destId="{DF305011-6184-4E13-BDA1-F0DB0477F405}" srcOrd="0" destOrd="0" parTransId="{D9D93DDA-19C5-43C4-8298-D408251DC9D9}" sibTransId="{48E4052E-CB3D-47B2-BF38-B9A16F7D8E42}"/>
    <dgm:cxn modelId="{3B2D3F5E-CB72-444F-98C7-AA3BCCFD68AA}" srcId="{9233FDE6-67F1-43DE-93FF-B0EEE51D9A62}" destId="{0855B629-A35D-46D1-887E-2617B26A77F7}" srcOrd="0" destOrd="0" parTransId="{F93C795D-4D1C-48E6-914D-D45765062FF4}" sibTransId="{B73C2B8A-3500-4EFA-85D3-4FEBE77A0D57}"/>
    <dgm:cxn modelId="{0BC93343-9792-3944-9901-6486A7D3A16D}" type="presOf" srcId="{9233FDE6-67F1-43DE-93FF-B0EEE51D9A62}" destId="{178B8473-0DDB-674D-8950-57B14585E0D9}" srcOrd="1" destOrd="0" presId="urn:microsoft.com/office/officeart/2005/8/layout/list1"/>
    <dgm:cxn modelId="{AB18A463-BE59-4161-A2B7-FE5C4115966A}" srcId="{73BEDFF0-0360-4BCE-82E2-264B45381668}" destId="{4F58E248-CE5C-451B-9870-218E7BDD60A4}" srcOrd="1" destOrd="0" parTransId="{1F7CCAA3-EBDB-4FBF-98B5-5F763084B9A9}" sibTransId="{7E322DC1-CFA9-438B-B863-1C0312B80DBC}"/>
    <dgm:cxn modelId="{AF89B34D-D48F-6C45-9690-BE8D697AD17D}" type="presOf" srcId="{73BEDFF0-0360-4BCE-82E2-264B45381668}" destId="{75B41C89-D45E-CF47-9E88-02E58A529263}" srcOrd="1" destOrd="0" presId="urn:microsoft.com/office/officeart/2005/8/layout/list1"/>
    <dgm:cxn modelId="{698F4452-B7BF-1644-8F92-29EA534735CC}" type="presOf" srcId="{9233FDE6-67F1-43DE-93FF-B0EEE51D9A62}" destId="{E5A9488C-F42F-0644-8FBA-822C61C165D3}" srcOrd="0" destOrd="0" presId="urn:microsoft.com/office/officeart/2005/8/layout/list1"/>
    <dgm:cxn modelId="{766C627A-B06F-074A-9801-0CE9F6C88FFC}" type="presOf" srcId="{C96130FA-67BF-4D9B-B4A9-8E7AB4CC1B89}" destId="{591B8C8F-D391-9541-B455-10A3AE6D7398}" srcOrd="0" destOrd="0" presId="urn:microsoft.com/office/officeart/2005/8/layout/list1"/>
    <dgm:cxn modelId="{30E9C25A-6CCA-44CC-A204-707BDD80238A}" srcId="{C96130FA-67BF-4D9B-B4A9-8E7AB4CC1B89}" destId="{9233FDE6-67F1-43DE-93FF-B0EEE51D9A62}" srcOrd="1" destOrd="0" parTransId="{B50E50E0-C346-4729-A565-65C028395E81}" sibTransId="{99DFAFC9-2B40-4624-8B94-F3F5C91C9F33}"/>
    <dgm:cxn modelId="{CC409D87-8C4C-2F4D-811B-CC5F41944D0D}" type="presOf" srcId="{DF305011-6184-4E13-BDA1-F0DB0477F405}" destId="{75D5AB77-4862-9A47-A3BD-2B089A056012}" srcOrd="0" destOrd="0" presId="urn:microsoft.com/office/officeart/2005/8/layout/list1"/>
    <dgm:cxn modelId="{41A8D18D-6FB5-1A43-86F2-370240C4FC21}" type="presOf" srcId="{73BEDFF0-0360-4BCE-82E2-264B45381668}" destId="{D3105F73-4F41-474B-87BE-1ED2AF6C9C1E}" srcOrd="0" destOrd="0" presId="urn:microsoft.com/office/officeart/2005/8/layout/list1"/>
    <dgm:cxn modelId="{426AD595-B20E-7B49-9353-CB87DE58E391}" type="presOf" srcId="{356D7B36-4636-4E5F-A389-4F4F958D30D0}" destId="{829FDE85-EC81-094D-A680-2EABD8C3EEF7}" srcOrd="0" destOrd="2" presId="urn:microsoft.com/office/officeart/2005/8/layout/list1"/>
    <dgm:cxn modelId="{5AC7FFBA-BD0E-4DA4-8EB2-89B0553FA82E}" srcId="{9233FDE6-67F1-43DE-93FF-B0EEE51D9A62}" destId="{356D7B36-4636-4E5F-A389-4F4F958D30D0}" srcOrd="2" destOrd="0" parTransId="{E40CF0D0-4F35-4494-A14F-1CFD984AA799}" sibTransId="{4E3F69C4-7B94-4287-BCBD-7A9CCDA03C61}"/>
    <dgm:cxn modelId="{F752FDBB-9D3C-480B-B217-94A864E68AC4}" srcId="{C96130FA-67BF-4D9B-B4A9-8E7AB4CC1B89}" destId="{73BEDFF0-0360-4BCE-82E2-264B45381668}" srcOrd="0" destOrd="0" parTransId="{D78901F9-0BA4-458C-9301-63F086D4CFB2}" sibTransId="{C8361C4D-5CC0-4AA1-BEC4-867DFF7D22D0}"/>
    <dgm:cxn modelId="{3F8F13DE-8770-4244-8B85-7EA669F3E9C2}" type="presOf" srcId="{4F58E248-CE5C-451B-9870-218E7BDD60A4}" destId="{75D5AB77-4862-9A47-A3BD-2B089A056012}" srcOrd="0" destOrd="1" presId="urn:microsoft.com/office/officeart/2005/8/layout/list1"/>
    <dgm:cxn modelId="{D4113DDA-1D1B-AC42-AE36-94AC60D3FE82}" type="presParOf" srcId="{591B8C8F-D391-9541-B455-10A3AE6D7398}" destId="{3BDC5BB7-E6BF-4E4E-80C6-E436E3BE6973}" srcOrd="0" destOrd="0" presId="urn:microsoft.com/office/officeart/2005/8/layout/list1"/>
    <dgm:cxn modelId="{44C98863-90E6-FB48-B3EB-6773C9094232}" type="presParOf" srcId="{3BDC5BB7-E6BF-4E4E-80C6-E436E3BE6973}" destId="{D3105F73-4F41-474B-87BE-1ED2AF6C9C1E}" srcOrd="0" destOrd="0" presId="urn:microsoft.com/office/officeart/2005/8/layout/list1"/>
    <dgm:cxn modelId="{D0A68123-FBEA-6040-9CE1-FF3FDE120478}" type="presParOf" srcId="{3BDC5BB7-E6BF-4E4E-80C6-E436E3BE6973}" destId="{75B41C89-D45E-CF47-9E88-02E58A529263}" srcOrd="1" destOrd="0" presId="urn:microsoft.com/office/officeart/2005/8/layout/list1"/>
    <dgm:cxn modelId="{3D177113-4559-4640-AD7A-9E84FCA4A5F6}" type="presParOf" srcId="{591B8C8F-D391-9541-B455-10A3AE6D7398}" destId="{3EEA5731-5311-084A-965C-D4BCAC54051D}" srcOrd="1" destOrd="0" presId="urn:microsoft.com/office/officeart/2005/8/layout/list1"/>
    <dgm:cxn modelId="{7F405D31-88D6-CC4B-B876-02F18302ADC8}" type="presParOf" srcId="{591B8C8F-D391-9541-B455-10A3AE6D7398}" destId="{75D5AB77-4862-9A47-A3BD-2B089A056012}" srcOrd="2" destOrd="0" presId="urn:microsoft.com/office/officeart/2005/8/layout/list1"/>
    <dgm:cxn modelId="{67FB2686-BEF6-E345-BF19-0683AC6BD77B}" type="presParOf" srcId="{591B8C8F-D391-9541-B455-10A3AE6D7398}" destId="{0A283704-91C1-9944-98D1-9F7BFECE7F4D}" srcOrd="3" destOrd="0" presId="urn:microsoft.com/office/officeart/2005/8/layout/list1"/>
    <dgm:cxn modelId="{2189414E-8500-CD40-8A90-5F424234669D}" type="presParOf" srcId="{591B8C8F-D391-9541-B455-10A3AE6D7398}" destId="{17B45CCE-7F27-CD4C-9FB0-EF3B604F3B28}" srcOrd="4" destOrd="0" presId="urn:microsoft.com/office/officeart/2005/8/layout/list1"/>
    <dgm:cxn modelId="{C10E1462-ABEC-7C43-8A26-F708AC10447A}" type="presParOf" srcId="{17B45CCE-7F27-CD4C-9FB0-EF3B604F3B28}" destId="{E5A9488C-F42F-0644-8FBA-822C61C165D3}" srcOrd="0" destOrd="0" presId="urn:microsoft.com/office/officeart/2005/8/layout/list1"/>
    <dgm:cxn modelId="{EA7022CA-56C7-FD43-A91F-A440073C81D2}" type="presParOf" srcId="{17B45CCE-7F27-CD4C-9FB0-EF3B604F3B28}" destId="{178B8473-0DDB-674D-8950-57B14585E0D9}" srcOrd="1" destOrd="0" presId="urn:microsoft.com/office/officeart/2005/8/layout/list1"/>
    <dgm:cxn modelId="{38094CF2-6774-5E47-9ED6-02855BF2D1AC}" type="presParOf" srcId="{591B8C8F-D391-9541-B455-10A3AE6D7398}" destId="{51C07F39-4C34-AE42-993D-EE66847AF612}" srcOrd="5" destOrd="0" presId="urn:microsoft.com/office/officeart/2005/8/layout/list1"/>
    <dgm:cxn modelId="{584386CA-EDA9-9B45-92FA-805579B72264}" type="presParOf" srcId="{591B8C8F-D391-9541-B455-10A3AE6D7398}" destId="{829FDE85-EC81-094D-A680-2EABD8C3EEF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49489D-BC21-450A-85CE-AE2D18DCFF5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29A055-5F08-4FE4-A62D-B7A828211A7E}">
      <dgm:prSet/>
      <dgm:spPr/>
      <dgm:t>
        <a:bodyPr/>
        <a:lstStyle/>
        <a:p>
          <a:r>
            <a:rPr lang="de-DE"/>
            <a:t>„Die beste Mutter ist die tote Mutter“ (Rendtorff, 1999)</a:t>
          </a:r>
          <a:endParaRPr lang="en-US"/>
        </a:p>
      </dgm:t>
    </dgm:pt>
    <dgm:pt modelId="{06B1C18D-9047-49F7-A0B9-DA8D52A6666E}" type="parTrans" cxnId="{1939973D-E807-4B77-84C9-94E2FBF2D811}">
      <dgm:prSet/>
      <dgm:spPr/>
      <dgm:t>
        <a:bodyPr/>
        <a:lstStyle/>
        <a:p>
          <a:endParaRPr lang="en-US"/>
        </a:p>
      </dgm:t>
    </dgm:pt>
    <dgm:pt modelId="{77CC5F17-D87A-40FE-9B9A-236B31A462D4}" type="sibTrans" cxnId="{1939973D-E807-4B77-84C9-94E2FBF2D811}">
      <dgm:prSet/>
      <dgm:spPr/>
      <dgm:t>
        <a:bodyPr/>
        <a:lstStyle/>
        <a:p>
          <a:endParaRPr lang="en-US"/>
        </a:p>
      </dgm:t>
    </dgm:pt>
    <dgm:pt modelId="{7103570A-BDE3-4040-9A78-ABBA6B9B8EC9}">
      <dgm:prSet/>
      <dgm:spPr/>
      <dgm:t>
        <a:bodyPr/>
        <a:lstStyle/>
        <a:p>
          <a:r>
            <a:rPr lang="de-DE"/>
            <a:t>Horrorgestalt </a:t>
          </a:r>
          <a:endParaRPr lang="en-US"/>
        </a:p>
      </dgm:t>
    </dgm:pt>
    <dgm:pt modelId="{201B1D5D-4123-4291-AC41-2F2446E281E9}" type="parTrans" cxnId="{0F837AAD-C482-4FF5-8A88-059B8A1C4E25}">
      <dgm:prSet/>
      <dgm:spPr/>
      <dgm:t>
        <a:bodyPr/>
        <a:lstStyle/>
        <a:p>
          <a:endParaRPr lang="en-US"/>
        </a:p>
      </dgm:t>
    </dgm:pt>
    <dgm:pt modelId="{E2B1F251-C4C9-4A8B-88B3-783F0AA08EA0}" type="sibTrans" cxnId="{0F837AAD-C482-4FF5-8A88-059B8A1C4E25}">
      <dgm:prSet/>
      <dgm:spPr/>
      <dgm:t>
        <a:bodyPr/>
        <a:lstStyle/>
        <a:p>
          <a:endParaRPr lang="en-US"/>
        </a:p>
      </dgm:t>
    </dgm:pt>
    <dgm:pt modelId="{545ED248-72A6-41DB-8CDE-DD9D20848BFA}">
      <dgm:prSet/>
      <dgm:spPr/>
      <dgm:t>
        <a:bodyPr/>
        <a:lstStyle/>
        <a:p>
          <a:r>
            <a:rPr lang="de-DE"/>
            <a:t>Dumm &amp; böse</a:t>
          </a:r>
          <a:endParaRPr lang="en-US"/>
        </a:p>
      </dgm:t>
    </dgm:pt>
    <dgm:pt modelId="{B8918829-C713-4CC3-8DC7-27F39D8528A0}" type="parTrans" cxnId="{71D193E1-8396-4D29-82CF-3895996A12DC}">
      <dgm:prSet/>
      <dgm:spPr/>
      <dgm:t>
        <a:bodyPr/>
        <a:lstStyle/>
        <a:p>
          <a:endParaRPr lang="en-US"/>
        </a:p>
      </dgm:t>
    </dgm:pt>
    <dgm:pt modelId="{A2D541CE-E3BE-4214-BF3C-AD667F76F76A}" type="sibTrans" cxnId="{71D193E1-8396-4D29-82CF-3895996A12DC}">
      <dgm:prSet/>
      <dgm:spPr/>
      <dgm:t>
        <a:bodyPr/>
        <a:lstStyle/>
        <a:p>
          <a:endParaRPr lang="en-US"/>
        </a:p>
      </dgm:t>
    </dgm:pt>
    <dgm:pt modelId="{A2FE7B90-0987-4323-81E8-1D8A28D3AAF8}">
      <dgm:prSet/>
      <dgm:spPr/>
      <dgm:t>
        <a:bodyPr/>
        <a:lstStyle/>
        <a:p>
          <a:r>
            <a:rPr lang="de-DE"/>
            <a:t>Kontrastfiguren: Vater, Grossmutter, Grossvater</a:t>
          </a:r>
          <a:endParaRPr lang="en-US"/>
        </a:p>
      </dgm:t>
    </dgm:pt>
    <dgm:pt modelId="{CAEDE7EA-F0EC-4E23-8FBB-3E4E85EEBCF9}" type="parTrans" cxnId="{8EC7DDC3-D27C-4664-928B-5BC866FE7CF0}">
      <dgm:prSet/>
      <dgm:spPr/>
      <dgm:t>
        <a:bodyPr/>
        <a:lstStyle/>
        <a:p>
          <a:endParaRPr lang="en-US"/>
        </a:p>
      </dgm:t>
    </dgm:pt>
    <dgm:pt modelId="{A4F8E637-E160-42F4-8A78-2FB506490E25}" type="sibTrans" cxnId="{8EC7DDC3-D27C-4664-928B-5BC866FE7CF0}">
      <dgm:prSet/>
      <dgm:spPr/>
      <dgm:t>
        <a:bodyPr/>
        <a:lstStyle/>
        <a:p>
          <a:endParaRPr lang="en-US"/>
        </a:p>
      </dgm:t>
    </dgm:pt>
    <dgm:pt modelId="{487625A4-8AC2-4651-8708-5AC1827B9EBE}">
      <dgm:prSet/>
      <dgm:spPr/>
      <dgm:t>
        <a:bodyPr/>
        <a:lstStyle/>
        <a:p>
          <a:r>
            <a:rPr lang="de-DE"/>
            <a:t>Alltagsfigur </a:t>
          </a:r>
          <a:endParaRPr lang="en-US"/>
        </a:p>
      </dgm:t>
    </dgm:pt>
    <dgm:pt modelId="{2338E6BF-C9DB-43E6-8910-6BC947E3795F}" type="parTrans" cxnId="{0BD4A709-273E-496D-9461-472FC4CB6502}">
      <dgm:prSet/>
      <dgm:spPr/>
      <dgm:t>
        <a:bodyPr/>
        <a:lstStyle/>
        <a:p>
          <a:endParaRPr lang="en-US"/>
        </a:p>
      </dgm:t>
    </dgm:pt>
    <dgm:pt modelId="{0A40E30C-436C-4133-B191-DBCA74B42A05}" type="sibTrans" cxnId="{0BD4A709-273E-496D-9461-472FC4CB6502}">
      <dgm:prSet/>
      <dgm:spPr/>
      <dgm:t>
        <a:bodyPr/>
        <a:lstStyle/>
        <a:p>
          <a:endParaRPr lang="en-US"/>
        </a:p>
      </dgm:t>
    </dgm:pt>
    <dgm:pt modelId="{4DE0314E-661B-4AA8-A933-45AE7482B0F5}" type="pres">
      <dgm:prSet presAssocID="{C749489D-BC21-450A-85CE-AE2D18DCFF52}" presName="outerComposite" presStyleCnt="0">
        <dgm:presLayoutVars>
          <dgm:chMax val="5"/>
          <dgm:dir/>
          <dgm:resizeHandles val="exact"/>
        </dgm:presLayoutVars>
      </dgm:prSet>
      <dgm:spPr/>
    </dgm:pt>
    <dgm:pt modelId="{038E3FF6-8858-4A47-B977-6E2E5785315B}" type="pres">
      <dgm:prSet presAssocID="{C749489D-BC21-450A-85CE-AE2D18DCFF52}" presName="dummyMaxCanvas" presStyleCnt="0">
        <dgm:presLayoutVars/>
      </dgm:prSet>
      <dgm:spPr/>
    </dgm:pt>
    <dgm:pt modelId="{2C432D0F-2EAD-4C4D-93D1-F37D179FB778}" type="pres">
      <dgm:prSet presAssocID="{C749489D-BC21-450A-85CE-AE2D18DCFF52}" presName="FiveNodes_1" presStyleLbl="node1" presStyleIdx="0" presStyleCnt="5">
        <dgm:presLayoutVars>
          <dgm:bulletEnabled val="1"/>
        </dgm:presLayoutVars>
      </dgm:prSet>
      <dgm:spPr/>
    </dgm:pt>
    <dgm:pt modelId="{792C3544-40D8-42A2-989E-E776CF46F851}" type="pres">
      <dgm:prSet presAssocID="{C749489D-BC21-450A-85CE-AE2D18DCFF52}" presName="FiveNodes_2" presStyleLbl="node1" presStyleIdx="1" presStyleCnt="5">
        <dgm:presLayoutVars>
          <dgm:bulletEnabled val="1"/>
        </dgm:presLayoutVars>
      </dgm:prSet>
      <dgm:spPr/>
    </dgm:pt>
    <dgm:pt modelId="{1A1B3546-37A2-4F9E-A85B-80D737868D2B}" type="pres">
      <dgm:prSet presAssocID="{C749489D-BC21-450A-85CE-AE2D18DCFF52}" presName="FiveNodes_3" presStyleLbl="node1" presStyleIdx="2" presStyleCnt="5">
        <dgm:presLayoutVars>
          <dgm:bulletEnabled val="1"/>
        </dgm:presLayoutVars>
      </dgm:prSet>
      <dgm:spPr/>
    </dgm:pt>
    <dgm:pt modelId="{77676443-4BE7-455E-B719-24D525B1D02B}" type="pres">
      <dgm:prSet presAssocID="{C749489D-BC21-450A-85CE-AE2D18DCFF52}" presName="FiveNodes_4" presStyleLbl="node1" presStyleIdx="3" presStyleCnt="5">
        <dgm:presLayoutVars>
          <dgm:bulletEnabled val="1"/>
        </dgm:presLayoutVars>
      </dgm:prSet>
      <dgm:spPr/>
    </dgm:pt>
    <dgm:pt modelId="{677AC1C3-E27B-48EC-B9A8-18B4A1ADCD6B}" type="pres">
      <dgm:prSet presAssocID="{C749489D-BC21-450A-85CE-AE2D18DCFF52}" presName="FiveNodes_5" presStyleLbl="node1" presStyleIdx="4" presStyleCnt="5">
        <dgm:presLayoutVars>
          <dgm:bulletEnabled val="1"/>
        </dgm:presLayoutVars>
      </dgm:prSet>
      <dgm:spPr/>
    </dgm:pt>
    <dgm:pt modelId="{1925F599-3562-4079-97BE-9A0668F932DE}" type="pres">
      <dgm:prSet presAssocID="{C749489D-BC21-450A-85CE-AE2D18DCFF52}" presName="FiveConn_1-2" presStyleLbl="fgAccFollowNode1" presStyleIdx="0" presStyleCnt="4">
        <dgm:presLayoutVars>
          <dgm:bulletEnabled val="1"/>
        </dgm:presLayoutVars>
      </dgm:prSet>
      <dgm:spPr/>
    </dgm:pt>
    <dgm:pt modelId="{61BDEBC2-3618-4105-9BF8-CD55D634864C}" type="pres">
      <dgm:prSet presAssocID="{C749489D-BC21-450A-85CE-AE2D18DCFF52}" presName="FiveConn_2-3" presStyleLbl="fgAccFollowNode1" presStyleIdx="1" presStyleCnt="4">
        <dgm:presLayoutVars>
          <dgm:bulletEnabled val="1"/>
        </dgm:presLayoutVars>
      </dgm:prSet>
      <dgm:spPr/>
    </dgm:pt>
    <dgm:pt modelId="{5289EC6D-C7B8-41D5-9EF2-7BEFDF1DC233}" type="pres">
      <dgm:prSet presAssocID="{C749489D-BC21-450A-85CE-AE2D18DCFF52}" presName="FiveConn_3-4" presStyleLbl="fgAccFollowNode1" presStyleIdx="2" presStyleCnt="4">
        <dgm:presLayoutVars>
          <dgm:bulletEnabled val="1"/>
        </dgm:presLayoutVars>
      </dgm:prSet>
      <dgm:spPr/>
    </dgm:pt>
    <dgm:pt modelId="{A343B473-5E23-4F3F-97B1-BCC395D23021}" type="pres">
      <dgm:prSet presAssocID="{C749489D-BC21-450A-85CE-AE2D18DCFF52}" presName="FiveConn_4-5" presStyleLbl="fgAccFollowNode1" presStyleIdx="3" presStyleCnt="4">
        <dgm:presLayoutVars>
          <dgm:bulletEnabled val="1"/>
        </dgm:presLayoutVars>
      </dgm:prSet>
      <dgm:spPr/>
    </dgm:pt>
    <dgm:pt modelId="{59122A03-81C1-4F71-AC97-78CAF6FF1C1D}" type="pres">
      <dgm:prSet presAssocID="{C749489D-BC21-450A-85CE-AE2D18DCFF52}" presName="FiveNodes_1_text" presStyleLbl="node1" presStyleIdx="4" presStyleCnt="5">
        <dgm:presLayoutVars>
          <dgm:bulletEnabled val="1"/>
        </dgm:presLayoutVars>
      </dgm:prSet>
      <dgm:spPr/>
    </dgm:pt>
    <dgm:pt modelId="{0EDD7FF6-68FD-4E4D-BE20-982482B78EBB}" type="pres">
      <dgm:prSet presAssocID="{C749489D-BC21-450A-85CE-AE2D18DCFF52}" presName="FiveNodes_2_text" presStyleLbl="node1" presStyleIdx="4" presStyleCnt="5">
        <dgm:presLayoutVars>
          <dgm:bulletEnabled val="1"/>
        </dgm:presLayoutVars>
      </dgm:prSet>
      <dgm:spPr/>
    </dgm:pt>
    <dgm:pt modelId="{1F4BABCA-7B69-4B91-AA5C-7E97E6E0D055}" type="pres">
      <dgm:prSet presAssocID="{C749489D-BC21-450A-85CE-AE2D18DCFF52}" presName="FiveNodes_3_text" presStyleLbl="node1" presStyleIdx="4" presStyleCnt="5">
        <dgm:presLayoutVars>
          <dgm:bulletEnabled val="1"/>
        </dgm:presLayoutVars>
      </dgm:prSet>
      <dgm:spPr/>
    </dgm:pt>
    <dgm:pt modelId="{35B12BB8-F818-4F16-81F1-20D575934F69}" type="pres">
      <dgm:prSet presAssocID="{C749489D-BC21-450A-85CE-AE2D18DCFF52}" presName="FiveNodes_4_text" presStyleLbl="node1" presStyleIdx="4" presStyleCnt="5">
        <dgm:presLayoutVars>
          <dgm:bulletEnabled val="1"/>
        </dgm:presLayoutVars>
      </dgm:prSet>
      <dgm:spPr/>
    </dgm:pt>
    <dgm:pt modelId="{9C3F922C-9646-4EC6-8CFD-8DBE0C71C27A}" type="pres">
      <dgm:prSet presAssocID="{C749489D-BC21-450A-85CE-AE2D18DCFF5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BD4A709-273E-496D-9461-472FC4CB6502}" srcId="{C749489D-BC21-450A-85CE-AE2D18DCFF52}" destId="{487625A4-8AC2-4651-8708-5AC1827B9EBE}" srcOrd="4" destOrd="0" parTransId="{2338E6BF-C9DB-43E6-8910-6BC947E3795F}" sibTransId="{0A40E30C-436C-4133-B191-DBCA74B42A05}"/>
    <dgm:cxn modelId="{50BE602D-5CAF-496B-80C5-107D26D273D5}" type="presOf" srcId="{0E29A055-5F08-4FE4-A62D-B7A828211A7E}" destId="{59122A03-81C1-4F71-AC97-78CAF6FF1C1D}" srcOrd="1" destOrd="0" presId="urn:microsoft.com/office/officeart/2005/8/layout/vProcess5"/>
    <dgm:cxn modelId="{FDC3FC2D-5C13-4DFA-9F85-EF18CADFC02B}" type="presOf" srcId="{A2D541CE-E3BE-4214-BF3C-AD667F76F76A}" destId="{5289EC6D-C7B8-41D5-9EF2-7BEFDF1DC233}" srcOrd="0" destOrd="0" presId="urn:microsoft.com/office/officeart/2005/8/layout/vProcess5"/>
    <dgm:cxn modelId="{A1388A35-7266-4117-8DEC-3FA994560692}" type="presOf" srcId="{487625A4-8AC2-4651-8708-5AC1827B9EBE}" destId="{9C3F922C-9646-4EC6-8CFD-8DBE0C71C27A}" srcOrd="1" destOrd="0" presId="urn:microsoft.com/office/officeart/2005/8/layout/vProcess5"/>
    <dgm:cxn modelId="{1939973D-E807-4B77-84C9-94E2FBF2D811}" srcId="{C749489D-BC21-450A-85CE-AE2D18DCFF52}" destId="{0E29A055-5F08-4FE4-A62D-B7A828211A7E}" srcOrd="0" destOrd="0" parTransId="{06B1C18D-9047-49F7-A0B9-DA8D52A6666E}" sibTransId="{77CC5F17-D87A-40FE-9B9A-236B31A462D4}"/>
    <dgm:cxn modelId="{9A4C7342-C7C4-4584-A00D-DD4B1A7D307E}" type="presOf" srcId="{545ED248-72A6-41DB-8CDE-DD9D20848BFA}" destId="{1A1B3546-37A2-4F9E-A85B-80D737868D2B}" srcOrd="0" destOrd="0" presId="urn:microsoft.com/office/officeart/2005/8/layout/vProcess5"/>
    <dgm:cxn modelId="{1E8BFF49-B7C5-4EBC-A87E-2296F04EA18D}" type="presOf" srcId="{E2B1F251-C4C9-4A8B-88B3-783F0AA08EA0}" destId="{61BDEBC2-3618-4105-9BF8-CD55D634864C}" srcOrd="0" destOrd="0" presId="urn:microsoft.com/office/officeart/2005/8/layout/vProcess5"/>
    <dgm:cxn modelId="{2BA9474C-C496-4757-815A-0A70FF635936}" type="presOf" srcId="{A2FE7B90-0987-4323-81E8-1D8A28D3AAF8}" destId="{35B12BB8-F818-4F16-81F1-20D575934F69}" srcOrd="1" destOrd="0" presId="urn:microsoft.com/office/officeart/2005/8/layout/vProcess5"/>
    <dgm:cxn modelId="{B57B4973-41E3-4940-AFAD-6774F20B43EF}" type="presOf" srcId="{7103570A-BDE3-4040-9A78-ABBA6B9B8EC9}" destId="{792C3544-40D8-42A2-989E-E776CF46F851}" srcOrd="0" destOrd="0" presId="urn:microsoft.com/office/officeart/2005/8/layout/vProcess5"/>
    <dgm:cxn modelId="{E7C42C84-11B1-476F-A236-75F2B8397050}" type="presOf" srcId="{487625A4-8AC2-4651-8708-5AC1827B9EBE}" destId="{677AC1C3-E27B-48EC-B9A8-18B4A1ADCD6B}" srcOrd="0" destOrd="0" presId="urn:microsoft.com/office/officeart/2005/8/layout/vProcess5"/>
    <dgm:cxn modelId="{F493A3A3-1F1F-4BBB-8668-9AAFF8C18692}" type="presOf" srcId="{0E29A055-5F08-4FE4-A62D-B7A828211A7E}" destId="{2C432D0F-2EAD-4C4D-93D1-F37D179FB778}" srcOrd="0" destOrd="0" presId="urn:microsoft.com/office/officeart/2005/8/layout/vProcess5"/>
    <dgm:cxn modelId="{0F837AAD-C482-4FF5-8A88-059B8A1C4E25}" srcId="{C749489D-BC21-450A-85CE-AE2D18DCFF52}" destId="{7103570A-BDE3-4040-9A78-ABBA6B9B8EC9}" srcOrd="1" destOrd="0" parTransId="{201B1D5D-4123-4291-AC41-2F2446E281E9}" sibTransId="{E2B1F251-C4C9-4A8B-88B3-783F0AA08EA0}"/>
    <dgm:cxn modelId="{F2DE3DB8-D73B-4579-8049-758A785250D2}" type="presOf" srcId="{A2FE7B90-0987-4323-81E8-1D8A28D3AAF8}" destId="{77676443-4BE7-455E-B719-24D525B1D02B}" srcOrd="0" destOrd="0" presId="urn:microsoft.com/office/officeart/2005/8/layout/vProcess5"/>
    <dgm:cxn modelId="{8EC7DDC3-D27C-4664-928B-5BC866FE7CF0}" srcId="{C749489D-BC21-450A-85CE-AE2D18DCFF52}" destId="{A2FE7B90-0987-4323-81E8-1D8A28D3AAF8}" srcOrd="3" destOrd="0" parTransId="{CAEDE7EA-F0EC-4E23-8FBB-3E4E85EEBCF9}" sibTransId="{A4F8E637-E160-42F4-8A78-2FB506490E25}"/>
    <dgm:cxn modelId="{39FEA3D4-8368-4996-9A58-2236C396FE3C}" type="presOf" srcId="{A4F8E637-E160-42F4-8A78-2FB506490E25}" destId="{A343B473-5E23-4F3F-97B1-BCC395D23021}" srcOrd="0" destOrd="0" presId="urn:microsoft.com/office/officeart/2005/8/layout/vProcess5"/>
    <dgm:cxn modelId="{6AE406D5-367E-4A5A-87E6-11C35719596A}" type="presOf" srcId="{C749489D-BC21-450A-85CE-AE2D18DCFF52}" destId="{4DE0314E-661B-4AA8-A933-45AE7482B0F5}" srcOrd="0" destOrd="0" presId="urn:microsoft.com/office/officeart/2005/8/layout/vProcess5"/>
    <dgm:cxn modelId="{BA6584DF-2949-4FB5-B24E-45ABB9E7CB60}" type="presOf" srcId="{7103570A-BDE3-4040-9A78-ABBA6B9B8EC9}" destId="{0EDD7FF6-68FD-4E4D-BE20-982482B78EBB}" srcOrd="1" destOrd="0" presId="urn:microsoft.com/office/officeart/2005/8/layout/vProcess5"/>
    <dgm:cxn modelId="{71D193E1-8396-4D29-82CF-3895996A12DC}" srcId="{C749489D-BC21-450A-85CE-AE2D18DCFF52}" destId="{545ED248-72A6-41DB-8CDE-DD9D20848BFA}" srcOrd="2" destOrd="0" parTransId="{B8918829-C713-4CC3-8DC7-27F39D8528A0}" sibTransId="{A2D541CE-E3BE-4214-BF3C-AD667F76F76A}"/>
    <dgm:cxn modelId="{F1B5F0E1-ED54-42DA-BF1A-FDE13976974B}" type="presOf" srcId="{545ED248-72A6-41DB-8CDE-DD9D20848BFA}" destId="{1F4BABCA-7B69-4B91-AA5C-7E97E6E0D055}" srcOrd="1" destOrd="0" presId="urn:microsoft.com/office/officeart/2005/8/layout/vProcess5"/>
    <dgm:cxn modelId="{01DA32ED-3539-490E-9533-CAF3476F8AE1}" type="presOf" srcId="{77CC5F17-D87A-40FE-9B9A-236B31A462D4}" destId="{1925F599-3562-4079-97BE-9A0668F932DE}" srcOrd="0" destOrd="0" presId="urn:microsoft.com/office/officeart/2005/8/layout/vProcess5"/>
    <dgm:cxn modelId="{F8D876A5-FD43-4EDC-88BE-1AE57BC519B6}" type="presParOf" srcId="{4DE0314E-661B-4AA8-A933-45AE7482B0F5}" destId="{038E3FF6-8858-4A47-B977-6E2E5785315B}" srcOrd="0" destOrd="0" presId="urn:microsoft.com/office/officeart/2005/8/layout/vProcess5"/>
    <dgm:cxn modelId="{E2AF922A-5121-4912-893B-AB83AF28ADA5}" type="presParOf" srcId="{4DE0314E-661B-4AA8-A933-45AE7482B0F5}" destId="{2C432D0F-2EAD-4C4D-93D1-F37D179FB778}" srcOrd="1" destOrd="0" presId="urn:microsoft.com/office/officeart/2005/8/layout/vProcess5"/>
    <dgm:cxn modelId="{DB2F3862-C3E6-4551-9345-4B3F8A8CE218}" type="presParOf" srcId="{4DE0314E-661B-4AA8-A933-45AE7482B0F5}" destId="{792C3544-40D8-42A2-989E-E776CF46F851}" srcOrd="2" destOrd="0" presId="urn:microsoft.com/office/officeart/2005/8/layout/vProcess5"/>
    <dgm:cxn modelId="{7D4519A4-7FD6-42F5-967A-08F331AB6E75}" type="presParOf" srcId="{4DE0314E-661B-4AA8-A933-45AE7482B0F5}" destId="{1A1B3546-37A2-4F9E-A85B-80D737868D2B}" srcOrd="3" destOrd="0" presId="urn:microsoft.com/office/officeart/2005/8/layout/vProcess5"/>
    <dgm:cxn modelId="{FF11D64B-3E76-4CC1-A0E3-E92FE12FA3E4}" type="presParOf" srcId="{4DE0314E-661B-4AA8-A933-45AE7482B0F5}" destId="{77676443-4BE7-455E-B719-24D525B1D02B}" srcOrd="4" destOrd="0" presId="urn:microsoft.com/office/officeart/2005/8/layout/vProcess5"/>
    <dgm:cxn modelId="{4C20136B-188B-48D0-9D3D-B825144B8A15}" type="presParOf" srcId="{4DE0314E-661B-4AA8-A933-45AE7482B0F5}" destId="{677AC1C3-E27B-48EC-B9A8-18B4A1ADCD6B}" srcOrd="5" destOrd="0" presId="urn:microsoft.com/office/officeart/2005/8/layout/vProcess5"/>
    <dgm:cxn modelId="{CD8A680C-4049-41E5-A663-0C31B09B2E79}" type="presParOf" srcId="{4DE0314E-661B-4AA8-A933-45AE7482B0F5}" destId="{1925F599-3562-4079-97BE-9A0668F932DE}" srcOrd="6" destOrd="0" presId="urn:microsoft.com/office/officeart/2005/8/layout/vProcess5"/>
    <dgm:cxn modelId="{6532112C-DC60-4B84-81D3-27098E85FC13}" type="presParOf" srcId="{4DE0314E-661B-4AA8-A933-45AE7482B0F5}" destId="{61BDEBC2-3618-4105-9BF8-CD55D634864C}" srcOrd="7" destOrd="0" presId="urn:microsoft.com/office/officeart/2005/8/layout/vProcess5"/>
    <dgm:cxn modelId="{880C5088-435A-4CD2-8C17-B6CC97560D66}" type="presParOf" srcId="{4DE0314E-661B-4AA8-A933-45AE7482B0F5}" destId="{5289EC6D-C7B8-41D5-9EF2-7BEFDF1DC233}" srcOrd="8" destOrd="0" presId="urn:microsoft.com/office/officeart/2005/8/layout/vProcess5"/>
    <dgm:cxn modelId="{38EA519B-755E-417E-8FEA-E8E9B3AD1BC8}" type="presParOf" srcId="{4DE0314E-661B-4AA8-A933-45AE7482B0F5}" destId="{A343B473-5E23-4F3F-97B1-BCC395D23021}" srcOrd="9" destOrd="0" presId="urn:microsoft.com/office/officeart/2005/8/layout/vProcess5"/>
    <dgm:cxn modelId="{BC907CCE-9030-4B7B-A87F-709258BA3634}" type="presParOf" srcId="{4DE0314E-661B-4AA8-A933-45AE7482B0F5}" destId="{59122A03-81C1-4F71-AC97-78CAF6FF1C1D}" srcOrd="10" destOrd="0" presId="urn:microsoft.com/office/officeart/2005/8/layout/vProcess5"/>
    <dgm:cxn modelId="{27725CDF-3456-4340-AE81-E60942D73D43}" type="presParOf" srcId="{4DE0314E-661B-4AA8-A933-45AE7482B0F5}" destId="{0EDD7FF6-68FD-4E4D-BE20-982482B78EBB}" srcOrd="11" destOrd="0" presId="urn:microsoft.com/office/officeart/2005/8/layout/vProcess5"/>
    <dgm:cxn modelId="{DFFFCE62-54ED-4AE8-ABA1-14D6B4D812EC}" type="presParOf" srcId="{4DE0314E-661B-4AA8-A933-45AE7482B0F5}" destId="{1F4BABCA-7B69-4B91-AA5C-7E97E6E0D055}" srcOrd="12" destOrd="0" presId="urn:microsoft.com/office/officeart/2005/8/layout/vProcess5"/>
    <dgm:cxn modelId="{2DF2A5F3-0379-421E-95B7-08ACB18D5F5B}" type="presParOf" srcId="{4DE0314E-661B-4AA8-A933-45AE7482B0F5}" destId="{35B12BB8-F818-4F16-81F1-20D575934F69}" srcOrd="13" destOrd="0" presId="urn:microsoft.com/office/officeart/2005/8/layout/vProcess5"/>
    <dgm:cxn modelId="{3F8E38C1-B963-4288-87F3-0C147329C364}" type="presParOf" srcId="{4DE0314E-661B-4AA8-A933-45AE7482B0F5}" destId="{9C3F922C-9646-4EC6-8CFD-8DBE0C71C27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1FBFBA-94E3-4406-A675-E91FFAD4EE4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01DEB7-5D7C-4530-A854-879F5B71663D}">
      <dgm:prSet/>
      <dgm:spPr/>
      <dgm:t>
        <a:bodyPr/>
        <a:lstStyle/>
        <a:p>
          <a:r>
            <a:rPr lang="de-DE"/>
            <a:t>Mädchenbücher</a:t>
          </a:r>
          <a:endParaRPr lang="en-US"/>
        </a:p>
      </dgm:t>
    </dgm:pt>
    <dgm:pt modelId="{0B881B71-973A-4802-BD4A-CCFDFD53F95C}" type="parTrans" cxnId="{BC542A52-CCCA-44E5-B3AC-B1748411532D}">
      <dgm:prSet/>
      <dgm:spPr/>
      <dgm:t>
        <a:bodyPr/>
        <a:lstStyle/>
        <a:p>
          <a:endParaRPr lang="en-US"/>
        </a:p>
      </dgm:t>
    </dgm:pt>
    <dgm:pt modelId="{4A1626F2-7A72-426F-A2D1-8479345DD7F2}" type="sibTrans" cxnId="{BC542A52-CCCA-44E5-B3AC-B1748411532D}">
      <dgm:prSet/>
      <dgm:spPr/>
      <dgm:t>
        <a:bodyPr/>
        <a:lstStyle/>
        <a:p>
          <a:endParaRPr lang="en-US"/>
        </a:p>
      </dgm:t>
    </dgm:pt>
    <dgm:pt modelId="{FBC79878-8965-4592-8E13-571154A96DB2}">
      <dgm:prSet/>
      <dgm:spPr/>
      <dgm:t>
        <a:bodyPr/>
        <a:lstStyle/>
        <a:p>
          <a:r>
            <a:rPr lang="de-DE"/>
            <a:t>Förderer, Vorbild </a:t>
          </a:r>
          <a:endParaRPr lang="en-US"/>
        </a:p>
      </dgm:t>
    </dgm:pt>
    <dgm:pt modelId="{86F97EF2-613B-422C-934C-B56BA026F4BC}" type="parTrans" cxnId="{2C44E6FC-766F-4059-9DF3-FE4A8F350F38}">
      <dgm:prSet/>
      <dgm:spPr/>
      <dgm:t>
        <a:bodyPr/>
        <a:lstStyle/>
        <a:p>
          <a:endParaRPr lang="en-US"/>
        </a:p>
      </dgm:t>
    </dgm:pt>
    <dgm:pt modelId="{EE3E84A3-3438-42BD-A30C-205F79B634B7}" type="sibTrans" cxnId="{2C44E6FC-766F-4059-9DF3-FE4A8F350F38}">
      <dgm:prSet/>
      <dgm:spPr/>
      <dgm:t>
        <a:bodyPr/>
        <a:lstStyle/>
        <a:p>
          <a:endParaRPr lang="en-US"/>
        </a:p>
      </dgm:t>
    </dgm:pt>
    <dgm:pt modelId="{0943CBAF-71A5-4043-A60D-EBBF7771E4EC}">
      <dgm:prSet/>
      <dgm:spPr/>
      <dgm:t>
        <a:bodyPr/>
        <a:lstStyle/>
        <a:p>
          <a:r>
            <a:rPr lang="de-DE"/>
            <a:t>Orientierung </a:t>
          </a:r>
          <a:endParaRPr lang="en-US"/>
        </a:p>
      </dgm:t>
    </dgm:pt>
    <dgm:pt modelId="{DA75BB74-064F-40C4-A6A0-A439AEDDE2D9}" type="parTrans" cxnId="{23D7FA38-F697-41E7-A86C-B18F9AEE1E79}">
      <dgm:prSet/>
      <dgm:spPr/>
      <dgm:t>
        <a:bodyPr/>
        <a:lstStyle/>
        <a:p>
          <a:endParaRPr lang="en-US"/>
        </a:p>
      </dgm:t>
    </dgm:pt>
    <dgm:pt modelId="{BA3C4031-C25F-4021-8306-F8B567D0DD38}" type="sibTrans" cxnId="{23D7FA38-F697-41E7-A86C-B18F9AEE1E79}">
      <dgm:prSet/>
      <dgm:spPr/>
      <dgm:t>
        <a:bodyPr/>
        <a:lstStyle/>
        <a:p>
          <a:endParaRPr lang="en-US"/>
        </a:p>
      </dgm:t>
    </dgm:pt>
    <dgm:pt modelId="{A3E7B7CC-6C75-4B7F-AE40-7DD56A81D3CA}">
      <dgm:prSet/>
      <dgm:spPr/>
      <dgm:t>
        <a:bodyPr/>
        <a:lstStyle/>
        <a:p>
          <a:r>
            <a:rPr lang="de-DE"/>
            <a:t>Jungenbücher </a:t>
          </a:r>
          <a:endParaRPr lang="en-US"/>
        </a:p>
      </dgm:t>
    </dgm:pt>
    <dgm:pt modelId="{4217C4FC-BD93-426F-8DF0-B109BDB0EA70}" type="parTrans" cxnId="{4D68C174-57EA-4326-99DF-6F07B2D6B381}">
      <dgm:prSet/>
      <dgm:spPr/>
      <dgm:t>
        <a:bodyPr/>
        <a:lstStyle/>
        <a:p>
          <a:endParaRPr lang="en-US"/>
        </a:p>
      </dgm:t>
    </dgm:pt>
    <dgm:pt modelId="{0B172B16-6036-47FE-BFFC-24F2D96D5F3F}" type="sibTrans" cxnId="{4D68C174-57EA-4326-99DF-6F07B2D6B381}">
      <dgm:prSet/>
      <dgm:spPr/>
      <dgm:t>
        <a:bodyPr/>
        <a:lstStyle/>
        <a:p>
          <a:endParaRPr lang="en-US"/>
        </a:p>
      </dgm:t>
    </dgm:pt>
    <dgm:pt modelId="{BD3CC44C-3DF7-40A0-989F-7AD97EF1D7CF}">
      <dgm:prSet/>
      <dgm:spPr/>
      <dgm:t>
        <a:bodyPr/>
        <a:lstStyle/>
        <a:p>
          <a:r>
            <a:rPr lang="de-DE"/>
            <a:t>Abwesend, unbekannt, verloren </a:t>
          </a:r>
          <a:endParaRPr lang="en-US"/>
        </a:p>
      </dgm:t>
    </dgm:pt>
    <dgm:pt modelId="{41A9C2C7-EBF3-4708-B703-FFED4071F45F}" type="parTrans" cxnId="{EBD2C69B-E526-4A2C-BA1B-8BF7CAB72A22}">
      <dgm:prSet/>
      <dgm:spPr/>
      <dgm:t>
        <a:bodyPr/>
        <a:lstStyle/>
        <a:p>
          <a:endParaRPr lang="en-US"/>
        </a:p>
      </dgm:t>
    </dgm:pt>
    <dgm:pt modelId="{E2ED8F7D-7D9F-47F1-8E39-FBDFA73FC6B7}" type="sibTrans" cxnId="{EBD2C69B-E526-4A2C-BA1B-8BF7CAB72A22}">
      <dgm:prSet/>
      <dgm:spPr/>
      <dgm:t>
        <a:bodyPr/>
        <a:lstStyle/>
        <a:p>
          <a:endParaRPr lang="en-US"/>
        </a:p>
      </dgm:t>
    </dgm:pt>
    <dgm:pt modelId="{D7AAA1A3-A2B8-4084-9418-36D2AE97F69A}">
      <dgm:prSet/>
      <dgm:spPr/>
      <dgm:t>
        <a:bodyPr/>
        <a:lstStyle/>
        <a:p>
          <a:r>
            <a:rPr lang="de-DE"/>
            <a:t>Vater wird entthront &amp; überwunden </a:t>
          </a:r>
          <a:endParaRPr lang="en-US"/>
        </a:p>
      </dgm:t>
    </dgm:pt>
    <dgm:pt modelId="{EE2615CB-4D62-4C4D-8A9A-0BFB49C7DC63}" type="parTrans" cxnId="{2120773D-B9D9-41C7-9312-B77B3EC423BE}">
      <dgm:prSet/>
      <dgm:spPr/>
      <dgm:t>
        <a:bodyPr/>
        <a:lstStyle/>
        <a:p>
          <a:endParaRPr lang="en-US"/>
        </a:p>
      </dgm:t>
    </dgm:pt>
    <dgm:pt modelId="{E43AAB38-A3C2-4ECA-A4D9-CC8342E25ABF}" type="sibTrans" cxnId="{2120773D-B9D9-41C7-9312-B77B3EC423BE}">
      <dgm:prSet/>
      <dgm:spPr/>
      <dgm:t>
        <a:bodyPr/>
        <a:lstStyle/>
        <a:p>
          <a:endParaRPr lang="en-US"/>
        </a:p>
      </dgm:t>
    </dgm:pt>
    <dgm:pt modelId="{09C92B16-A591-496A-BFE3-2CBCEB62D8D0}">
      <dgm:prSet/>
      <dgm:spPr/>
      <dgm:t>
        <a:bodyPr/>
        <a:lstStyle/>
        <a:p>
          <a:r>
            <a:rPr lang="de-DE" b="1"/>
            <a:t>keine</a:t>
          </a:r>
          <a:r>
            <a:rPr lang="de-DE"/>
            <a:t> Alltagsfigur </a:t>
          </a:r>
          <a:endParaRPr lang="en-US"/>
        </a:p>
      </dgm:t>
    </dgm:pt>
    <dgm:pt modelId="{11633082-F636-4534-839C-9F1B935D0B6F}" type="parTrans" cxnId="{CBE8899A-5959-45DF-9220-773A83A35019}">
      <dgm:prSet/>
      <dgm:spPr/>
      <dgm:t>
        <a:bodyPr/>
        <a:lstStyle/>
        <a:p>
          <a:endParaRPr lang="en-US"/>
        </a:p>
      </dgm:t>
    </dgm:pt>
    <dgm:pt modelId="{55868EB8-3A27-40E7-96CE-3A05FE481C4E}" type="sibTrans" cxnId="{CBE8899A-5959-45DF-9220-773A83A35019}">
      <dgm:prSet/>
      <dgm:spPr/>
      <dgm:t>
        <a:bodyPr/>
        <a:lstStyle/>
        <a:p>
          <a:endParaRPr lang="en-US"/>
        </a:p>
      </dgm:t>
    </dgm:pt>
    <dgm:pt modelId="{5B02C485-8D3F-4FFD-81FB-31FD8D15B609}" type="pres">
      <dgm:prSet presAssocID="{121FBFBA-94E3-4406-A675-E91FFAD4EE45}" presName="linear" presStyleCnt="0">
        <dgm:presLayoutVars>
          <dgm:animLvl val="lvl"/>
          <dgm:resizeHandles val="exact"/>
        </dgm:presLayoutVars>
      </dgm:prSet>
      <dgm:spPr/>
    </dgm:pt>
    <dgm:pt modelId="{D0336F21-55AB-479D-8F45-AA58A5328A54}" type="pres">
      <dgm:prSet presAssocID="{1501DEB7-5D7C-4530-A854-879F5B7166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1D14A67-7914-4E40-B96C-A9487FE50511}" type="pres">
      <dgm:prSet presAssocID="{1501DEB7-5D7C-4530-A854-879F5B71663D}" presName="childText" presStyleLbl="revTx" presStyleIdx="0" presStyleCnt="2">
        <dgm:presLayoutVars>
          <dgm:bulletEnabled val="1"/>
        </dgm:presLayoutVars>
      </dgm:prSet>
      <dgm:spPr/>
    </dgm:pt>
    <dgm:pt modelId="{6B77C333-B991-4770-AE7B-D8642BAD868C}" type="pres">
      <dgm:prSet presAssocID="{A3E7B7CC-6C75-4B7F-AE40-7DD56A81D3C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08DE3ED-03E0-4632-B797-C8AC497ED8F2}" type="pres">
      <dgm:prSet presAssocID="{A3E7B7CC-6C75-4B7F-AE40-7DD56A81D3C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4B9EE0B-E6E4-456F-9C70-73C72D2EB3D6}" type="presOf" srcId="{1501DEB7-5D7C-4530-A854-879F5B71663D}" destId="{D0336F21-55AB-479D-8F45-AA58A5328A54}" srcOrd="0" destOrd="0" presId="urn:microsoft.com/office/officeart/2005/8/layout/vList2"/>
    <dgm:cxn modelId="{23D7FA38-F697-41E7-A86C-B18F9AEE1E79}" srcId="{1501DEB7-5D7C-4530-A854-879F5B71663D}" destId="{0943CBAF-71A5-4043-A60D-EBBF7771E4EC}" srcOrd="1" destOrd="0" parTransId="{DA75BB74-064F-40C4-A6A0-A439AEDDE2D9}" sibTransId="{BA3C4031-C25F-4021-8306-F8B567D0DD38}"/>
    <dgm:cxn modelId="{2120773D-B9D9-41C7-9312-B77B3EC423BE}" srcId="{A3E7B7CC-6C75-4B7F-AE40-7DD56A81D3CA}" destId="{D7AAA1A3-A2B8-4084-9418-36D2AE97F69A}" srcOrd="1" destOrd="0" parTransId="{EE2615CB-4D62-4C4D-8A9A-0BFB49C7DC63}" sibTransId="{E43AAB38-A3C2-4ECA-A4D9-CC8342E25ABF}"/>
    <dgm:cxn modelId="{E825AB47-17D7-4A63-98DD-015E638BA1E9}" type="presOf" srcId="{0943CBAF-71A5-4043-A60D-EBBF7771E4EC}" destId="{11D14A67-7914-4E40-B96C-A9487FE50511}" srcOrd="0" destOrd="1" presId="urn:microsoft.com/office/officeart/2005/8/layout/vList2"/>
    <dgm:cxn modelId="{BC542A52-CCCA-44E5-B3AC-B1748411532D}" srcId="{121FBFBA-94E3-4406-A675-E91FFAD4EE45}" destId="{1501DEB7-5D7C-4530-A854-879F5B71663D}" srcOrd="0" destOrd="0" parTransId="{0B881B71-973A-4802-BD4A-CCFDFD53F95C}" sibTransId="{4A1626F2-7A72-426F-A2D1-8479345DD7F2}"/>
    <dgm:cxn modelId="{4D68C174-57EA-4326-99DF-6F07B2D6B381}" srcId="{121FBFBA-94E3-4406-A675-E91FFAD4EE45}" destId="{A3E7B7CC-6C75-4B7F-AE40-7DD56A81D3CA}" srcOrd="1" destOrd="0" parTransId="{4217C4FC-BD93-426F-8DF0-B109BDB0EA70}" sibTransId="{0B172B16-6036-47FE-BFFC-24F2D96D5F3F}"/>
    <dgm:cxn modelId="{CBE8899A-5959-45DF-9220-773A83A35019}" srcId="{A3E7B7CC-6C75-4B7F-AE40-7DD56A81D3CA}" destId="{09C92B16-A591-496A-BFE3-2CBCEB62D8D0}" srcOrd="2" destOrd="0" parTransId="{11633082-F636-4534-839C-9F1B935D0B6F}" sibTransId="{55868EB8-3A27-40E7-96CE-3A05FE481C4E}"/>
    <dgm:cxn modelId="{EBD2C69B-E526-4A2C-BA1B-8BF7CAB72A22}" srcId="{A3E7B7CC-6C75-4B7F-AE40-7DD56A81D3CA}" destId="{BD3CC44C-3DF7-40A0-989F-7AD97EF1D7CF}" srcOrd="0" destOrd="0" parTransId="{41A9C2C7-EBF3-4708-B703-FFED4071F45F}" sibTransId="{E2ED8F7D-7D9F-47F1-8E39-FBDFA73FC6B7}"/>
    <dgm:cxn modelId="{054643A8-C773-49D3-90C4-FAA4F7F92B21}" type="presOf" srcId="{FBC79878-8965-4592-8E13-571154A96DB2}" destId="{11D14A67-7914-4E40-B96C-A9487FE50511}" srcOrd="0" destOrd="0" presId="urn:microsoft.com/office/officeart/2005/8/layout/vList2"/>
    <dgm:cxn modelId="{EB345DAC-B4F0-4474-8D7F-D001F817D4AE}" type="presOf" srcId="{BD3CC44C-3DF7-40A0-989F-7AD97EF1D7CF}" destId="{808DE3ED-03E0-4632-B797-C8AC497ED8F2}" srcOrd="0" destOrd="0" presId="urn:microsoft.com/office/officeart/2005/8/layout/vList2"/>
    <dgm:cxn modelId="{922DF2C8-46EB-4D48-9A8E-28E80B238719}" type="presOf" srcId="{D7AAA1A3-A2B8-4084-9418-36D2AE97F69A}" destId="{808DE3ED-03E0-4632-B797-C8AC497ED8F2}" srcOrd="0" destOrd="1" presId="urn:microsoft.com/office/officeart/2005/8/layout/vList2"/>
    <dgm:cxn modelId="{C96726E2-9AB3-40B4-BF59-E441C970BA8A}" type="presOf" srcId="{121FBFBA-94E3-4406-A675-E91FFAD4EE45}" destId="{5B02C485-8D3F-4FFD-81FB-31FD8D15B609}" srcOrd="0" destOrd="0" presId="urn:microsoft.com/office/officeart/2005/8/layout/vList2"/>
    <dgm:cxn modelId="{25932BFA-3691-404A-BA85-AFE41B5EFC5E}" type="presOf" srcId="{09C92B16-A591-496A-BFE3-2CBCEB62D8D0}" destId="{808DE3ED-03E0-4632-B797-C8AC497ED8F2}" srcOrd="0" destOrd="2" presId="urn:microsoft.com/office/officeart/2005/8/layout/vList2"/>
    <dgm:cxn modelId="{2C44E6FC-766F-4059-9DF3-FE4A8F350F38}" srcId="{1501DEB7-5D7C-4530-A854-879F5B71663D}" destId="{FBC79878-8965-4592-8E13-571154A96DB2}" srcOrd="0" destOrd="0" parTransId="{86F97EF2-613B-422C-934C-B56BA026F4BC}" sibTransId="{EE3E84A3-3438-42BD-A30C-205F79B634B7}"/>
    <dgm:cxn modelId="{86E845FD-635E-4561-8211-2AAA36DA56B3}" type="presOf" srcId="{A3E7B7CC-6C75-4B7F-AE40-7DD56A81D3CA}" destId="{6B77C333-B991-4770-AE7B-D8642BAD868C}" srcOrd="0" destOrd="0" presId="urn:microsoft.com/office/officeart/2005/8/layout/vList2"/>
    <dgm:cxn modelId="{5BBDAAD1-3204-411E-91A5-CB9150E85960}" type="presParOf" srcId="{5B02C485-8D3F-4FFD-81FB-31FD8D15B609}" destId="{D0336F21-55AB-479D-8F45-AA58A5328A54}" srcOrd="0" destOrd="0" presId="urn:microsoft.com/office/officeart/2005/8/layout/vList2"/>
    <dgm:cxn modelId="{6C62C009-207A-4E61-AFBB-F8D3B1FC40F4}" type="presParOf" srcId="{5B02C485-8D3F-4FFD-81FB-31FD8D15B609}" destId="{11D14A67-7914-4E40-B96C-A9487FE50511}" srcOrd="1" destOrd="0" presId="urn:microsoft.com/office/officeart/2005/8/layout/vList2"/>
    <dgm:cxn modelId="{9168475C-C515-4302-952D-EC6BEEA1A5AF}" type="presParOf" srcId="{5B02C485-8D3F-4FFD-81FB-31FD8D15B609}" destId="{6B77C333-B991-4770-AE7B-D8642BAD868C}" srcOrd="2" destOrd="0" presId="urn:microsoft.com/office/officeart/2005/8/layout/vList2"/>
    <dgm:cxn modelId="{30AD2E14-7326-4D64-8210-832EAAF8405E}" type="presParOf" srcId="{5B02C485-8D3F-4FFD-81FB-31FD8D15B609}" destId="{808DE3ED-03E0-4632-B797-C8AC497ED8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4C1F2-3A76-40C5-BE9E-0330F90DC3E3}">
      <dsp:nvSpPr>
        <dsp:cNvPr id="0" name=""/>
        <dsp:cNvSpPr/>
      </dsp:nvSpPr>
      <dsp:spPr>
        <a:xfrm>
          <a:off x="0" y="2727"/>
          <a:ext cx="5242841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Relevanz</a:t>
          </a:r>
          <a:r>
            <a:rPr lang="en-US" sz="1800" kern="1200">
              <a:latin typeface="Avenir Next LT Pro"/>
            </a:rPr>
            <a:t> </a:t>
          </a:r>
          <a:endParaRPr lang="en-US" sz="1800" kern="1200"/>
        </a:p>
      </dsp:txBody>
      <dsp:txXfrm>
        <a:off x="22846" y="25573"/>
        <a:ext cx="5197149" cy="422308"/>
      </dsp:txXfrm>
    </dsp:sp>
    <dsp:sp modelId="{24D999AA-42DE-451D-8297-EC1FEF267A1F}">
      <dsp:nvSpPr>
        <dsp:cNvPr id="0" name=""/>
        <dsp:cNvSpPr/>
      </dsp:nvSpPr>
      <dsp:spPr>
        <a:xfrm>
          <a:off x="0" y="542727"/>
          <a:ext cx="5242841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Rahmenbedingungen  </a:t>
          </a:r>
          <a:endParaRPr lang="en-US" sz="1800" kern="1200"/>
        </a:p>
      </dsp:txBody>
      <dsp:txXfrm>
        <a:off x="22846" y="565573"/>
        <a:ext cx="5197149" cy="422308"/>
      </dsp:txXfrm>
    </dsp:sp>
    <dsp:sp modelId="{A9C52AA3-9A56-4B7F-ABB1-34DF701B1DEE}">
      <dsp:nvSpPr>
        <dsp:cNvPr id="0" name=""/>
        <dsp:cNvSpPr/>
      </dsp:nvSpPr>
      <dsp:spPr>
        <a:xfrm>
          <a:off x="0" y="1082727"/>
          <a:ext cx="5242841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Merkmale Geschlechterasymmetrie</a:t>
          </a:r>
          <a:endParaRPr lang="en-US" sz="1800" kern="1200"/>
        </a:p>
      </dsp:txBody>
      <dsp:txXfrm>
        <a:off x="22846" y="1105573"/>
        <a:ext cx="5197149" cy="422308"/>
      </dsp:txXfrm>
    </dsp:sp>
    <dsp:sp modelId="{F027B300-4551-466B-8D12-6A133EEDFD6A}">
      <dsp:nvSpPr>
        <dsp:cNvPr id="0" name=""/>
        <dsp:cNvSpPr/>
      </dsp:nvSpPr>
      <dsp:spPr>
        <a:xfrm>
          <a:off x="0" y="1550727"/>
          <a:ext cx="5242841" cy="111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6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CH" sz="1600" kern="1200"/>
            <a:t>Charaktereigenschaften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CH" sz="1600" kern="1200"/>
            <a:t>Optische Merkmale 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CH" sz="1600" kern="1200"/>
            <a:t>Aktivitäten</a:t>
          </a:r>
          <a:r>
            <a:rPr lang="de-CH" sz="1600" kern="1200">
              <a:latin typeface="Avenir Next LT Pro"/>
            </a:rPr>
            <a:t> 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err="1"/>
            <a:t>Berufsrollen</a:t>
          </a:r>
          <a:endParaRPr lang="en-US" sz="1600" kern="1200"/>
        </a:p>
      </dsp:txBody>
      <dsp:txXfrm>
        <a:off x="0" y="1550727"/>
        <a:ext cx="5242841" cy="1112625"/>
      </dsp:txXfrm>
    </dsp:sp>
    <dsp:sp modelId="{B9E8FF2F-02B1-4523-83C5-6DE7A6D603DC}">
      <dsp:nvSpPr>
        <dsp:cNvPr id="0" name=""/>
        <dsp:cNvSpPr/>
      </dsp:nvSpPr>
      <dsp:spPr>
        <a:xfrm>
          <a:off x="0" y="2663352"/>
          <a:ext cx="5242841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Rolle der Eltern </a:t>
          </a:r>
          <a:endParaRPr lang="en-US" sz="1800" kern="1200"/>
        </a:p>
      </dsp:txBody>
      <dsp:txXfrm>
        <a:off x="22846" y="2686198"/>
        <a:ext cx="5197149" cy="422308"/>
      </dsp:txXfrm>
    </dsp:sp>
    <dsp:sp modelId="{3E1B9BD2-6C1F-4B79-A2F4-A12E290BE4BC}">
      <dsp:nvSpPr>
        <dsp:cNvPr id="0" name=""/>
        <dsp:cNvSpPr/>
      </dsp:nvSpPr>
      <dsp:spPr>
        <a:xfrm>
          <a:off x="0" y="3203352"/>
          <a:ext cx="5242841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 err="1"/>
            <a:t>Un-doing</a:t>
          </a:r>
          <a:r>
            <a:rPr lang="de-CH" sz="1800" kern="1200"/>
            <a:t> </a:t>
          </a:r>
          <a:r>
            <a:rPr lang="de-CH" sz="1800" kern="1200" err="1"/>
            <a:t>gender</a:t>
          </a:r>
          <a:r>
            <a:rPr lang="de-CH" sz="1800" kern="1200"/>
            <a:t>?</a:t>
          </a:r>
          <a:endParaRPr lang="en-US" sz="1800" kern="1200"/>
        </a:p>
      </dsp:txBody>
      <dsp:txXfrm>
        <a:off x="22846" y="3226198"/>
        <a:ext cx="5197149" cy="422308"/>
      </dsp:txXfrm>
    </dsp:sp>
    <dsp:sp modelId="{382797A8-7C1E-49F5-9142-34F40494C50C}">
      <dsp:nvSpPr>
        <dsp:cNvPr id="0" name=""/>
        <dsp:cNvSpPr/>
      </dsp:nvSpPr>
      <dsp:spPr>
        <a:xfrm>
          <a:off x="0" y="3743352"/>
          <a:ext cx="5242841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Fazit</a:t>
          </a:r>
          <a:endParaRPr lang="en-US" sz="1800" kern="1200"/>
        </a:p>
      </dsp:txBody>
      <dsp:txXfrm>
        <a:off x="22846" y="3766198"/>
        <a:ext cx="5197149" cy="422308"/>
      </dsp:txXfrm>
    </dsp:sp>
    <dsp:sp modelId="{692732B0-5625-4422-8D3A-10F79F8F0CB9}">
      <dsp:nvSpPr>
        <dsp:cNvPr id="0" name=""/>
        <dsp:cNvSpPr/>
      </dsp:nvSpPr>
      <dsp:spPr>
        <a:xfrm>
          <a:off x="0" y="4283352"/>
          <a:ext cx="5242841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Diskussion</a:t>
          </a:r>
          <a:r>
            <a:rPr lang="en-US" sz="1800" kern="1200"/>
            <a:t> </a:t>
          </a:r>
        </a:p>
      </dsp:txBody>
      <dsp:txXfrm>
        <a:off x="22846" y="4306198"/>
        <a:ext cx="5197149" cy="4223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9BEA8-796B-4A85-B0AB-BF5DD55F6798}">
      <dsp:nvSpPr>
        <dsp:cNvPr id="0" name=""/>
        <dsp:cNvSpPr/>
      </dsp:nvSpPr>
      <dsp:spPr>
        <a:xfrm>
          <a:off x="0" y="372446"/>
          <a:ext cx="6205912" cy="1814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„</a:t>
          </a:r>
          <a:r>
            <a:rPr lang="de-DE" sz="3300" kern="1200" err="1"/>
            <a:t>nonsexist</a:t>
          </a:r>
          <a:r>
            <a:rPr lang="de-DE" sz="3300" kern="1200"/>
            <a:t>“ Bücher: weiblicher Charakter -&gt; männlichen Eigenschaften (Elsen, 2020) </a:t>
          </a:r>
          <a:endParaRPr lang="en-US" sz="3300" kern="1200"/>
        </a:p>
      </dsp:txBody>
      <dsp:txXfrm>
        <a:off x="88585" y="461031"/>
        <a:ext cx="6028742" cy="1637500"/>
      </dsp:txXfrm>
    </dsp:sp>
    <dsp:sp modelId="{E55D570E-232B-4135-8450-4C07265ED579}">
      <dsp:nvSpPr>
        <dsp:cNvPr id="0" name=""/>
        <dsp:cNvSpPr/>
      </dsp:nvSpPr>
      <dsp:spPr>
        <a:xfrm>
          <a:off x="0" y="2282156"/>
          <a:ext cx="6205912" cy="1814670"/>
        </a:xfrm>
        <a:prstGeom prst="roundRect">
          <a:avLst/>
        </a:prstGeom>
        <a:solidFill>
          <a:schemeClr val="accent2">
            <a:hueOff val="1496354"/>
            <a:satOff val="-11600"/>
            <a:lumOff val="-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300" kern="1200"/>
            <a:t>«Neutrale» Themen -&gt; weniger Asymmetrie (Elsen, 2020)</a:t>
          </a:r>
          <a:endParaRPr lang="en-US" sz="3300" kern="1200"/>
        </a:p>
      </dsp:txBody>
      <dsp:txXfrm>
        <a:off x="88585" y="2370741"/>
        <a:ext cx="6028742" cy="1637500"/>
      </dsp:txXfrm>
    </dsp:sp>
    <dsp:sp modelId="{F52BF51E-1C8B-4797-971B-21F77131C149}">
      <dsp:nvSpPr>
        <dsp:cNvPr id="0" name=""/>
        <dsp:cNvSpPr/>
      </dsp:nvSpPr>
      <dsp:spPr>
        <a:xfrm>
          <a:off x="0" y="4096826"/>
          <a:ext cx="6205912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03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CH" sz="2600" kern="1200"/>
            <a:t>Beispiel Strassenverkehrsbuch </a:t>
          </a:r>
          <a:endParaRPr lang="en-US" sz="2600" kern="1200"/>
        </a:p>
      </dsp:txBody>
      <dsp:txXfrm>
        <a:off x="0" y="4096826"/>
        <a:ext cx="6205912" cy="5464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6D1C7-5518-4ABD-8EFD-8849347EDBC2}">
      <dsp:nvSpPr>
        <dsp:cNvPr id="0" name=""/>
        <dsp:cNvSpPr/>
      </dsp:nvSpPr>
      <dsp:spPr>
        <a:xfrm>
          <a:off x="5404" y="681104"/>
          <a:ext cx="2214269" cy="11071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Männer + Haushalt = Spannend (Rendtorff, 1999)</a:t>
          </a:r>
          <a:endParaRPr lang="en-US" sz="1800" kern="1200"/>
        </a:p>
      </dsp:txBody>
      <dsp:txXfrm>
        <a:off x="37831" y="713531"/>
        <a:ext cx="2149415" cy="1042280"/>
      </dsp:txXfrm>
    </dsp:sp>
    <dsp:sp modelId="{B0313141-E96F-4761-A51D-A75339A1DC0D}">
      <dsp:nvSpPr>
        <dsp:cNvPr id="0" name=""/>
        <dsp:cNvSpPr/>
      </dsp:nvSpPr>
      <dsp:spPr>
        <a:xfrm>
          <a:off x="5404" y="1954309"/>
          <a:ext cx="2214269" cy="11071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Beispiel Zeichentrickheldinnen (Götz, 2014) </a:t>
          </a:r>
          <a:endParaRPr lang="en-US" sz="1800" kern="1200"/>
        </a:p>
      </dsp:txBody>
      <dsp:txXfrm>
        <a:off x="37831" y="1986736"/>
        <a:ext cx="2149415" cy="1042280"/>
      </dsp:txXfrm>
    </dsp:sp>
    <dsp:sp modelId="{0426E290-3F9A-42F5-B86F-EBFEBDBBFA15}">
      <dsp:nvSpPr>
        <dsp:cNvPr id="0" name=""/>
        <dsp:cNvSpPr/>
      </dsp:nvSpPr>
      <dsp:spPr>
        <a:xfrm rot="18289469">
          <a:off x="1887038" y="1851408"/>
          <a:ext cx="1550976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1550976" y="198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3752" y="1832499"/>
        <a:ext cx="77548" cy="77548"/>
      </dsp:txXfrm>
    </dsp:sp>
    <dsp:sp modelId="{1673F5B3-D593-4BF7-990E-89F4BE7E7693}">
      <dsp:nvSpPr>
        <dsp:cNvPr id="0" name=""/>
        <dsp:cNvSpPr/>
      </dsp:nvSpPr>
      <dsp:spPr>
        <a:xfrm>
          <a:off x="3105381" y="681104"/>
          <a:ext cx="2214269" cy="11071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Superpower, Durchsetzungskraft, Mission </a:t>
          </a:r>
          <a:endParaRPr lang="en-US" sz="1800" kern="1200"/>
        </a:p>
      </dsp:txBody>
      <dsp:txXfrm>
        <a:off x="3137808" y="713531"/>
        <a:ext cx="2149415" cy="1042280"/>
      </dsp:txXfrm>
    </dsp:sp>
    <dsp:sp modelId="{296C72AA-8D6A-41FC-89CA-7C97D83C0F52}">
      <dsp:nvSpPr>
        <dsp:cNvPr id="0" name=""/>
        <dsp:cNvSpPr/>
      </dsp:nvSpPr>
      <dsp:spPr>
        <a:xfrm>
          <a:off x="2219673" y="2488010"/>
          <a:ext cx="885707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885707" y="198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0384" y="2485733"/>
        <a:ext cx="44285" cy="44285"/>
      </dsp:txXfrm>
    </dsp:sp>
    <dsp:sp modelId="{1C4438E8-5F67-409D-B1A7-AAC1C12894D1}">
      <dsp:nvSpPr>
        <dsp:cNvPr id="0" name=""/>
        <dsp:cNvSpPr/>
      </dsp:nvSpPr>
      <dsp:spPr>
        <a:xfrm>
          <a:off x="3105381" y="1954309"/>
          <a:ext cx="3095127" cy="11071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Emotional, Oberflächlich, Teamarbeit, stellen Fragen </a:t>
          </a:r>
          <a:r>
            <a:rPr lang="de-DE" sz="1800" kern="1200">
              <a:sym typeface="Wingdings" panose="05000000000000000000" pitchFamily="2" charset="2"/>
            </a:rPr>
            <a:t></a:t>
          </a:r>
          <a:r>
            <a:rPr lang="de-DE" sz="1800" kern="1200"/>
            <a:t> Gegensatz zu männlichen Helden </a:t>
          </a:r>
          <a:endParaRPr lang="en-US" sz="1800" kern="1200"/>
        </a:p>
      </dsp:txBody>
      <dsp:txXfrm>
        <a:off x="3137808" y="1986736"/>
        <a:ext cx="3030273" cy="1042280"/>
      </dsp:txXfrm>
    </dsp:sp>
    <dsp:sp modelId="{B3B488A1-1790-4053-90DA-8FFF4CA7422C}">
      <dsp:nvSpPr>
        <dsp:cNvPr id="0" name=""/>
        <dsp:cNvSpPr/>
      </dsp:nvSpPr>
      <dsp:spPr>
        <a:xfrm rot="3310531">
          <a:off x="1887038" y="3124613"/>
          <a:ext cx="1550976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1550976" y="198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3752" y="3105704"/>
        <a:ext cx="77548" cy="77548"/>
      </dsp:txXfrm>
    </dsp:sp>
    <dsp:sp modelId="{C0BE814A-4E23-4BBE-9982-949A8388A43A}">
      <dsp:nvSpPr>
        <dsp:cNvPr id="0" name=""/>
        <dsp:cNvSpPr/>
      </dsp:nvSpPr>
      <dsp:spPr>
        <a:xfrm>
          <a:off x="3105381" y="3227514"/>
          <a:ext cx="2214269" cy="11071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Häufig mit männlichem Mentor </a:t>
          </a:r>
          <a:endParaRPr lang="en-US" sz="1800" kern="1200"/>
        </a:p>
      </dsp:txBody>
      <dsp:txXfrm>
        <a:off x="3137808" y="3259941"/>
        <a:ext cx="2149415" cy="10422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2E29B-EC97-4D6B-A6EF-C08937FDFD6F}">
      <dsp:nvSpPr>
        <dsp:cNvPr id="0" name=""/>
        <dsp:cNvSpPr/>
      </dsp:nvSpPr>
      <dsp:spPr>
        <a:xfrm>
          <a:off x="777" y="0"/>
          <a:ext cx="3148274" cy="3513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980" tIns="0" rIns="31098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/>
            <a:t>Bildliche &amp; sprachliche Ebene Berücksichtigen</a:t>
          </a:r>
          <a:endParaRPr lang="en-US" sz="2400" kern="1200"/>
        </a:p>
      </dsp:txBody>
      <dsp:txXfrm>
        <a:off x="777" y="1405405"/>
        <a:ext cx="3148274" cy="2108108"/>
      </dsp:txXfrm>
    </dsp:sp>
    <dsp:sp modelId="{FCEC577C-2838-4F77-AD83-F1F4140ADE74}">
      <dsp:nvSpPr>
        <dsp:cNvPr id="0" name=""/>
        <dsp:cNvSpPr/>
      </dsp:nvSpPr>
      <dsp:spPr>
        <a:xfrm>
          <a:off x="777" y="0"/>
          <a:ext cx="3148274" cy="14054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980" tIns="165100" rIns="310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77" y="0"/>
        <a:ext cx="3148274" cy="1405405"/>
      </dsp:txXfrm>
    </dsp:sp>
    <dsp:sp modelId="{2269F117-8520-40D0-9548-CD65DEE3AE2B}">
      <dsp:nvSpPr>
        <dsp:cNvPr id="0" name=""/>
        <dsp:cNvSpPr/>
      </dsp:nvSpPr>
      <dsp:spPr>
        <a:xfrm>
          <a:off x="3400914" y="0"/>
          <a:ext cx="3148274" cy="3513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980" tIns="0" rIns="31098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/>
            <a:t>Verantwortung Eltern (vgl. Lewis et al. 2022) </a:t>
          </a:r>
          <a:endParaRPr lang="en-US" sz="2400" kern="1200"/>
        </a:p>
      </dsp:txBody>
      <dsp:txXfrm>
        <a:off x="3400914" y="1405405"/>
        <a:ext cx="3148274" cy="2108108"/>
      </dsp:txXfrm>
    </dsp:sp>
    <dsp:sp modelId="{D581FCA2-09D6-4897-B3F8-5C96AA7ACF07}">
      <dsp:nvSpPr>
        <dsp:cNvPr id="0" name=""/>
        <dsp:cNvSpPr/>
      </dsp:nvSpPr>
      <dsp:spPr>
        <a:xfrm>
          <a:off x="3400914" y="0"/>
          <a:ext cx="3148274" cy="14054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980" tIns="165100" rIns="310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00914" y="0"/>
        <a:ext cx="3148274" cy="1405405"/>
      </dsp:txXfrm>
    </dsp:sp>
    <dsp:sp modelId="{9AB38B04-4DA8-4FA2-9BF5-725C62CF5C88}">
      <dsp:nvSpPr>
        <dsp:cNvPr id="0" name=""/>
        <dsp:cNvSpPr/>
      </dsp:nvSpPr>
      <dsp:spPr>
        <a:xfrm>
          <a:off x="6801050" y="0"/>
          <a:ext cx="3148274" cy="3513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980" tIns="0" rIns="31098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/>
            <a:t>Un-doing gender:  Verbesserungspotential </a:t>
          </a:r>
          <a:endParaRPr lang="en-US" sz="2400" kern="1200"/>
        </a:p>
      </dsp:txBody>
      <dsp:txXfrm>
        <a:off x="6801050" y="1405405"/>
        <a:ext cx="3148274" cy="2108108"/>
      </dsp:txXfrm>
    </dsp:sp>
    <dsp:sp modelId="{B4429612-C0BB-4958-AEC1-E3C8C3DD212F}">
      <dsp:nvSpPr>
        <dsp:cNvPr id="0" name=""/>
        <dsp:cNvSpPr/>
      </dsp:nvSpPr>
      <dsp:spPr>
        <a:xfrm>
          <a:off x="6801050" y="0"/>
          <a:ext cx="3148274" cy="14054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980" tIns="165100" rIns="310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801050" y="0"/>
        <a:ext cx="3148274" cy="1405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1FBA1-43B3-4774-93BF-38104F5A678D}">
      <dsp:nvSpPr>
        <dsp:cNvPr id="0" name=""/>
        <dsp:cNvSpPr/>
      </dsp:nvSpPr>
      <dsp:spPr>
        <a:xfrm>
          <a:off x="4944" y="706925"/>
          <a:ext cx="2162050" cy="1297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Stereotypenvermittlung (Lewis et al., 2022)</a:t>
          </a:r>
          <a:endParaRPr lang="en-US" sz="1800" kern="1200"/>
        </a:p>
      </dsp:txBody>
      <dsp:txXfrm>
        <a:off x="42939" y="744920"/>
        <a:ext cx="2086060" cy="1221240"/>
      </dsp:txXfrm>
    </dsp:sp>
    <dsp:sp modelId="{546D64E9-EB62-4F4A-AE68-3B79AF6F6E45}">
      <dsp:nvSpPr>
        <dsp:cNvPr id="0" name=""/>
        <dsp:cNvSpPr/>
      </dsp:nvSpPr>
      <dsp:spPr>
        <a:xfrm>
          <a:off x="2357255" y="1087446"/>
          <a:ext cx="458354" cy="536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357255" y="1194684"/>
        <a:ext cx="320848" cy="321712"/>
      </dsp:txXfrm>
    </dsp:sp>
    <dsp:sp modelId="{B6905A31-C9C4-4705-9F8E-3C9904C29598}">
      <dsp:nvSpPr>
        <dsp:cNvPr id="0" name=""/>
        <dsp:cNvSpPr/>
      </dsp:nvSpPr>
      <dsp:spPr>
        <a:xfrm>
          <a:off x="3031815" y="706925"/>
          <a:ext cx="2162050" cy="1297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Geschlechterspezifische Inhalte (Lewis et al., 2022)</a:t>
          </a:r>
          <a:endParaRPr lang="en-US" sz="1800" kern="1200"/>
        </a:p>
      </dsp:txBody>
      <dsp:txXfrm>
        <a:off x="3069810" y="744920"/>
        <a:ext cx="2086060" cy="1221240"/>
      </dsp:txXfrm>
    </dsp:sp>
    <dsp:sp modelId="{1A882E67-7AD5-44EC-A8E4-4D99F6F799A5}">
      <dsp:nvSpPr>
        <dsp:cNvPr id="0" name=""/>
        <dsp:cNvSpPr/>
      </dsp:nvSpPr>
      <dsp:spPr>
        <a:xfrm>
          <a:off x="5384125" y="1087446"/>
          <a:ext cx="458354" cy="536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384125" y="1194684"/>
        <a:ext cx="320848" cy="321712"/>
      </dsp:txXfrm>
    </dsp:sp>
    <dsp:sp modelId="{8E8D9DE3-846D-4EB6-8C94-EB647AF825C4}">
      <dsp:nvSpPr>
        <dsp:cNvPr id="0" name=""/>
        <dsp:cNvSpPr/>
      </dsp:nvSpPr>
      <dsp:spPr>
        <a:xfrm>
          <a:off x="6058685" y="706925"/>
          <a:ext cx="2162050" cy="1297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Lernen über Geschlecht (Lewis et al., 2022)</a:t>
          </a:r>
          <a:endParaRPr lang="en-US" sz="1800" kern="1200"/>
        </a:p>
      </dsp:txBody>
      <dsp:txXfrm>
        <a:off x="6096680" y="744920"/>
        <a:ext cx="2086060" cy="1221240"/>
      </dsp:txXfrm>
    </dsp:sp>
    <dsp:sp modelId="{FB3E34D9-BB5F-40CF-9F72-15FC54093036}">
      <dsp:nvSpPr>
        <dsp:cNvPr id="0" name=""/>
        <dsp:cNvSpPr/>
      </dsp:nvSpPr>
      <dsp:spPr>
        <a:xfrm>
          <a:off x="8410996" y="1087446"/>
          <a:ext cx="458354" cy="536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300" kern="1200"/>
        </a:p>
      </dsp:txBody>
      <dsp:txXfrm>
        <a:off x="8410996" y="1194684"/>
        <a:ext cx="320848" cy="321712"/>
      </dsp:txXfrm>
    </dsp:sp>
    <dsp:sp modelId="{3D5BB270-23DA-403E-A894-2DAC142AFA16}">
      <dsp:nvSpPr>
        <dsp:cNvPr id="0" name=""/>
        <dsp:cNvSpPr/>
      </dsp:nvSpPr>
      <dsp:spPr>
        <a:xfrm>
          <a:off x="9085555" y="706925"/>
          <a:ext cx="2162050" cy="12972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Verzerrungseffekte</a:t>
          </a:r>
          <a:r>
            <a:rPr lang="en-US" sz="1800" kern="1200"/>
            <a:t> (</a:t>
          </a:r>
          <a:r>
            <a:rPr lang="en-US" sz="1800" kern="1200" err="1"/>
            <a:t>Elsen</a:t>
          </a:r>
          <a:r>
            <a:rPr lang="en-US" sz="1800" kern="1200"/>
            <a:t>, 2020)</a:t>
          </a:r>
        </a:p>
      </dsp:txBody>
      <dsp:txXfrm>
        <a:off x="9123550" y="744920"/>
        <a:ext cx="2086060" cy="1221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B54C6-579B-44BE-8ADA-1D3E009A4D0F}">
      <dsp:nvSpPr>
        <dsp:cNvPr id="0" name=""/>
        <dsp:cNvSpPr/>
      </dsp:nvSpPr>
      <dsp:spPr>
        <a:xfrm>
          <a:off x="7858156" y="1506445"/>
          <a:ext cx="1350088" cy="642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858"/>
              </a:lnTo>
              <a:lnTo>
                <a:pt x="1350088" y="437858"/>
              </a:lnTo>
              <a:lnTo>
                <a:pt x="1350088" y="6425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64BE5-F49C-4AF3-A241-0627FD2C2BD5}">
      <dsp:nvSpPr>
        <dsp:cNvPr id="0" name=""/>
        <dsp:cNvSpPr/>
      </dsp:nvSpPr>
      <dsp:spPr>
        <a:xfrm>
          <a:off x="6508068" y="1506445"/>
          <a:ext cx="1350088" cy="642519"/>
        </a:xfrm>
        <a:custGeom>
          <a:avLst/>
          <a:gdLst/>
          <a:ahLst/>
          <a:cxnLst/>
          <a:rect l="0" t="0" r="0" b="0"/>
          <a:pathLst>
            <a:path>
              <a:moveTo>
                <a:pt x="1350088" y="0"/>
              </a:moveTo>
              <a:lnTo>
                <a:pt x="1350088" y="437858"/>
              </a:lnTo>
              <a:lnTo>
                <a:pt x="0" y="437858"/>
              </a:lnTo>
              <a:lnTo>
                <a:pt x="0" y="6425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A19E5-792A-43D4-967B-19405CF07746}">
      <dsp:nvSpPr>
        <dsp:cNvPr id="0" name=""/>
        <dsp:cNvSpPr/>
      </dsp:nvSpPr>
      <dsp:spPr>
        <a:xfrm>
          <a:off x="2457801" y="1506445"/>
          <a:ext cx="1350088" cy="642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858"/>
              </a:lnTo>
              <a:lnTo>
                <a:pt x="1350088" y="437858"/>
              </a:lnTo>
              <a:lnTo>
                <a:pt x="1350088" y="6425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AD10A-0DFF-4A97-8909-815F408B6B0C}">
      <dsp:nvSpPr>
        <dsp:cNvPr id="0" name=""/>
        <dsp:cNvSpPr/>
      </dsp:nvSpPr>
      <dsp:spPr>
        <a:xfrm>
          <a:off x="1107712" y="1506445"/>
          <a:ext cx="1350088" cy="642519"/>
        </a:xfrm>
        <a:custGeom>
          <a:avLst/>
          <a:gdLst/>
          <a:ahLst/>
          <a:cxnLst/>
          <a:rect l="0" t="0" r="0" b="0"/>
          <a:pathLst>
            <a:path>
              <a:moveTo>
                <a:pt x="1350088" y="0"/>
              </a:moveTo>
              <a:lnTo>
                <a:pt x="1350088" y="437858"/>
              </a:lnTo>
              <a:lnTo>
                <a:pt x="0" y="437858"/>
              </a:lnTo>
              <a:lnTo>
                <a:pt x="0" y="6425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DDA2E-568F-4DD1-97F7-5B36A6581DA3}">
      <dsp:nvSpPr>
        <dsp:cNvPr id="0" name=""/>
        <dsp:cNvSpPr/>
      </dsp:nvSpPr>
      <dsp:spPr>
        <a:xfrm>
          <a:off x="1353183" y="103579"/>
          <a:ext cx="2209236" cy="140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B2CB4-C22C-4182-8D47-588A37D2E26F}">
      <dsp:nvSpPr>
        <dsp:cNvPr id="0" name=""/>
        <dsp:cNvSpPr/>
      </dsp:nvSpPr>
      <dsp:spPr>
        <a:xfrm>
          <a:off x="1598653" y="336777"/>
          <a:ext cx="2209236" cy="1402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59.4% der Bücher von Autorin </a:t>
          </a:r>
          <a:endParaRPr lang="en-US" sz="1800" kern="1200"/>
        </a:p>
      </dsp:txBody>
      <dsp:txXfrm>
        <a:off x="1639742" y="377866"/>
        <a:ext cx="2127058" cy="1320687"/>
      </dsp:txXfrm>
    </dsp:sp>
    <dsp:sp modelId="{2131A6A9-D8F5-4A08-816B-E416B3F29172}">
      <dsp:nvSpPr>
        <dsp:cNvPr id="0" name=""/>
        <dsp:cNvSpPr/>
      </dsp:nvSpPr>
      <dsp:spPr>
        <a:xfrm>
          <a:off x="3094" y="2148964"/>
          <a:ext cx="2209236" cy="140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1E5D6-7453-464E-9562-31F7933FC8B4}">
      <dsp:nvSpPr>
        <dsp:cNvPr id="0" name=""/>
        <dsp:cNvSpPr/>
      </dsp:nvSpPr>
      <dsp:spPr>
        <a:xfrm>
          <a:off x="248564" y="2382161"/>
          <a:ext cx="2209236" cy="1402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1" kern="1200"/>
            <a:t>57.9 % weibliche Charaktere </a:t>
          </a:r>
          <a:endParaRPr lang="en-US" sz="1800" kern="1200"/>
        </a:p>
      </dsp:txBody>
      <dsp:txXfrm>
        <a:off x="289653" y="2423250"/>
        <a:ext cx="2127058" cy="1320687"/>
      </dsp:txXfrm>
    </dsp:sp>
    <dsp:sp modelId="{14676C08-36E0-4F57-A1DE-E03C5274F63F}">
      <dsp:nvSpPr>
        <dsp:cNvPr id="0" name=""/>
        <dsp:cNvSpPr/>
      </dsp:nvSpPr>
      <dsp:spPr>
        <a:xfrm>
          <a:off x="2703272" y="2148964"/>
          <a:ext cx="2209236" cy="140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1274A-B891-4E82-AD27-20CF4C8FE08F}">
      <dsp:nvSpPr>
        <dsp:cNvPr id="0" name=""/>
        <dsp:cNvSpPr/>
      </dsp:nvSpPr>
      <dsp:spPr>
        <a:xfrm>
          <a:off x="2948742" y="2382161"/>
          <a:ext cx="2209236" cy="1402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1" kern="1200"/>
            <a:t>2.3 x häufiger weibliche handlungsleitende Person </a:t>
          </a:r>
          <a:endParaRPr lang="en-US" sz="1800" kern="1200"/>
        </a:p>
      </dsp:txBody>
      <dsp:txXfrm>
        <a:off x="2989831" y="2423250"/>
        <a:ext cx="2127058" cy="1320687"/>
      </dsp:txXfrm>
    </dsp:sp>
    <dsp:sp modelId="{C6C100BF-BA73-491F-BF40-04699C739998}">
      <dsp:nvSpPr>
        <dsp:cNvPr id="0" name=""/>
        <dsp:cNvSpPr/>
      </dsp:nvSpPr>
      <dsp:spPr>
        <a:xfrm>
          <a:off x="6753538" y="103579"/>
          <a:ext cx="2209236" cy="140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38D9D-8BDA-4ABB-89A1-A0E311952CDD}">
      <dsp:nvSpPr>
        <dsp:cNvPr id="0" name=""/>
        <dsp:cNvSpPr/>
      </dsp:nvSpPr>
      <dsp:spPr>
        <a:xfrm>
          <a:off x="6999009" y="336777"/>
          <a:ext cx="2209236" cy="1402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18.8% der Bücher von Autor </a:t>
          </a:r>
          <a:endParaRPr lang="en-US" sz="1800" kern="1200"/>
        </a:p>
      </dsp:txBody>
      <dsp:txXfrm>
        <a:off x="7040098" y="377866"/>
        <a:ext cx="2127058" cy="1320687"/>
      </dsp:txXfrm>
    </dsp:sp>
    <dsp:sp modelId="{B8167E34-0028-48A0-AC52-DF2AB3A2D888}">
      <dsp:nvSpPr>
        <dsp:cNvPr id="0" name=""/>
        <dsp:cNvSpPr/>
      </dsp:nvSpPr>
      <dsp:spPr>
        <a:xfrm>
          <a:off x="5403449" y="2148964"/>
          <a:ext cx="2209236" cy="140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5EA7A-2BCB-41BA-A28A-A3E3EB6015C1}">
      <dsp:nvSpPr>
        <dsp:cNvPr id="0" name=""/>
        <dsp:cNvSpPr/>
      </dsp:nvSpPr>
      <dsp:spPr>
        <a:xfrm>
          <a:off x="5648920" y="2382161"/>
          <a:ext cx="2209236" cy="1402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1" kern="1200"/>
            <a:t>doppelt so viele männliche Charaktere </a:t>
          </a:r>
          <a:endParaRPr lang="en-US" sz="1800" kern="1200"/>
        </a:p>
      </dsp:txBody>
      <dsp:txXfrm>
        <a:off x="5690009" y="2423250"/>
        <a:ext cx="2127058" cy="1320687"/>
      </dsp:txXfrm>
    </dsp:sp>
    <dsp:sp modelId="{2BAB8EC2-AA4B-43E6-94EC-108083B280A0}">
      <dsp:nvSpPr>
        <dsp:cNvPr id="0" name=""/>
        <dsp:cNvSpPr/>
      </dsp:nvSpPr>
      <dsp:spPr>
        <a:xfrm>
          <a:off x="8103627" y="2148964"/>
          <a:ext cx="2209236" cy="140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6A808-122D-48A9-A1A5-F2593F2B0AE1}">
      <dsp:nvSpPr>
        <dsp:cNvPr id="0" name=""/>
        <dsp:cNvSpPr/>
      </dsp:nvSpPr>
      <dsp:spPr>
        <a:xfrm>
          <a:off x="8349098" y="2382161"/>
          <a:ext cx="2209236" cy="1402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1" kern="1200"/>
            <a:t>2.6 x häufiger männliche handlungsleitende Person </a:t>
          </a:r>
          <a:endParaRPr lang="en-US" sz="1800" kern="1200"/>
        </a:p>
      </dsp:txBody>
      <dsp:txXfrm>
        <a:off x="8390187" y="2423250"/>
        <a:ext cx="2127058" cy="1320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1ECB3-50CA-49DC-9420-8BEE42B94684}">
      <dsp:nvSpPr>
        <dsp:cNvPr id="0" name=""/>
        <dsp:cNvSpPr/>
      </dsp:nvSpPr>
      <dsp:spPr>
        <a:xfrm>
          <a:off x="0" y="558945"/>
          <a:ext cx="2307141" cy="1384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Charakterbeschreibungen </a:t>
          </a:r>
        </a:p>
      </dsp:txBody>
      <dsp:txXfrm>
        <a:off x="0" y="558945"/>
        <a:ext cx="2307141" cy="1384284"/>
      </dsp:txXfrm>
    </dsp:sp>
    <dsp:sp modelId="{1BE66081-A043-41B1-8465-86763B1BDFB2}">
      <dsp:nvSpPr>
        <dsp:cNvPr id="0" name=""/>
        <dsp:cNvSpPr/>
      </dsp:nvSpPr>
      <dsp:spPr>
        <a:xfrm>
          <a:off x="2537855" y="558945"/>
          <a:ext cx="2307141" cy="1384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800" kern="1200"/>
            <a:t>Aktivitäten</a:t>
          </a:r>
        </a:p>
      </dsp:txBody>
      <dsp:txXfrm>
        <a:off x="2537855" y="558945"/>
        <a:ext cx="2307141" cy="1384284"/>
      </dsp:txXfrm>
    </dsp:sp>
    <dsp:sp modelId="{A6BF2144-04F2-45C2-B055-33A07640F550}">
      <dsp:nvSpPr>
        <dsp:cNvPr id="0" name=""/>
        <dsp:cNvSpPr/>
      </dsp:nvSpPr>
      <dsp:spPr>
        <a:xfrm>
          <a:off x="5075711" y="558945"/>
          <a:ext cx="2307141" cy="1384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800" kern="1200"/>
            <a:t>Berufsrollen</a:t>
          </a:r>
        </a:p>
      </dsp:txBody>
      <dsp:txXfrm>
        <a:off x="5075711" y="558945"/>
        <a:ext cx="2307141" cy="1384284"/>
      </dsp:txXfrm>
    </dsp:sp>
    <dsp:sp modelId="{75CEF8D0-587A-4B2C-A8CC-2666B29A8E92}">
      <dsp:nvSpPr>
        <dsp:cNvPr id="0" name=""/>
        <dsp:cNvSpPr/>
      </dsp:nvSpPr>
      <dsp:spPr>
        <a:xfrm>
          <a:off x="1268927" y="2173944"/>
          <a:ext cx="2307141" cy="1384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800" kern="1200"/>
            <a:t>Optische Merkmale</a:t>
          </a:r>
        </a:p>
      </dsp:txBody>
      <dsp:txXfrm>
        <a:off x="1268927" y="2173944"/>
        <a:ext cx="2307141" cy="1384284"/>
      </dsp:txXfrm>
    </dsp:sp>
    <dsp:sp modelId="{4AB48CF1-9171-48D5-9510-7BED2AC3ADB9}">
      <dsp:nvSpPr>
        <dsp:cNvPr id="0" name=""/>
        <dsp:cNvSpPr/>
      </dsp:nvSpPr>
      <dsp:spPr>
        <a:xfrm>
          <a:off x="3806783" y="2173944"/>
          <a:ext cx="2307141" cy="1384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800" kern="1200"/>
            <a:t>Bildlich &amp; sprachlich (Elsen, 2020)</a:t>
          </a:r>
        </a:p>
      </dsp:txBody>
      <dsp:txXfrm>
        <a:off x="3806783" y="2173944"/>
        <a:ext cx="2307141" cy="13842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9B226-CEFF-4B1E-8402-8E1F5080B0A1}">
      <dsp:nvSpPr>
        <dsp:cNvPr id="0" name=""/>
        <dsp:cNvSpPr/>
      </dsp:nvSpPr>
      <dsp:spPr>
        <a:xfrm>
          <a:off x="3013859" y="763326"/>
          <a:ext cx="586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67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1797" y="805956"/>
        <a:ext cx="30867" cy="6179"/>
      </dsp:txXfrm>
    </dsp:sp>
    <dsp:sp modelId="{34A6542F-2CE1-43C6-B680-373F6FFC0834}">
      <dsp:nvSpPr>
        <dsp:cNvPr id="0" name=""/>
        <dsp:cNvSpPr/>
      </dsp:nvSpPr>
      <dsp:spPr>
        <a:xfrm>
          <a:off x="331561" y="3816"/>
          <a:ext cx="2684098" cy="1610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523" tIns="138057" rIns="131523" bIns="1380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Schmale Vielfalt Berufe (Rendtorff, 1999)</a:t>
          </a:r>
          <a:endParaRPr lang="en-US" sz="1800" kern="1200"/>
        </a:p>
      </dsp:txBody>
      <dsp:txXfrm>
        <a:off x="331561" y="3816"/>
        <a:ext cx="2684098" cy="1610459"/>
      </dsp:txXfrm>
    </dsp:sp>
    <dsp:sp modelId="{329DAD28-50D8-4D0F-B0B7-22CBD83902DC}">
      <dsp:nvSpPr>
        <dsp:cNvPr id="0" name=""/>
        <dsp:cNvSpPr/>
      </dsp:nvSpPr>
      <dsp:spPr>
        <a:xfrm>
          <a:off x="6315300" y="763326"/>
          <a:ext cx="586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67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93238" y="805956"/>
        <a:ext cx="30867" cy="6179"/>
      </dsp:txXfrm>
    </dsp:sp>
    <dsp:sp modelId="{FA02A8D0-F255-48A3-AE8D-FB14CF5D67B5}">
      <dsp:nvSpPr>
        <dsp:cNvPr id="0" name=""/>
        <dsp:cNvSpPr/>
      </dsp:nvSpPr>
      <dsp:spPr>
        <a:xfrm>
          <a:off x="3633002" y="3816"/>
          <a:ext cx="2684098" cy="1610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523" tIns="138057" rIns="131523" bIns="1380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/>
            <a:t>Haushaltstätgkeiten</a:t>
          </a:r>
          <a:r>
            <a:rPr lang="de-DE" sz="1800" kern="1200"/>
            <a:t> (Rendtorff, 1999)</a:t>
          </a:r>
          <a:endParaRPr lang="en-US" sz="1800" kern="1200"/>
        </a:p>
      </dsp:txBody>
      <dsp:txXfrm>
        <a:off x="3633002" y="3816"/>
        <a:ext cx="2684098" cy="1610459"/>
      </dsp:txXfrm>
    </dsp:sp>
    <dsp:sp modelId="{84C00DC2-B123-42A6-8543-F960122F05E0}">
      <dsp:nvSpPr>
        <dsp:cNvPr id="0" name=""/>
        <dsp:cNvSpPr/>
      </dsp:nvSpPr>
      <dsp:spPr>
        <a:xfrm>
          <a:off x="1673610" y="1612475"/>
          <a:ext cx="6602882" cy="586742"/>
        </a:xfrm>
        <a:custGeom>
          <a:avLst/>
          <a:gdLst/>
          <a:ahLst/>
          <a:cxnLst/>
          <a:rect l="0" t="0" r="0" b="0"/>
          <a:pathLst>
            <a:path>
              <a:moveTo>
                <a:pt x="6602882" y="0"/>
              </a:moveTo>
              <a:lnTo>
                <a:pt x="6602882" y="310471"/>
              </a:lnTo>
              <a:lnTo>
                <a:pt x="0" y="310471"/>
              </a:lnTo>
              <a:lnTo>
                <a:pt x="0" y="58674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09259" y="1902757"/>
        <a:ext cx="331583" cy="6179"/>
      </dsp:txXfrm>
    </dsp:sp>
    <dsp:sp modelId="{5C6EA42D-BE1A-4861-83CD-20C18A982644}">
      <dsp:nvSpPr>
        <dsp:cNvPr id="0" name=""/>
        <dsp:cNvSpPr/>
      </dsp:nvSpPr>
      <dsp:spPr>
        <a:xfrm>
          <a:off x="6934443" y="3816"/>
          <a:ext cx="2684098" cy="1610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523" tIns="138057" rIns="131523" bIns="13805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Konfliktlösung: passiv (Rendtorff, 1999)</a:t>
          </a:r>
          <a:endParaRPr lang="en-US" sz="18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/>
            <a:t>Schwäche, Krankheit, Selbstzerstörung </a:t>
          </a:r>
          <a:endParaRPr lang="en-US" sz="1600" kern="1200"/>
        </a:p>
      </dsp:txBody>
      <dsp:txXfrm>
        <a:off x="6934443" y="3816"/>
        <a:ext cx="2684098" cy="1610459"/>
      </dsp:txXfrm>
    </dsp:sp>
    <dsp:sp modelId="{FAC877B2-0580-4841-A40B-E25CB6F38B48}">
      <dsp:nvSpPr>
        <dsp:cNvPr id="0" name=""/>
        <dsp:cNvSpPr/>
      </dsp:nvSpPr>
      <dsp:spPr>
        <a:xfrm>
          <a:off x="3013859" y="2991127"/>
          <a:ext cx="586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67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1797" y="3033758"/>
        <a:ext cx="30867" cy="6179"/>
      </dsp:txXfrm>
    </dsp:sp>
    <dsp:sp modelId="{9797FF8F-B0FC-4287-A879-236BA0681BA6}">
      <dsp:nvSpPr>
        <dsp:cNvPr id="0" name=""/>
        <dsp:cNvSpPr/>
      </dsp:nvSpPr>
      <dsp:spPr>
        <a:xfrm>
          <a:off x="331561" y="2231618"/>
          <a:ext cx="2684098" cy="1610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523" tIns="138057" rIns="131523" bIns="13805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/>
            <a:t>Soziale Aggression (</a:t>
          </a:r>
          <a:r>
            <a:rPr lang="de-CH" sz="1600" b="0" i="0" kern="1200"/>
            <a:t>Götz, 2014, S. 93 – 94)</a:t>
          </a:r>
          <a:endParaRPr lang="en-US" sz="1600" kern="1200"/>
        </a:p>
      </dsp:txBody>
      <dsp:txXfrm>
        <a:off x="331561" y="2231618"/>
        <a:ext cx="2684098" cy="1610459"/>
      </dsp:txXfrm>
    </dsp:sp>
    <dsp:sp modelId="{157DB871-05EE-46BC-A8AB-E031EB520CF0}">
      <dsp:nvSpPr>
        <dsp:cNvPr id="0" name=""/>
        <dsp:cNvSpPr/>
      </dsp:nvSpPr>
      <dsp:spPr>
        <a:xfrm>
          <a:off x="3633002" y="2231618"/>
          <a:ext cx="2684098" cy="1610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523" tIns="138057" rIns="131523" bIns="13805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/>
            <a:t>Hollywoodfilme für Kinder: Ziele der weiblichen Figuren –&gt; Schönheit, Anerkennung, grosse Liebe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/>
            <a:t>(</a:t>
          </a:r>
          <a:r>
            <a:rPr lang="de-CH" sz="1600" b="0" i="0" kern="1200"/>
            <a:t>Götz, 2014, S. 93 – 94)</a:t>
          </a:r>
          <a:endParaRPr lang="en-US" sz="1600" kern="1200"/>
        </a:p>
      </dsp:txBody>
      <dsp:txXfrm>
        <a:off x="3633002" y="2231618"/>
        <a:ext cx="2684098" cy="16104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5DC34-D37B-4C38-8E56-923B7D77BD2D}">
      <dsp:nvSpPr>
        <dsp:cNvPr id="0" name=""/>
        <dsp:cNvSpPr/>
      </dsp:nvSpPr>
      <dsp:spPr>
        <a:xfrm>
          <a:off x="3182161" y="692814"/>
          <a:ext cx="5337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7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4911" y="735710"/>
        <a:ext cx="28215" cy="5648"/>
      </dsp:txXfrm>
    </dsp:sp>
    <dsp:sp modelId="{69FABB3A-4407-47C9-A888-D6871B8F4AA1}">
      <dsp:nvSpPr>
        <dsp:cNvPr id="0" name=""/>
        <dsp:cNvSpPr/>
      </dsp:nvSpPr>
      <dsp:spPr>
        <a:xfrm>
          <a:off x="730414" y="2470"/>
          <a:ext cx="2453547" cy="1472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26" tIns="126198" rIns="120226" bIns="12619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Konfliktlösung: aktiv (Rendtorff, 1999)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1" kern="1200"/>
            <a:t>Notlage, Einsamkeit -&gt; Befreiung </a:t>
          </a:r>
          <a:endParaRPr lang="en-US" sz="1400" kern="1200"/>
        </a:p>
      </dsp:txBody>
      <dsp:txXfrm>
        <a:off x="730414" y="2470"/>
        <a:ext cx="2453547" cy="1472128"/>
      </dsp:txXfrm>
    </dsp:sp>
    <dsp:sp modelId="{379643EF-A4C5-4E60-A3E9-EA5BABA274F7}">
      <dsp:nvSpPr>
        <dsp:cNvPr id="0" name=""/>
        <dsp:cNvSpPr/>
      </dsp:nvSpPr>
      <dsp:spPr>
        <a:xfrm>
          <a:off x="6200025" y="692814"/>
          <a:ext cx="5337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7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52775" y="735710"/>
        <a:ext cx="28215" cy="5648"/>
      </dsp:txXfrm>
    </dsp:sp>
    <dsp:sp modelId="{7ED4358C-16B3-4E87-8AC2-814305F7BFF0}">
      <dsp:nvSpPr>
        <dsp:cNvPr id="0" name=""/>
        <dsp:cNvSpPr/>
      </dsp:nvSpPr>
      <dsp:spPr>
        <a:xfrm>
          <a:off x="3748277" y="2470"/>
          <a:ext cx="2453547" cy="1472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26" tIns="126198" rIns="120226" bIns="12619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Aktive prägende Handlungsmuster </a:t>
          </a:r>
          <a:r>
            <a:rPr lang="de-CH" sz="1800" b="0" i="0" kern="1200"/>
            <a:t>(Götz, 2014, S. 93 – 94; Rendtorff, 1999, S. 91))</a:t>
          </a:r>
          <a:endParaRPr lang="en-US" sz="1800" kern="1200"/>
        </a:p>
      </dsp:txBody>
      <dsp:txXfrm>
        <a:off x="3748277" y="2470"/>
        <a:ext cx="2453547" cy="1472128"/>
      </dsp:txXfrm>
    </dsp:sp>
    <dsp:sp modelId="{657877AD-5EC4-45D8-B42E-FF4BFCA3C1AD}">
      <dsp:nvSpPr>
        <dsp:cNvPr id="0" name=""/>
        <dsp:cNvSpPr/>
      </dsp:nvSpPr>
      <dsp:spPr>
        <a:xfrm>
          <a:off x="1957188" y="1472799"/>
          <a:ext cx="6035726" cy="533715"/>
        </a:xfrm>
        <a:custGeom>
          <a:avLst/>
          <a:gdLst/>
          <a:ahLst/>
          <a:cxnLst/>
          <a:rect l="0" t="0" r="0" b="0"/>
          <a:pathLst>
            <a:path>
              <a:moveTo>
                <a:pt x="6035726" y="0"/>
              </a:moveTo>
              <a:lnTo>
                <a:pt x="6035726" y="283957"/>
              </a:lnTo>
              <a:lnTo>
                <a:pt x="0" y="283957"/>
              </a:lnTo>
              <a:lnTo>
                <a:pt x="0" y="53371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3500" y="1736832"/>
        <a:ext cx="303102" cy="5648"/>
      </dsp:txXfrm>
    </dsp:sp>
    <dsp:sp modelId="{F4B25F20-88CA-4F2C-8495-8867056D6C67}">
      <dsp:nvSpPr>
        <dsp:cNvPr id="0" name=""/>
        <dsp:cNvSpPr/>
      </dsp:nvSpPr>
      <dsp:spPr>
        <a:xfrm>
          <a:off x="6766141" y="2470"/>
          <a:ext cx="2453547" cy="1472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26" tIns="126198" rIns="120226" bIns="12619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100" kern="1200"/>
            <a:t>Physische Gewalt </a:t>
          </a:r>
          <a:r>
            <a:rPr lang="de-CH" sz="2100" b="0" i="0" kern="1200"/>
            <a:t>(Götz, 2014, S. 93 – 94; Rendtorff, 1999, S. 91)</a:t>
          </a:r>
          <a:endParaRPr lang="en-US" sz="2100" kern="1200"/>
        </a:p>
      </dsp:txBody>
      <dsp:txXfrm>
        <a:off x="6766141" y="2470"/>
        <a:ext cx="2453547" cy="1472128"/>
      </dsp:txXfrm>
    </dsp:sp>
    <dsp:sp modelId="{C4C6B108-50C4-433E-8F7D-66BD952D4557}">
      <dsp:nvSpPr>
        <dsp:cNvPr id="0" name=""/>
        <dsp:cNvSpPr/>
      </dsp:nvSpPr>
      <dsp:spPr>
        <a:xfrm>
          <a:off x="730414" y="2038914"/>
          <a:ext cx="2453547" cy="1472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26" tIns="126198" rIns="120226" bIns="12619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Geldverdiener</a:t>
          </a:r>
          <a:r>
            <a:rPr lang="en-US" sz="2100" kern="1200"/>
            <a:t>, </a:t>
          </a:r>
          <a:r>
            <a:rPr lang="en-US" sz="2100" kern="1200" err="1"/>
            <a:t>Unterrepräsenz</a:t>
          </a:r>
          <a:r>
            <a:rPr lang="en-US" sz="2100" kern="1200"/>
            <a:t> </a:t>
          </a:r>
          <a:r>
            <a:rPr lang="en-US" sz="2100" kern="1200" err="1"/>
            <a:t>als</a:t>
          </a:r>
          <a:r>
            <a:rPr lang="en-US" sz="2100" kern="1200"/>
            <a:t> </a:t>
          </a:r>
          <a:r>
            <a:rPr lang="en-US" sz="2100" kern="1200" err="1"/>
            <a:t>Vater</a:t>
          </a:r>
          <a:r>
            <a:rPr lang="en-US" sz="2100" kern="1200"/>
            <a:t> (</a:t>
          </a:r>
          <a:r>
            <a:rPr lang="en-US" sz="2100" kern="1200" err="1"/>
            <a:t>Elsen</a:t>
          </a:r>
          <a:r>
            <a:rPr lang="en-US" sz="2100" kern="1200"/>
            <a:t> 2020)</a:t>
          </a:r>
        </a:p>
      </dsp:txBody>
      <dsp:txXfrm>
        <a:off x="730414" y="2038914"/>
        <a:ext cx="2453547" cy="1472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5AB77-4862-9A47-A3BD-2B089A056012}">
      <dsp:nvSpPr>
        <dsp:cNvPr id="0" name=""/>
        <dsp:cNvSpPr/>
      </dsp:nvSpPr>
      <dsp:spPr>
        <a:xfrm>
          <a:off x="0" y="433644"/>
          <a:ext cx="9950103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239" tIns="395732" rIns="77223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102 verschiedene Berufe (Schmerl et al., 1988)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Handwerk, Verkehr (Schmerl et al., 1988)</a:t>
          </a:r>
          <a:endParaRPr lang="en-US" sz="1900" kern="1200"/>
        </a:p>
      </dsp:txBody>
      <dsp:txXfrm>
        <a:off x="0" y="433644"/>
        <a:ext cx="9950103" cy="1107225"/>
      </dsp:txXfrm>
    </dsp:sp>
    <dsp:sp modelId="{75B41C89-D45E-CF47-9E88-02E58A529263}">
      <dsp:nvSpPr>
        <dsp:cNvPr id="0" name=""/>
        <dsp:cNvSpPr/>
      </dsp:nvSpPr>
      <dsp:spPr>
        <a:xfrm>
          <a:off x="497505" y="153204"/>
          <a:ext cx="696507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63" tIns="0" rIns="26326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Männliche Charaktere</a:t>
          </a:r>
          <a:endParaRPr lang="en-US" sz="1900" kern="1200"/>
        </a:p>
      </dsp:txBody>
      <dsp:txXfrm>
        <a:off x="524885" y="180584"/>
        <a:ext cx="6910312" cy="506120"/>
      </dsp:txXfrm>
    </dsp:sp>
    <dsp:sp modelId="{829FDE85-EC81-094D-A680-2EABD8C3EEF7}">
      <dsp:nvSpPr>
        <dsp:cNvPr id="0" name=""/>
        <dsp:cNvSpPr/>
      </dsp:nvSpPr>
      <dsp:spPr>
        <a:xfrm>
          <a:off x="0" y="1923909"/>
          <a:ext cx="9950103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239" tIns="395732" rIns="77223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Einfachere, schlecht bezahlte Berufe (Rendtorff, 1999)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13 verschiedene Berufe (Schmerl et al., 1988)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Kindergärtnerin, Arzthelferin, Hebamme, Putzfrau etc. (Schmerl et al., 1988)</a:t>
          </a:r>
          <a:endParaRPr lang="en-US" sz="1900" kern="1200"/>
        </a:p>
      </dsp:txBody>
      <dsp:txXfrm>
        <a:off x="0" y="1923909"/>
        <a:ext cx="9950103" cy="1436400"/>
      </dsp:txXfrm>
    </dsp:sp>
    <dsp:sp modelId="{178B8473-0DDB-674D-8950-57B14585E0D9}">
      <dsp:nvSpPr>
        <dsp:cNvPr id="0" name=""/>
        <dsp:cNvSpPr/>
      </dsp:nvSpPr>
      <dsp:spPr>
        <a:xfrm>
          <a:off x="497505" y="1643469"/>
          <a:ext cx="696507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63" tIns="0" rIns="26326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Weibliche Charaktere</a:t>
          </a:r>
          <a:endParaRPr lang="en-US" sz="1900" kern="1200"/>
        </a:p>
      </dsp:txBody>
      <dsp:txXfrm>
        <a:off x="524885" y="1670849"/>
        <a:ext cx="6910312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32D0F-2EAD-4C4D-93D1-F37D179FB778}">
      <dsp:nvSpPr>
        <dsp:cNvPr id="0" name=""/>
        <dsp:cNvSpPr/>
      </dsp:nvSpPr>
      <dsp:spPr>
        <a:xfrm>
          <a:off x="0" y="0"/>
          <a:ext cx="4456005" cy="9253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„Die beste Mutter ist die tote Mutter“ (Rendtorff, 1999)</a:t>
          </a:r>
          <a:endParaRPr lang="en-US" sz="1900" kern="1200"/>
        </a:p>
      </dsp:txBody>
      <dsp:txXfrm>
        <a:off x="27102" y="27102"/>
        <a:ext cx="3349243" cy="871122"/>
      </dsp:txXfrm>
    </dsp:sp>
    <dsp:sp modelId="{792C3544-40D8-42A2-989E-E776CF46F851}">
      <dsp:nvSpPr>
        <dsp:cNvPr id="0" name=""/>
        <dsp:cNvSpPr/>
      </dsp:nvSpPr>
      <dsp:spPr>
        <a:xfrm>
          <a:off x="332753" y="1053843"/>
          <a:ext cx="4456005" cy="9253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Horrorgestalt </a:t>
          </a:r>
          <a:endParaRPr lang="en-US" sz="1900" kern="1200"/>
        </a:p>
      </dsp:txBody>
      <dsp:txXfrm>
        <a:off x="359855" y="1080945"/>
        <a:ext cx="3467585" cy="871122"/>
      </dsp:txXfrm>
    </dsp:sp>
    <dsp:sp modelId="{1A1B3546-37A2-4F9E-A85B-80D737868D2B}">
      <dsp:nvSpPr>
        <dsp:cNvPr id="0" name=""/>
        <dsp:cNvSpPr/>
      </dsp:nvSpPr>
      <dsp:spPr>
        <a:xfrm>
          <a:off x="665507" y="2107686"/>
          <a:ext cx="4456005" cy="9253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Dumm &amp; böse</a:t>
          </a:r>
          <a:endParaRPr lang="en-US" sz="1900" kern="1200"/>
        </a:p>
      </dsp:txBody>
      <dsp:txXfrm>
        <a:off x="692609" y="2134788"/>
        <a:ext cx="3467585" cy="871122"/>
      </dsp:txXfrm>
    </dsp:sp>
    <dsp:sp modelId="{77676443-4BE7-455E-B719-24D525B1D02B}">
      <dsp:nvSpPr>
        <dsp:cNvPr id="0" name=""/>
        <dsp:cNvSpPr/>
      </dsp:nvSpPr>
      <dsp:spPr>
        <a:xfrm>
          <a:off x="998260" y="3161530"/>
          <a:ext cx="4456005" cy="9253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Kontrastfiguren: Vater, Grossmutter, Grossvater</a:t>
          </a:r>
          <a:endParaRPr lang="en-US" sz="1900" kern="1200"/>
        </a:p>
      </dsp:txBody>
      <dsp:txXfrm>
        <a:off x="1025362" y="3188632"/>
        <a:ext cx="3467585" cy="871121"/>
      </dsp:txXfrm>
    </dsp:sp>
    <dsp:sp modelId="{677AC1C3-E27B-48EC-B9A8-18B4A1ADCD6B}">
      <dsp:nvSpPr>
        <dsp:cNvPr id="0" name=""/>
        <dsp:cNvSpPr/>
      </dsp:nvSpPr>
      <dsp:spPr>
        <a:xfrm>
          <a:off x="1331014" y="4215373"/>
          <a:ext cx="4456005" cy="9253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Alltagsfigur </a:t>
          </a:r>
          <a:endParaRPr lang="en-US" sz="1900" kern="1200"/>
        </a:p>
      </dsp:txBody>
      <dsp:txXfrm>
        <a:off x="1358116" y="4242475"/>
        <a:ext cx="3467585" cy="871122"/>
      </dsp:txXfrm>
    </dsp:sp>
    <dsp:sp modelId="{1925F599-3562-4079-97BE-9A0668F932DE}">
      <dsp:nvSpPr>
        <dsp:cNvPr id="0" name=""/>
        <dsp:cNvSpPr/>
      </dsp:nvSpPr>
      <dsp:spPr>
        <a:xfrm>
          <a:off x="3854543" y="676002"/>
          <a:ext cx="601461" cy="6014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989872" y="676002"/>
        <a:ext cx="330803" cy="452599"/>
      </dsp:txXfrm>
    </dsp:sp>
    <dsp:sp modelId="{61BDEBC2-3618-4105-9BF8-CD55D634864C}">
      <dsp:nvSpPr>
        <dsp:cNvPr id="0" name=""/>
        <dsp:cNvSpPr/>
      </dsp:nvSpPr>
      <dsp:spPr>
        <a:xfrm>
          <a:off x="4187297" y="1729845"/>
          <a:ext cx="601461" cy="6014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322626" y="1729845"/>
        <a:ext cx="330803" cy="452599"/>
      </dsp:txXfrm>
    </dsp:sp>
    <dsp:sp modelId="{5289EC6D-C7B8-41D5-9EF2-7BEFDF1DC233}">
      <dsp:nvSpPr>
        <dsp:cNvPr id="0" name=""/>
        <dsp:cNvSpPr/>
      </dsp:nvSpPr>
      <dsp:spPr>
        <a:xfrm>
          <a:off x="4520050" y="2768266"/>
          <a:ext cx="601461" cy="60146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655379" y="2768266"/>
        <a:ext cx="330803" cy="452599"/>
      </dsp:txXfrm>
    </dsp:sp>
    <dsp:sp modelId="{A343B473-5E23-4F3F-97B1-BCC395D23021}">
      <dsp:nvSpPr>
        <dsp:cNvPr id="0" name=""/>
        <dsp:cNvSpPr/>
      </dsp:nvSpPr>
      <dsp:spPr>
        <a:xfrm>
          <a:off x="4852804" y="3832391"/>
          <a:ext cx="601461" cy="6014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988133" y="3832391"/>
        <a:ext cx="330803" cy="452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36F21-55AB-479D-8F45-AA58A5328A54}">
      <dsp:nvSpPr>
        <dsp:cNvPr id="0" name=""/>
        <dsp:cNvSpPr/>
      </dsp:nvSpPr>
      <dsp:spPr>
        <a:xfrm>
          <a:off x="0" y="77055"/>
          <a:ext cx="4385398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Mädchenbücher</a:t>
          </a:r>
          <a:endParaRPr lang="en-US" sz="3100" kern="1200"/>
        </a:p>
      </dsp:txBody>
      <dsp:txXfrm>
        <a:off x="36296" y="113351"/>
        <a:ext cx="4312806" cy="670943"/>
      </dsp:txXfrm>
    </dsp:sp>
    <dsp:sp modelId="{11D14A67-7914-4E40-B96C-A9487FE50511}">
      <dsp:nvSpPr>
        <dsp:cNvPr id="0" name=""/>
        <dsp:cNvSpPr/>
      </dsp:nvSpPr>
      <dsp:spPr>
        <a:xfrm>
          <a:off x="0" y="820590"/>
          <a:ext cx="4385398" cy="818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3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kern="1200"/>
            <a:t>Förderer, Vorbild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kern="1200"/>
            <a:t>Orientierung </a:t>
          </a:r>
          <a:endParaRPr lang="en-US" sz="2400" kern="1200"/>
        </a:p>
      </dsp:txBody>
      <dsp:txXfrm>
        <a:off x="0" y="820590"/>
        <a:ext cx="4385398" cy="818167"/>
      </dsp:txXfrm>
    </dsp:sp>
    <dsp:sp modelId="{6B77C333-B991-4770-AE7B-D8642BAD868C}">
      <dsp:nvSpPr>
        <dsp:cNvPr id="0" name=""/>
        <dsp:cNvSpPr/>
      </dsp:nvSpPr>
      <dsp:spPr>
        <a:xfrm>
          <a:off x="0" y="1638758"/>
          <a:ext cx="4385398" cy="743535"/>
        </a:xfrm>
        <a:prstGeom prst="roundRect">
          <a:avLst/>
        </a:prstGeom>
        <a:solidFill>
          <a:schemeClr val="accent5">
            <a:hueOff val="1471030"/>
            <a:satOff val="5193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Jungenbücher </a:t>
          </a:r>
          <a:endParaRPr lang="en-US" sz="3100" kern="1200"/>
        </a:p>
      </dsp:txBody>
      <dsp:txXfrm>
        <a:off x="36296" y="1675054"/>
        <a:ext cx="4312806" cy="670943"/>
      </dsp:txXfrm>
    </dsp:sp>
    <dsp:sp modelId="{808DE3ED-03E0-4632-B797-C8AC497ED8F2}">
      <dsp:nvSpPr>
        <dsp:cNvPr id="0" name=""/>
        <dsp:cNvSpPr/>
      </dsp:nvSpPr>
      <dsp:spPr>
        <a:xfrm>
          <a:off x="0" y="2382293"/>
          <a:ext cx="4385398" cy="189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3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kern="1200"/>
            <a:t>Abwesend, unbekannt, verloren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kern="1200"/>
            <a:t>Vater wird entthront &amp; überwunden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b="1" kern="1200"/>
            <a:t>keine</a:t>
          </a:r>
          <a:r>
            <a:rPr lang="de-DE" sz="2400" kern="1200"/>
            <a:t> Alltagsfigur </a:t>
          </a:r>
          <a:endParaRPr lang="en-US" sz="2400" kern="1200"/>
        </a:p>
      </dsp:txBody>
      <dsp:txXfrm>
        <a:off x="0" y="2382293"/>
        <a:ext cx="4385398" cy="1893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82C89-52A2-4A59-BCCD-30084E10D45A}" type="datetimeFigureOut">
              <a:rPr lang="de-CH" smtClean="0"/>
              <a:t>24.10.2023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2945F-D672-45BF-AD74-7FF0BF781E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10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7482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503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6773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33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378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6805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1167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4978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368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233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579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804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676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282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495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9453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945F-D672-45BF-AD74-7FF0BF781EBB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028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0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1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9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2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9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9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B6DC5F4-119D-4CED-8847-4030FB411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A6E82B-9D50-A59C-321E-7B31A404E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037" y="4111201"/>
            <a:ext cx="8657449" cy="1124073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de-DE"/>
              <a:t>Darstellung von Geschlechterstereotypen </a:t>
            </a:r>
            <a:br>
              <a:rPr lang="de-DE"/>
            </a:br>
            <a:r>
              <a:rPr lang="de-DE"/>
              <a:t>in Kindermedien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BB2E4D-8DF5-7A7B-5527-2442FCBC6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037" y="5371799"/>
            <a:ext cx="8657450" cy="672217"/>
          </a:xfrm>
        </p:spPr>
        <p:txBody>
          <a:bodyPr>
            <a:normAutofit/>
          </a:bodyPr>
          <a:lstStyle/>
          <a:p>
            <a:r>
              <a:rPr lang="de-DE"/>
              <a:t>Mirjam </a:t>
            </a:r>
            <a:r>
              <a:rPr lang="de-DE" err="1"/>
              <a:t>Gremminger</a:t>
            </a:r>
            <a:r>
              <a:rPr lang="de-DE"/>
              <a:t> und Amélie </a:t>
            </a:r>
            <a:r>
              <a:rPr lang="de-DE" err="1"/>
              <a:t>Oberson</a:t>
            </a:r>
            <a:endParaRPr lang="de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99" y="-3511"/>
            <a:ext cx="3483870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DE5AE7-857F-451C-9109-8E769DD8B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-4099" y="-3512"/>
            <a:ext cx="3494764" cy="342899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9242FD-4377-490B-A131-331BA6EA4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919" y="-3511"/>
            <a:ext cx="5300106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76AC421C-8447-4E11-9EA2-4BB7FEBFA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5345257" y="-7213"/>
            <a:ext cx="3428999" cy="343253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980D2B-D97E-43D6-BC44-888BC8C79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6026" y="-3511"/>
            <a:ext cx="3417366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D625F93-3954-4CBC-82B5-0B2A7ABC9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76143" y="-3512"/>
            <a:ext cx="3417365" cy="1718483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76F67A2-482A-436D-A0E3-2F9CB2A0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76143" y="1714971"/>
            <a:ext cx="3417365" cy="1711125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0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75392-7A5E-69BC-D2CA-3B8B33B5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720434"/>
            <a:ext cx="5018638" cy="1507376"/>
          </a:xfrm>
        </p:spPr>
        <p:txBody>
          <a:bodyPr/>
          <a:lstStyle/>
          <a:p>
            <a:r>
              <a:rPr lang="de-DE"/>
              <a:t>Optische Merkmale Mädchen / Frauen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C4CD53-7571-CF6B-B19F-536288339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5"/>
            <a:ext cx="6914731" cy="40684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 sz="1900" dirty="0"/>
              <a:t>Abweichung vom Männlichen</a:t>
            </a:r>
          </a:p>
          <a:p>
            <a:pPr lvl="1"/>
            <a:r>
              <a:rPr lang="de-DE" sz="1700" dirty="0"/>
              <a:t>Wimpern, Schleifchen, Rock (Götz, 2014, S. 91)</a:t>
            </a:r>
          </a:p>
          <a:p>
            <a:r>
              <a:rPr lang="de-DE" sz="1900" dirty="0"/>
              <a:t>Hypersexualisierung</a:t>
            </a:r>
          </a:p>
          <a:p>
            <a:pPr lvl="1"/>
            <a:r>
              <a:rPr lang="de-DE" sz="1700" dirty="0"/>
              <a:t>Unnatürliche Differenz zwischen Hüftbreite und Taillenbreite </a:t>
            </a:r>
          </a:p>
          <a:p>
            <a:pPr lvl="1"/>
            <a:r>
              <a:rPr lang="de-DE" sz="1700" dirty="0"/>
              <a:t>(Götz, 2014, S. 91 - 92)</a:t>
            </a:r>
          </a:p>
          <a:p>
            <a:r>
              <a:rPr lang="de-DE" sz="1900" dirty="0"/>
              <a:t>Mädchen: klein, zierlich, anmutig (Elsen, 2020, S. 196)</a:t>
            </a:r>
          </a:p>
          <a:p>
            <a:r>
              <a:rPr lang="de-DE" sz="1900" dirty="0"/>
              <a:t>Frauen: schön, reizend, jung, alt (Elsen, 2020, S. 196)</a:t>
            </a:r>
          </a:p>
          <a:p>
            <a:r>
              <a:rPr lang="de-DE" sz="1900" dirty="0"/>
              <a:t>Häufiger in Röcke / Kleider / Rottönen (Burghardt &amp; Klenk, 2016, S. 71)</a:t>
            </a:r>
          </a:p>
          <a:p>
            <a:r>
              <a:rPr lang="de-DE" sz="1900" dirty="0"/>
              <a:t>Blau –&gt; untypisch (Burghardt &amp; Klenk, 2016, S. 71)</a:t>
            </a:r>
          </a:p>
          <a:p>
            <a:endParaRPr lang="de-DE" dirty="0"/>
          </a:p>
        </p:txBody>
      </p:sp>
      <p:pic>
        <p:nvPicPr>
          <p:cNvPr id="5" name="Grafik 4" descr="Ein Bild, das Cartoon, Clipart, Animierter Cartoon, Darstellung enthält.&#10;&#10;Automatisch generierte Beschreibung">
            <a:extLst>
              <a:ext uri="{FF2B5EF4-FFF2-40B4-BE49-F238E27FC236}">
                <a16:creationId xmlns:a16="http://schemas.microsoft.com/office/drawing/2014/main" id="{91ED46AB-F323-ECC6-A33E-42799ABB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722" y="723207"/>
            <a:ext cx="3863402" cy="61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45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39E082-0F3B-668F-C23B-B692DF0A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r>
              <a:rPr lang="de-DE"/>
              <a:t>Optische Merkmale Jungen / Männer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E91A00-19A5-539B-E926-D894B82F2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3" y="2427315"/>
            <a:ext cx="5275935" cy="3710249"/>
          </a:xfrm>
        </p:spPr>
        <p:txBody>
          <a:bodyPr>
            <a:normAutofit/>
          </a:bodyPr>
          <a:lstStyle/>
          <a:p>
            <a:r>
              <a:rPr lang="de-DE" dirty="0"/>
              <a:t>Auch Hypersexualisierung -&gt; deutlich seltener (5.9 %) (Götz, 2014, S. 92)</a:t>
            </a:r>
          </a:p>
          <a:p>
            <a:r>
              <a:rPr lang="de-DE" dirty="0"/>
              <a:t>Unerreichbarer V-förmiger Körper                    (Götz, 2014, S. 92)</a:t>
            </a:r>
          </a:p>
          <a:p>
            <a:r>
              <a:rPr lang="de-DE" dirty="0"/>
              <a:t>Männer: stark, alt (Elsen, 2020, S. 196)</a:t>
            </a:r>
          </a:p>
          <a:p>
            <a:r>
              <a:rPr lang="de-DE" dirty="0"/>
              <a:t>Jungen: Keine Beschreibung (Elsen, 2020, S. 196)</a:t>
            </a:r>
          </a:p>
          <a:p>
            <a:r>
              <a:rPr lang="de-DE" dirty="0"/>
              <a:t>“Männliche“ Kleidung, kurzes Haar, Bart (Burghardt &amp; Klenk, 2016, S. 71)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ED2124-54F8-9A67-9001-D14561D5A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601" y="1178235"/>
            <a:ext cx="4788861" cy="450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4B345B-D67A-FA65-5A9E-38BBBA14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549722"/>
            <a:ext cx="4855352" cy="1507375"/>
          </a:xfrm>
        </p:spPr>
        <p:txBody>
          <a:bodyPr>
            <a:normAutofit/>
          </a:bodyPr>
          <a:lstStyle/>
          <a:p>
            <a:r>
              <a:rPr lang="de-DE" sz="3600"/>
              <a:t>Kindchenschema</a:t>
            </a:r>
            <a:r>
              <a:rPr lang="de-DE"/>
              <a:t> </a:t>
            </a:r>
            <a:br>
              <a:rPr lang="de-DE"/>
            </a:br>
            <a:r>
              <a:rPr 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(Mühlen Achs, 1995)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259443-5520-6D30-C441-E6D2B25DB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74" y="2323344"/>
            <a:ext cx="5504191" cy="49551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2000"/>
              <a:t>Zoologischer Begriff </a:t>
            </a:r>
          </a:p>
          <a:p>
            <a:pPr>
              <a:lnSpc>
                <a:spcPct val="110000"/>
              </a:lnSpc>
            </a:pPr>
            <a:r>
              <a:rPr lang="de-DE" sz="2000"/>
              <a:t>Signale für körperliche Unreife -&gt; suggeriert Hilfslosigkeit </a:t>
            </a:r>
          </a:p>
          <a:p>
            <a:pPr>
              <a:lnSpc>
                <a:spcPct val="110000"/>
              </a:lnSpc>
            </a:pPr>
            <a:r>
              <a:rPr lang="de-DE" sz="2000"/>
              <a:t>Merkmale:</a:t>
            </a:r>
          </a:p>
          <a:p>
            <a:pPr lvl="1">
              <a:lnSpc>
                <a:spcPct val="110000"/>
              </a:lnSpc>
            </a:pPr>
            <a:r>
              <a:rPr lang="de-DE" sz="1800"/>
              <a:t>Überdimensionaler Schädel </a:t>
            </a:r>
          </a:p>
          <a:p>
            <a:pPr lvl="1">
              <a:lnSpc>
                <a:spcPct val="110000"/>
              </a:lnSpc>
            </a:pPr>
            <a:r>
              <a:rPr lang="de-DE" sz="1800" err="1"/>
              <a:t>Grosse</a:t>
            </a:r>
            <a:r>
              <a:rPr lang="de-DE" sz="1800"/>
              <a:t>, auseinanderstehende Kulleraugen</a:t>
            </a:r>
          </a:p>
          <a:p>
            <a:pPr lvl="1">
              <a:lnSpc>
                <a:spcPct val="110000"/>
              </a:lnSpc>
            </a:pPr>
            <a:r>
              <a:rPr lang="de-DE" sz="1800"/>
              <a:t>Glatte, unbehaarte Haut</a:t>
            </a:r>
          </a:p>
          <a:p>
            <a:pPr lvl="1">
              <a:lnSpc>
                <a:spcPct val="110000"/>
              </a:lnSpc>
            </a:pPr>
            <a:r>
              <a:rPr lang="de-DE" sz="1800"/>
              <a:t>Winzige Nase</a:t>
            </a:r>
          </a:p>
          <a:p>
            <a:pPr lvl="1">
              <a:lnSpc>
                <a:spcPct val="110000"/>
              </a:lnSpc>
            </a:pPr>
            <a:r>
              <a:rPr lang="de-DE" sz="1800"/>
              <a:t>Weiche, fleischige Lippen</a:t>
            </a:r>
          </a:p>
          <a:p>
            <a:pPr lvl="1">
              <a:lnSpc>
                <a:spcPct val="110000"/>
              </a:lnSpc>
            </a:pPr>
            <a:r>
              <a:rPr lang="de-DE" sz="1800"/>
              <a:t>Hohe, piepsige Laute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Elsa | Disney Wiki | Fandom">
            <a:extLst>
              <a:ext uri="{FF2B5EF4-FFF2-40B4-BE49-F238E27FC236}">
                <a16:creationId xmlns:a16="http://schemas.microsoft.com/office/drawing/2014/main" id="{0E465276-211B-1DBC-7C95-4B7CECFAB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/>
          <a:stretch/>
        </p:blipFill>
        <p:spPr bwMode="auto"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39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54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F56E3B-F714-DD02-4796-312C9032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71" y="617604"/>
            <a:ext cx="4839342" cy="2152999"/>
          </a:xfrm>
        </p:spPr>
        <p:txBody>
          <a:bodyPr>
            <a:normAutofit/>
          </a:bodyPr>
          <a:lstStyle/>
          <a:p>
            <a:r>
              <a:rPr lang="de-CH" sz="3600"/>
              <a:t>Kontrast zum Kindchenschema</a:t>
            </a:r>
            <a:br>
              <a:rPr lang="de-CH"/>
            </a:br>
            <a:r>
              <a:rPr lang="de-DE" sz="2000">
                <a:latin typeface="Times New Roman" panose="02020603050405020304" pitchFamily="18" charset="0"/>
                <a:cs typeface="Times New Roman" panose="02020603050405020304" pitchFamily="18" charset="0"/>
              </a:rPr>
              <a:t>(Mühlen Achs, 1995)</a:t>
            </a:r>
            <a:endParaRPr lang="de-CH" sz="20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33754-B3B1-76DA-1410-56293377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692" y="3196163"/>
            <a:ext cx="4140096" cy="3513514"/>
          </a:xfrm>
        </p:spPr>
        <p:txBody>
          <a:bodyPr>
            <a:normAutofit/>
          </a:bodyPr>
          <a:lstStyle/>
          <a:p>
            <a:r>
              <a:rPr lang="de-DE" sz="2400"/>
              <a:t>„Männlichkeit“</a:t>
            </a:r>
          </a:p>
          <a:p>
            <a:r>
              <a:rPr lang="de-DE" sz="2400" err="1"/>
              <a:t>Gross</a:t>
            </a:r>
            <a:r>
              <a:rPr lang="de-DE" sz="2400"/>
              <a:t>, muskulös </a:t>
            </a:r>
          </a:p>
          <a:p>
            <a:r>
              <a:rPr lang="de-DE" sz="2400"/>
              <a:t>Dominanz</a:t>
            </a:r>
          </a:p>
          <a:p>
            <a:r>
              <a:rPr lang="de-DE" sz="2400"/>
              <a:t>Schutzgesten</a:t>
            </a:r>
          </a:p>
          <a:p>
            <a:pPr marL="0" indent="0">
              <a:buNone/>
            </a:pPr>
            <a:r>
              <a:rPr lang="de-DE"/>
              <a:t> </a:t>
            </a:r>
          </a:p>
          <a:p>
            <a:endParaRPr lang="de-CH"/>
          </a:p>
        </p:txBody>
      </p:sp>
      <p:sp>
        <p:nvSpPr>
          <p:cNvPr id="2078" name="Freeform: Shape 2056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9" name="Freeform: Shape 2058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69BBCABC-757C-7C8D-D014-FAF883FE1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4542" y="1233504"/>
            <a:ext cx="3865202" cy="42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51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49BA3-8686-BEE9-8DD9-87AE64AA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276" y="796634"/>
            <a:ext cx="9950103" cy="1507376"/>
          </a:xfrm>
        </p:spPr>
        <p:txBody>
          <a:bodyPr/>
          <a:lstStyle/>
          <a:p>
            <a:r>
              <a:rPr lang="de-DE"/>
              <a:t>Aktivitäten Mädchen / Frauen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072EB007-F64A-08C0-559C-BE32B62A4B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906972"/>
              </p:ext>
            </p:extLst>
          </p:nvPr>
        </p:nvGraphicFramePr>
        <p:xfrm>
          <a:off x="811548" y="2469846"/>
          <a:ext cx="9950103" cy="384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3499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A6542F-2CE1-43C6-B680-373F6FFC0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B9B226-CEFF-4B1E-8402-8E1F5080B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02A8D0-F255-48A3-AE8D-FB14CF5D6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9DAD28-50D8-4D0F-B0B7-22CBD8390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6EA42D-BE1A-4861-83CD-20C18A982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C00DC2-B123-42A6-8543-F960122F0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97FF8F-B0FC-4287-A879-236BA068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C877B2-0580-4841-A40B-E25CB6F38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7DB871-05EE-46BC-A8AB-E031EB520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34997-B1C9-AEBA-F41C-D7B4891B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Aktivitäten Jungen / Männer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D27C2A0B-EDDC-3E99-8A04-D85B967CA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501531"/>
              </p:ext>
            </p:extLst>
          </p:nvPr>
        </p:nvGraphicFramePr>
        <p:xfrm>
          <a:off x="1077362" y="2427316"/>
          <a:ext cx="9950103" cy="35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6823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FABB3A-4407-47C9-A888-D6871B8F4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DC34-D37B-4C38-8E56-923B7D77B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D4358C-16B3-4E87-8AC2-814305F7B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9643EF-A4C5-4E60-A3E9-EA5BABA27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B25F20-88CA-4F2C-8495-8867056D6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7877AD-5EC4-45D8-B42E-FF4BFCA3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C6B108-50C4-433E-8F7D-66BD952D4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0B0B5-F71B-B457-9C0C-082ECC66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Berufsrollen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2D9E4A90-00D4-88AD-041F-99AAEB5BC7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7362" y="2427316"/>
          <a:ext cx="9950103" cy="35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016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B41C89-D45E-CF47-9E88-02E58A529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8B8473-0DDB-674D-8950-57B14585E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5AB77-4862-9A47-A3BD-2B089A056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9FDE85-EC81-094D-A680-2EABD8C3E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C328D3-AC97-7C9D-F30B-42BD9878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r>
              <a:rPr lang="de-DE"/>
              <a:t>Berufsrollen - Beispiel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1444E3-EA79-AF65-840D-40B359B6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4" y="2427316"/>
            <a:ext cx="4140096" cy="3513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Zwei Bilderbücher (Elsen, 2018)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e-DE" dirty="0"/>
              <a:t>Feuerwehr: </a:t>
            </a:r>
          </a:p>
          <a:p>
            <a:pPr lvl="1"/>
            <a:r>
              <a:rPr lang="de-DE" dirty="0"/>
              <a:t>Frauen: 13x abgebildet, passiv, am Schreibtisch</a:t>
            </a:r>
          </a:p>
          <a:p>
            <a:pPr lvl="1"/>
            <a:r>
              <a:rPr lang="de-DE" dirty="0"/>
              <a:t>Männer: 135x abgebildet, aktiv</a:t>
            </a:r>
          </a:p>
          <a:p>
            <a:pPr lvl="1"/>
            <a:endParaRPr lang="de-DE" dirty="0"/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k 6" descr="Ein Bild, das Text, Landfahrzeug, Rad, Fahrzeug enthält.&#10;&#10;Automatisch generierte Beschreibung">
            <a:extLst>
              <a:ext uri="{FF2B5EF4-FFF2-40B4-BE49-F238E27FC236}">
                <a16:creationId xmlns:a16="http://schemas.microsoft.com/office/drawing/2014/main" id="{917BADDC-229A-F3B0-9B15-8E69D211D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64" y="1034569"/>
            <a:ext cx="4788861" cy="478886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2767CC2-B99B-999E-A02C-C78A4CBF35D9}"/>
              </a:ext>
            </a:extLst>
          </p:cNvPr>
          <p:cNvSpPr txBox="1"/>
          <p:nvPr/>
        </p:nvSpPr>
        <p:spPr>
          <a:xfrm>
            <a:off x="6146464" y="5940830"/>
            <a:ext cx="283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(Metzger &amp; </a:t>
            </a:r>
            <a:r>
              <a:rPr lang="de-DE" err="1"/>
              <a:t>Reider</a:t>
            </a:r>
            <a:r>
              <a:rPr lang="de-DE"/>
              <a:t>, 2004) 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438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54DE080-A093-4285-8E77-17B71501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68A2B-639C-71F8-8481-CFCBCA5F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726" y="4034993"/>
            <a:ext cx="8654547" cy="11240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/>
              <a:t>Rolle der Eltern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99" y="-3511"/>
            <a:ext cx="3483870" cy="3428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4">
            <a:extLst>
              <a:ext uri="{FF2B5EF4-FFF2-40B4-BE49-F238E27FC236}">
                <a16:creationId xmlns:a16="http://schemas.microsoft.com/office/drawing/2014/main" id="{976630E3-A025-414D-91C6-16D78C588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934" y="-26163"/>
            <a:ext cx="3429002" cy="347429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771" y="-3511"/>
            <a:ext cx="8712229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502419" y="-26161"/>
            <a:ext cx="3429002" cy="347429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4ED50C5-5AA6-43D6-B393-B1709B4B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 descr="Familie mit Junge Silhouette">
            <a:extLst>
              <a:ext uri="{FF2B5EF4-FFF2-40B4-BE49-F238E27FC236}">
                <a16:creationId xmlns:a16="http://schemas.microsoft.com/office/drawing/2014/main" id="{A4A122B7-C9AE-789F-B094-9542252C1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61479" y="728909"/>
            <a:ext cx="1964151" cy="19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1504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929C1E-D8F4-4A72-B3A3-525B158C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3BAE91-7851-AA34-D8C8-1E5B9DEC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1597960"/>
            <a:ext cx="3266037" cy="3720352"/>
          </a:xfrm>
        </p:spPr>
        <p:txBody>
          <a:bodyPr anchor="b">
            <a:normAutofit/>
          </a:bodyPr>
          <a:lstStyle/>
          <a:p>
            <a:r>
              <a:rPr lang="de-DE" sz="2800"/>
              <a:t>Die Mutterrolle 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CH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de-CH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endtorff, 1999</a:t>
            </a:r>
            <a:r>
              <a:rPr lang="de-DE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88C57F-18E6-4B7B-896C-59DF44273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8AC84AEF-1EB4-220D-1CC9-DA627AECC6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309753"/>
              </p:ext>
            </p:extLst>
          </p:nvPr>
        </p:nvGraphicFramePr>
        <p:xfrm>
          <a:off x="5190565" y="809625"/>
          <a:ext cx="5787020" cy="514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046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432D0F-2EAD-4C4D-93D1-F37D179FB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25F599-3562-4079-97BE-9A0668F9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2C3544-40D8-42A2-989E-E776CF46F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BDEBC2-3618-4105-9BF8-CD55D6348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1B3546-37A2-4F9E-A85B-80D737868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89EC6D-C7B8-41D5-9EF2-7BEFDF1DC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676443-4BE7-455E-B719-24D525B1D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3B473-5E23-4F3F-97B1-BCC395D23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7AC1C3-E27B-48EC-B9A8-18B4A1ADC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AEFA4-36CF-0D77-1925-EBC3410C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33" y="322970"/>
            <a:ext cx="4855352" cy="1507375"/>
          </a:xfrm>
        </p:spPr>
        <p:txBody>
          <a:bodyPr>
            <a:normAutofit/>
          </a:bodyPr>
          <a:lstStyle/>
          <a:p>
            <a:r>
              <a:rPr lang="de-CH" sz="4800"/>
              <a:t>Inhalt </a:t>
            </a:r>
          </a:p>
        </p:txBody>
      </p:sp>
      <p:graphicFrame>
        <p:nvGraphicFramePr>
          <p:cNvPr id="23" name="Inhaltsplatzhalter 2">
            <a:extLst>
              <a:ext uri="{FF2B5EF4-FFF2-40B4-BE49-F238E27FC236}">
                <a16:creationId xmlns:a16="http://schemas.microsoft.com/office/drawing/2014/main" id="{69FDDAF7-DBB4-646B-4BE4-3862E6C9E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167442"/>
              </p:ext>
            </p:extLst>
          </p:nvPr>
        </p:nvGraphicFramePr>
        <p:xfrm>
          <a:off x="1053550" y="1770156"/>
          <a:ext cx="5242841" cy="475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Zeichnungen auf buntem Papier">
            <a:extLst>
              <a:ext uri="{FF2B5EF4-FFF2-40B4-BE49-F238E27FC236}">
                <a16:creationId xmlns:a16="http://schemas.microsoft.com/office/drawing/2014/main" id="{991E1510-CB27-CEF2-646B-B5EE4731F3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462" r="34721" b="1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8117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80F4C1F2-3A76-40C5-BE9E-0330F90DC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4D999AA-42DE-451D-8297-EC1FEF267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9C52AA3-9A56-4B7F-ABB1-34DF701B1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027B300-4551-466B-8D12-6A133EEDF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B9E8FF2F-02B1-4523-83C5-6DE7A6D60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3E1B9BD2-6C1F-4B79-A2F4-A12E290BE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382797A8-7C1E-49F5-9142-34F40494C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692732B0-5625-4422-8D3A-10F79F8F0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929C1E-D8F4-4A72-B3A3-525B158C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3BAE91-7851-AA34-D8C8-1E5B9DEC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1597960"/>
            <a:ext cx="3266037" cy="3720352"/>
          </a:xfrm>
        </p:spPr>
        <p:txBody>
          <a:bodyPr anchor="b">
            <a:normAutofit/>
          </a:bodyPr>
          <a:lstStyle/>
          <a:p>
            <a:r>
              <a:rPr lang="de-DE" sz="2800"/>
              <a:t>Die Vaterrolle 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CH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de-CH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endtorff, 1999</a:t>
            </a:r>
            <a:r>
              <a:rPr lang="de-DE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28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88C57F-18E6-4B7B-896C-59DF44273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81105A7F-66D6-AAD7-FD89-9E90B43DC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913639"/>
              </p:ext>
            </p:extLst>
          </p:nvPr>
        </p:nvGraphicFramePr>
        <p:xfrm>
          <a:off x="6326372" y="1252818"/>
          <a:ext cx="4385398" cy="435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7744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336F21-55AB-479D-8F45-AA58A5328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D14A67-7914-4E40-B96C-A9487FE50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77C333-B991-4770-AE7B-D8642BAD8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8DE3ED-03E0-4632-B797-C8AC497ED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54DE080-A093-4285-8E77-17B71501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68A2B-639C-71F8-8481-CFCBCA5F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726" y="4034993"/>
            <a:ext cx="8654547" cy="11240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/>
              <a:t>Un-doing Gender?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99" y="-3511"/>
            <a:ext cx="3483870" cy="3428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4">
            <a:extLst>
              <a:ext uri="{FF2B5EF4-FFF2-40B4-BE49-F238E27FC236}">
                <a16:creationId xmlns:a16="http://schemas.microsoft.com/office/drawing/2014/main" id="{976630E3-A025-414D-91C6-16D78C588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934" y="-26163"/>
            <a:ext cx="3429002" cy="347429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771" y="-3511"/>
            <a:ext cx="8712229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502419" y="-26161"/>
            <a:ext cx="3429002" cy="347429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4ED50C5-5AA6-43D6-B393-B1709B4B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 descr="Radierer mit einfarbiger Füllung">
            <a:extLst>
              <a:ext uri="{FF2B5EF4-FFF2-40B4-BE49-F238E27FC236}">
                <a16:creationId xmlns:a16="http://schemas.microsoft.com/office/drawing/2014/main" id="{A4A122B7-C9AE-789F-B094-9542252C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61479" y="728909"/>
            <a:ext cx="1964151" cy="19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3422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C1C08158-5BFB-475E-AFFD-3119675BE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4F5923A5-3EA5-4A1F-8FB1-6E9E4AC9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29852"/>
            <a:ext cx="6736976" cy="33281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12">
            <a:extLst>
              <a:ext uri="{FF2B5EF4-FFF2-40B4-BE49-F238E27FC236}">
                <a16:creationId xmlns:a16="http://schemas.microsoft.com/office/drawing/2014/main" id="{1850567E-9970-49B5-8036-68DF198AB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414824" cy="6864873"/>
          </a:xfrm>
          <a:custGeom>
            <a:avLst/>
            <a:gdLst>
              <a:gd name="connsiteX0" fmla="*/ 0 w 3414824"/>
              <a:gd name="connsiteY0" fmla="*/ 3376141 h 6864873"/>
              <a:gd name="connsiteX1" fmla="*/ 3414824 w 3414824"/>
              <a:gd name="connsiteY1" fmla="*/ 3376141 h 6864873"/>
              <a:gd name="connsiteX2" fmla="*/ 0 w 3414824"/>
              <a:gd name="connsiteY2" fmla="*/ 6864873 h 6864873"/>
              <a:gd name="connsiteX3" fmla="*/ 2 w 3414824"/>
              <a:gd name="connsiteY3" fmla="*/ 0 h 6864873"/>
              <a:gd name="connsiteX4" fmla="*/ 3414824 w 3414824"/>
              <a:gd name="connsiteY4" fmla="*/ 0 h 6864873"/>
              <a:gd name="connsiteX5" fmla="*/ 3414824 w 3414824"/>
              <a:gd name="connsiteY5" fmla="*/ 3376140 h 6864873"/>
              <a:gd name="connsiteX6" fmla="*/ 2 w 3414824"/>
              <a:gd name="connsiteY6" fmla="*/ 3376140 h 686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4824" h="6864873">
                <a:moveTo>
                  <a:pt x="0" y="3376141"/>
                </a:moveTo>
                <a:lnTo>
                  <a:pt x="3414824" y="3376141"/>
                </a:lnTo>
                <a:cubicBezTo>
                  <a:pt x="3414824" y="5302914"/>
                  <a:pt x="1885955" y="6864873"/>
                  <a:pt x="0" y="6864873"/>
                </a:cubicBezTo>
                <a:close/>
                <a:moveTo>
                  <a:pt x="2" y="0"/>
                </a:moveTo>
                <a:lnTo>
                  <a:pt x="3414824" y="0"/>
                </a:lnTo>
                <a:lnTo>
                  <a:pt x="3414824" y="3376140"/>
                </a:lnTo>
                <a:lnTo>
                  <a:pt x="2" y="3376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D8C87A-5877-B273-17F5-8F6F73AC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63" y="2183048"/>
            <a:ext cx="3156792" cy="2491904"/>
          </a:xfrm>
        </p:spPr>
        <p:txBody>
          <a:bodyPr anchor="t">
            <a:normAutofit/>
          </a:bodyPr>
          <a:lstStyle/>
          <a:p>
            <a:r>
              <a:rPr lang="de-DE" sz="3600" err="1"/>
              <a:t>Ausreisser</a:t>
            </a:r>
            <a:endParaRPr lang="de-DE" sz="3600"/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252F6D40-1969-431D-97A1-D6439AD90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4823" y="-6876"/>
            <a:ext cx="8777176" cy="6871754"/>
          </a:xfrm>
          <a:custGeom>
            <a:avLst/>
            <a:gdLst>
              <a:gd name="connsiteX0" fmla="*/ 0 w 8777176"/>
              <a:gd name="connsiteY0" fmla="*/ 0 h 6871754"/>
              <a:gd name="connsiteX1" fmla="*/ 3414822 w 8777176"/>
              <a:gd name="connsiteY1" fmla="*/ 0 h 6871754"/>
              <a:gd name="connsiteX2" fmla="*/ 3414822 w 8777176"/>
              <a:gd name="connsiteY2" fmla="*/ 6875 h 6871754"/>
              <a:gd name="connsiteX3" fmla="*/ 8777176 w 8777176"/>
              <a:gd name="connsiteY3" fmla="*/ 6875 h 6871754"/>
              <a:gd name="connsiteX4" fmla="*/ 8777176 w 8777176"/>
              <a:gd name="connsiteY4" fmla="*/ 6871754 h 6871754"/>
              <a:gd name="connsiteX5" fmla="*/ 3251085 w 8777176"/>
              <a:gd name="connsiteY5" fmla="*/ 6871754 h 6871754"/>
              <a:gd name="connsiteX6" fmla="*/ 3251085 w 8777176"/>
              <a:gd name="connsiteY6" fmla="*/ 6860643 h 6871754"/>
              <a:gd name="connsiteX7" fmla="*/ 3239098 w 8777176"/>
              <a:gd name="connsiteY7" fmla="*/ 6860334 h 6871754"/>
              <a:gd name="connsiteX8" fmla="*/ 0 w 8777176"/>
              <a:gd name="connsiteY8" fmla="*/ 3376141 h 6871754"/>
              <a:gd name="connsiteX9" fmla="*/ 3251085 w 8777176"/>
              <a:gd name="connsiteY9" fmla="*/ 3376141 h 6871754"/>
              <a:gd name="connsiteX10" fmla="*/ 3251085 w 8777176"/>
              <a:gd name="connsiteY10" fmla="*/ 3376140 h 6871754"/>
              <a:gd name="connsiteX11" fmla="*/ 0 w 8777176"/>
              <a:gd name="connsiteY11" fmla="*/ 3376140 h 68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77176" h="6871754">
                <a:moveTo>
                  <a:pt x="0" y="0"/>
                </a:moveTo>
                <a:lnTo>
                  <a:pt x="3414822" y="0"/>
                </a:lnTo>
                <a:lnTo>
                  <a:pt x="3414822" y="6875"/>
                </a:lnTo>
                <a:lnTo>
                  <a:pt x="8777176" y="6875"/>
                </a:lnTo>
                <a:lnTo>
                  <a:pt x="8777176" y="6871754"/>
                </a:lnTo>
                <a:lnTo>
                  <a:pt x="3251085" y="6871754"/>
                </a:lnTo>
                <a:lnTo>
                  <a:pt x="3251085" y="6860643"/>
                </a:lnTo>
                <a:lnTo>
                  <a:pt x="3239098" y="6860334"/>
                </a:lnTo>
                <a:cubicBezTo>
                  <a:pt x="1434808" y="6766895"/>
                  <a:pt x="0" y="5242703"/>
                  <a:pt x="0" y="3376141"/>
                </a:cubicBezTo>
                <a:lnTo>
                  <a:pt x="3251085" y="3376141"/>
                </a:lnTo>
                <a:lnTo>
                  <a:pt x="3251085" y="3376140"/>
                </a:lnTo>
                <a:lnTo>
                  <a:pt x="0" y="33761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7" name="Inhaltsplatzhalter 2">
            <a:extLst>
              <a:ext uri="{FF2B5EF4-FFF2-40B4-BE49-F238E27FC236}">
                <a16:creationId xmlns:a16="http://schemas.microsoft.com/office/drawing/2014/main" id="{E8CAA646-DB43-18CA-5F8D-2861D4E82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657689"/>
              </p:ext>
            </p:extLst>
          </p:nvPr>
        </p:nvGraphicFramePr>
        <p:xfrm>
          <a:off x="4908175" y="773206"/>
          <a:ext cx="6205913" cy="501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57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E7B9BEA8-796B-4A85-B0AB-BF5DD55F6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E55D570E-232B-4135-8450-4C07265ED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F52BF51E-1C8B-4797-971B-21F77131C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4C1420E-E22D-5010-BE2E-FD67680E8056}"/>
              </a:ext>
            </a:extLst>
          </p:cNvPr>
          <p:cNvSpPr txBox="1"/>
          <p:nvPr/>
        </p:nvSpPr>
        <p:spPr>
          <a:xfrm>
            <a:off x="1621971" y="6161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FF88F8F-B5C4-B7F4-CA24-68156FDA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113" y="6088025"/>
            <a:ext cx="2008738" cy="515909"/>
          </a:xfrm>
        </p:spPr>
        <p:txBody>
          <a:bodyPr/>
          <a:lstStyle/>
          <a:p>
            <a:pPr marL="0" indent="0">
              <a:buNone/>
            </a:pPr>
            <a:r>
              <a:rPr lang="de-DE"/>
              <a:t>(</a:t>
            </a:r>
            <a:r>
              <a:rPr lang="de-DE" err="1"/>
              <a:t>Nieländer</a:t>
            </a:r>
            <a:r>
              <a:rPr lang="de-DE"/>
              <a:t>, 2013)</a:t>
            </a:r>
          </a:p>
        </p:txBody>
      </p:sp>
      <p:pic>
        <p:nvPicPr>
          <p:cNvPr id="15" name="Grafik 14" descr="Ein Bild, das Landfahrzeug, Fahrzeug, Hund, Kleidung enthält.&#10;&#10;Automatisch generierte Beschreibung">
            <a:extLst>
              <a:ext uri="{FF2B5EF4-FFF2-40B4-BE49-F238E27FC236}">
                <a16:creationId xmlns:a16="http://schemas.microsoft.com/office/drawing/2014/main" id="{1F9232ED-A2B8-F265-F3B5-02744FE7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13" y="941766"/>
            <a:ext cx="8843672" cy="50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5272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C08158-5BFB-475E-AFFD-3119675BE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923A5-3EA5-4A1F-8FB1-6E9E4AC9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29852"/>
            <a:ext cx="6736976" cy="33281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1850567E-9970-49B5-8036-68DF198AB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414824" cy="6864873"/>
          </a:xfrm>
          <a:custGeom>
            <a:avLst/>
            <a:gdLst>
              <a:gd name="connsiteX0" fmla="*/ 0 w 3414824"/>
              <a:gd name="connsiteY0" fmla="*/ 3376141 h 6864873"/>
              <a:gd name="connsiteX1" fmla="*/ 3414824 w 3414824"/>
              <a:gd name="connsiteY1" fmla="*/ 3376141 h 6864873"/>
              <a:gd name="connsiteX2" fmla="*/ 0 w 3414824"/>
              <a:gd name="connsiteY2" fmla="*/ 6864873 h 6864873"/>
              <a:gd name="connsiteX3" fmla="*/ 2 w 3414824"/>
              <a:gd name="connsiteY3" fmla="*/ 0 h 6864873"/>
              <a:gd name="connsiteX4" fmla="*/ 3414824 w 3414824"/>
              <a:gd name="connsiteY4" fmla="*/ 0 h 6864873"/>
              <a:gd name="connsiteX5" fmla="*/ 3414824 w 3414824"/>
              <a:gd name="connsiteY5" fmla="*/ 3376140 h 6864873"/>
              <a:gd name="connsiteX6" fmla="*/ 2 w 3414824"/>
              <a:gd name="connsiteY6" fmla="*/ 3376140 h 686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4824" h="6864873">
                <a:moveTo>
                  <a:pt x="0" y="3376141"/>
                </a:moveTo>
                <a:lnTo>
                  <a:pt x="3414824" y="3376141"/>
                </a:lnTo>
                <a:cubicBezTo>
                  <a:pt x="3414824" y="5302914"/>
                  <a:pt x="1885955" y="6864873"/>
                  <a:pt x="0" y="6864873"/>
                </a:cubicBezTo>
                <a:close/>
                <a:moveTo>
                  <a:pt x="2" y="0"/>
                </a:moveTo>
                <a:lnTo>
                  <a:pt x="3414824" y="0"/>
                </a:lnTo>
                <a:lnTo>
                  <a:pt x="3414824" y="3376140"/>
                </a:lnTo>
                <a:lnTo>
                  <a:pt x="2" y="3376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690BA3-7C37-0398-3D49-C01786F8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6" y="2035130"/>
            <a:ext cx="2774495" cy="2491904"/>
          </a:xfrm>
        </p:spPr>
        <p:txBody>
          <a:bodyPr anchor="t">
            <a:normAutofit/>
          </a:bodyPr>
          <a:lstStyle/>
          <a:p>
            <a:r>
              <a:rPr lang="de-CH" sz="3600"/>
              <a:t>KEIN </a:t>
            </a:r>
            <a:br>
              <a:rPr lang="de-CH" sz="3600"/>
            </a:br>
            <a:r>
              <a:rPr lang="de-CH" sz="3600" err="1"/>
              <a:t>undoing</a:t>
            </a:r>
            <a:r>
              <a:rPr lang="de-CH" sz="3600"/>
              <a:t>-gender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2F6D40-1969-431D-97A1-D6439AD90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4823" y="-6876"/>
            <a:ext cx="8777176" cy="6871754"/>
          </a:xfrm>
          <a:custGeom>
            <a:avLst/>
            <a:gdLst>
              <a:gd name="connsiteX0" fmla="*/ 0 w 8777176"/>
              <a:gd name="connsiteY0" fmla="*/ 0 h 6871754"/>
              <a:gd name="connsiteX1" fmla="*/ 3414822 w 8777176"/>
              <a:gd name="connsiteY1" fmla="*/ 0 h 6871754"/>
              <a:gd name="connsiteX2" fmla="*/ 3414822 w 8777176"/>
              <a:gd name="connsiteY2" fmla="*/ 6875 h 6871754"/>
              <a:gd name="connsiteX3" fmla="*/ 8777176 w 8777176"/>
              <a:gd name="connsiteY3" fmla="*/ 6875 h 6871754"/>
              <a:gd name="connsiteX4" fmla="*/ 8777176 w 8777176"/>
              <a:gd name="connsiteY4" fmla="*/ 6871754 h 6871754"/>
              <a:gd name="connsiteX5" fmla="*/ 3251085 w 8777176"/>
              <a:gd name="connsiteY5" fmla="*/ 6871754 h 6871754"/>
              <a:gd name="connsiteX6" fmla="*/ 3251085 w 8777176"/>
              <a:gd name="connsiteY6" fmla="*/ 6860643 h 6871754"/>
              <a:gd name="connsiteX7" fmla="*/ 3239098 w 8777176"/>
              <a:gd name="connsiteY7" fmla="*/ 6860334 h 6871754"/>
              <a:gd name="connsiteX8" fmla="*/ 0 w 8777176"/>
              <a:gd name="connsiteY8" fmla="*/ 3376141 h 6871754"/>
              <a:gd name="connsiteX9" fmla="*/ 3251085 w 8777176"/>
              <a:gd name="connsiteY9" fmla="*/ 3376141 h 6871754"/>
              <a:gd name="connsiteX10" fmla="*/ 3251085 w 8777176"/>
              <a:gd name="connsiteY10" fmla="*/ 3376140 h 6871754"/>
              <a:gd name="connsiteX11" fmla="*/ 0 w 8777176"/>
              <a:gd name="connsiteY11" fmla="*/ 3376140 h 68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77176" h="6871754">
                <a:moveTo>
                  <a:pt x="0" y="0"/>
                </a:moveTo>
                <a:lnTo>
                  <a:pt x="3414822" y="0"/>
                </a:lnTo>
                <a:lnTo>
                  <a:pt x="3414822" y="6875"/>
                </a:lnTo>
                <a:lnTo>
                  <a:pt x="8777176" y="6875"/>
                </a:lnTo>
                <a:lnTo>
                  <a:pt x="8777176" y="6871754"/>
                </a:lnTo>
                <a:lnTo>
                  <a:pt x="3251085" y="6871754"/>
                </a:lnTo>
                <a:lnTo>
                  <a:pt x="3251085" y="6860643"/>
                </a:lnTo>
                <a:lnTo>
                  <a:pt x="3239098" y="6860334"/>
                </a:lnTo>
                <a:cubicBezTo>
                  <a:pt x="1434808" y="6766895"/>
                  <a:pt x="0" y="5242703"/>
                  <a:pt x="0" y="3376141"/>
                </a:cubicBezTo>
                <a:lnTo>
                  <a:pt x="3251085" y="3376141"/>
                </a:lnTo>
                <a:lnTo>
                  <a:pt x="3251085" y="3376140"/>
                </a:lnTo>
                <a:lnTo>
                  <a:pt x="0" y="33761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C7DED344-9C59-7CAB-0392-B44145E8C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971759"/>
              </p:ext>
            </p:extLst>
          </p:nvPr>
        </p:nvGraphicFramePr>
        <p:xfrm>
          <a:off x="4908175" y="773206"/>
          <a:ext cx="6205913" cy="501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3843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E6D1C7-5518-4ABD-8EFD-8849347ED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313141-E96F-4761-A51D-A75339A1D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26E290-3F9A-42F5-B86F-EBFEBDBBF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73F5B3-D593-4BF7-990E-89F4BE7E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6C72AA-8D6A-41FC-89CA-7C97D83C0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4438E8-5F67-409D-B1A7-AAC1C1289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B488A1-1790-4053-90DA-8FFF4CA74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BE814A-4E23-4BBE-9982-949A8388A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E4DA3-1AC8-3294-33EB-B2C6B3D5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393863"/>
            <a:ext cx="9950103" cy="1507376"/>
          </a:xfrm>
        </p:spPr>
        <p:txBody>
          <a:bodyPr/>
          <a:lstStyle/>
          <a:p>
            <a:r>
              <a:rPr lang="de-CH"/>
              <a:t>Fazit </a:t>
            </a:r>
          </a:p>
        </p:txBody>
      </p:sp>
      <p:graphicFrame>
        <p:nvGraphicFramePr>
          <p:cNvPr id="21" name="Inhaltsplatzhalter 2">
            <a:extLst>
              <a:ext uri="{FF2B5EF4-FFF2-40B4-BE49-F238E27FC236}">
                <a16:creationId xmlns:a16="http://schemas.microsoft.com/office/drawing/2014/main" id="{52C425C7-10FC-C7F0-5EAE-E70D67F33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845257"/>
              </p:ext>
            </p:extLst>
          </p:nvPr>
        </p:nvGraphicFramePr>
        <p:xfrm>
          <a:off x="1077361" y="2022368"/>
          <a:ext cx="9950103" cy="35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386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F32E29B-EC97-4D6B-A6EF-C08937FDF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CEC577C-2838-4F77-AD83-F1F4140AD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269F117-8520-40D0-9548-CD65DEE3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581FCA2-09D6-4897-B3F8-5C96AA7AC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AB38B04-4DA8-4FA2-9BF5-725C62CF5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4429612-C0BB-4958-AEC1-E3C8C3DD2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6D4B4-41FA-ECB0-1A89-71BF1AA8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293" y="376133"/>
            <a:ext cx="9950103" cy="1507376"/>
          </a:xfrm>
        </p:spPr>
        <p:txBody>
          <a:bodyPr/>
          <a:lstStyle/>
          <a:p>
            <a:r>
              <a:rPr lang="de-CH" dirty="0"/>
              <a:t>Diskussionsfragen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BB28B5-9945-59FC-49AD-D91D1FC19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947" y="1991381"/>
            <a:ext cx="9950103" cy="3513514"/>
          </a:xfrm>
        </p:spPr>
        <p:txBody>
          <a:bodyPr/>
          <a:lstStyle/>
          <a:p>
            <a:r>
              <a:rPr lang="de-CH" sz="2000" dirty="0"/>
              <a:t>Inwiefern können Berufsstereotypen in Kindermedien die Entwicklung von Kindern beeinflussen, insbesondere in Bezug auf ihre eigenen Erwartungen an sich selbst?</a:t>
            </a:r>
          </a:p>
          <a:p>
            <a:r>
              <a:rPr lang="de-CH" sz="2000" dirty="0"/>
              <a:t>Wie bewerten Sie es, wenn stereotyp weibliche Charaktereigenschaften bei Frauen als </a:t>
            </a:r>
            <a:r>
              <a:rPr lang="de-CH" sz="2000" dirty="0" err="1"/>
              <a:t>unfortschrittlich</a:t>
            </a:r>
            <a:r>
              <a:rPr lang="de-CH" sz="2000" dirty="0"/>
              <a:t> / negativ konnotiert dargestellt werden, hingegen typisch männliche Eigenschaften bei Frauen als fortschrittlich / positiv dargestellt werden?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641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7FF82-FA3D-25A1-1EED-97945B39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-130628"/>
            <a:ext cx="9950103" cy="1507376"/>
          </a:xfrm>
        </p:spPr>
        <p:txBody>
          <a:bodyPr/>
          <a:lstStyle/>
          <a:p>
            <a:r>
              <a:rPr lang="de-DE"/>
              <a:t>Literaturverzeichnis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ACE870-B728-6E2D-B020-EE6D4524F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528355"/>
            <a:ext cx="9950103" cy="44124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2500" dirty="0"/>
              <a:t>Burghardt, L. &amp; Klenk, F. C. (2016). Geschlechterdarstellungen in Bilderbüchern – eine empirische Analyse. </a:t>
            </a:r>
            <a:r>
              <a:rPr lang="de-DE" sz="2500" i="1" dirty="0"/>
              <a:t>Gender 8</a:t>
            </a:r>
            <a:r>
              <a:rPr lang="de-DE" sz="2500" dirty="0"/>
              <a:t>(3), 61-80. </a:t>
            </a:r>
          </a:p>
          <a:p>
            <a:pPr marL="0" indent="0">
              <a:buNone/>
            </a:pPr>
            <a:r>
              <a:rPr lang="de-DE" sz="2500" dirty="0"/>
              <a:t>Elsen, H. (2018): Das Tradieren von Genderstereotypen - Sprache und Medien. </a:t>
            </a:r>
            <a:r>
              <a:rPr lang="de-DE" sz="2500" i="1" dirty="0" err="1"/>
              <a:t>Interculture</a:t>
            </a:r>
            <a:r>
              <a:rPr lang="de-DE" sz="2500" i="1" dirty="0"/>
              <a:t> </a:t>
            </a:r>
            <a:r>
              <a:rPr lang="de-DE" sz="2500" i="1" dirty="0" err="1"/>
              <a:t>journal</a:t>
            </a:r>
            <a:r>
              <a:rPr lang="de-DE" sz="2500" i="1" dirty="0"/>
              <a:t> : Online-Zeitschrift für interkulturelle Studien</a:t>
            </a:r>
            <a:r>
              <a:rPr lang="de-DE" sz="2500" dirty="0"/>
              <a:t>, </a:t>
            </a:r>
            <a:r>
              <a:rPr lang="de-DE" sz="2500" i="1" dirty="0"/>
              <a:t>17</a:t>
            </a:r>
            <a:r>
              <a:rPr lang="de-DE" sz="2500" dirty="0"/>
              <a:t>(30), 41-61.  https://</a:t>
            </a:r>
            <a:r>
              <a:rPr lang="de-DE" sz="2500" dirty="0" err="1"/>
              <a:t>doi.org</a:t>
            </a:r>
            <a:r>
              <a:rPr lang="de-DE" sz="2500" dirty="0"/>
              <a:t>/10.5282/</a:t>
            </a:r>
            <a:r>
              <a:rPr lang="de-DE" sz="2500" dirty="0" err="1"/>
              <a:t>ubm</a:t>
            </a:r>
            <a:r>
              <a:rPr lang="de-DE" sz="2500" dirty="0"/>
              <a:t>/epub.57250 </a:t>
            </a:r>
          </a:p>
          <a:p>
            <a:pPr marL="0" indent="0">
              <a:buNone/>
            </a:pPr>
            <a:r>
              <a:rPr lang="de-DE" sz="2500" dirty="0"/>
              <a:t>Elsen, H. (2020</a:t>
            </a:r>
            <a:r>
              <a:rPr lang="de-DE" sz="2500" i="1" dirty="0"/>
              <a:t>). Gender - Sprache - Stereotype: Geschlechtersensibilität in Alltag und Unterricht. </a:t>
            </a:r>
            <a:r>
              <a:rPr lang="de-DE" sz="2500" dirty="0" err="1"/>
              <a:t>Utb</a:t>
            </a:r>
            <a:r>
              <a:rPr lang="de-DE" sz="2500" dirty="0"/>
              <a:t>. https://</a:t>
            </a:r>
            <a:r>
              <a:rPr lang="de-DE" sz="2500" dirty="0" err="1"/>
              <a:t>doi.org</a:t>
            </a:r>
            <a:r>
              <a:rPr lang="de-DE" sz="2500" dirty="0"/>
              <a:t>/10.36198/9783838553023</a:t>
            </a:r>
          </a:p>
          <a:p>
            <a:pPr marL="0" indent="0">
              <a:buNone/>
            </a:pPr>
            <a:r>
              <a:rPr lang="de-DE" sz="2500" dirty="0"/>
              <a:t>Götz, M. (2014). Die Konstruktion von Geschlecht. In A. Tillmann, S. Fleischer, K.-U. Hugger (Hrsg.) </a:t>
            </a:r>
            <a:r>
              <a:rPr lang="de-DE" sz="2500" i="1" dirty="0"/>
              <a:t>Handbuch Kinder und Medien. Digitale Kultur und Kommunikation </a:t>
            </a:r>
            <a:r>
              <a:rPr lang="de-DE" sz="2500" dirty="0"/>
              <a:t>(1. Aufl.). Springer VS. https://</a:t>
            </a:r>
            <a:r>
              <a:rPr lang="de-DE" sz="2500" dirty="0" err="1"/>
              <a:t>doi.org</a:t>
            </a:r>
            <a:r>
              <a:rPr lang="de-DE" sz="2500" dirty="0"/>
              <a:t>/10.1007/978-3-531-18997-0_6 </a:t>
            </a:r>
          </a:p>
          <a:p>
            <a:pPr marL="0" indent="0">
              <a:buNone/>
            </a:pPr>
            <a:r>
              <a:rPr lang="en-US" sz="2500" dirty="0"/>
              <a:t>Lewis, M., Cooper </a:t>
            </a:r>
            <a:r>
              <a:rPr lang="en-US" sz="2500" dirty="0" err="1"/>
              <a:t>Borkenhagen</a:t>
            </a:r>
            <a:r>
              <a:rPr lang="en-US" sz="2500" dirty="0"/>
              <a:t>, M., Converse, E., </a:t>
            </a:r>
            <a:r>
              <a:rPr lang="en-US" sz="2500" dirty="0" err="1"/>
              <a:t>Lupyan</a:t>
            </a:r>
            <a:r>
              <a:rPr lang="en-US" sz="2500" dirty="0"/>
              <a:t>, G., &amp; Seidenberg, M. S. (2022). What Might Books Be Teaching Young Children About Gender? </a:t>
            </a:r>
            <a:r>
              <a:rPr lang="en-US" sz="2500" i="1" dirty="0"/>
              <a:t>Psychological Science, 33</a:t>
            </a:r>
            <a:r>
              <a:rPr lang="en-US" sz="2500" dirty="0"/>
              <a:t>(1), 33–47. https://</a:t>
            </a:r>
            <a:r>
              <a:rPr lang="en-US" sz="2500" dirty="0" err="1"/>
              <a:t>doi.org</a:t>
            </a:r>
            <a:r>
              <a:rPr lang="en-US" sz="2500" dirty="0"/>
              <a:t>/10.1177/09567976211024643 </a:t>
            </a:r>
            <a:endParaRPr lang="de-DE" sz="2500" dirty="0"/>
          </a:p>
          <a:p>
            <a:pPr marL="0" indent="0">
              <a:buNone/>
            </a:pPr>
            <a:r>
              <a:rPr lang="de-DE" sz="2500" dirty="0"/>
              <a:t>Metzger, W. / Rieder, K. (2004): </a:t>
            </a:r>
            <a:r>
              <a:rPr lang="de-DE" sz="2500" i="1" dirty="0"/>
              <a:t>Die Feuerwehr. Sachbuchreihe Wieso Weshalb Warum</a:t>
            </a:r>
            <a:r>
              <a:rPr lang="de-DE" sz="2500" dirty="0"/>
              <a:t>. Ravensburg. </a:t>
            </a:r>
          </a:p>
          <a:p>
            <a:pPr marL="0" indent="0">
              <a:buNone/>
            </a:pPr>
            <a:r>
              <a:rPr lang="de-DE" sz="2500" dirty="0"/>
              <a:t>Mühlen Achs, G. (1995). Frauenbilder: Konstruktion des anderen Geschlechts. In B. Schorb (Hrsg.) </a:t>
            </a:r>
            <a:r>
              <a:rPr lang="de-DE" sz="2500" i="1" dirty="0"/>
              <a:t>Geschlecht und Medien </a:t>
            </a:r>
            <a:r>
              <a:rPr lang="de-DE" sz="2500" dirty="0"/>
              <a:t>(S. 13-37). </a:t>
            </a:r>
            <a:r>
              <a:rPr lang="de-DE" sz="2500" dirty="0" err="1"/>
              <a:t>KoPäd</a:t>
            </a:r>
            <a:r>
              <a:rPr lang="de-DE" sz="2500" dirty="0"/>
              <a:t>-Verlag. </a:t>
            </a:r>
          </a:p>
          <a:p>
            <a:pPr marL="0" indent="0">
              <a:buNone/>
            </a:pPr>
            <a:r>
              <a:rPr lang="de-DE" sz="2500" dirty="0" err="1"/>
              <a:t>Nieländer</a:t>
            </a:r>
            <a:r>
              <a:rPr lang="de-DE" sz="2500" dirty="0"/>
              <a:t>, P. (2013</a:t>
            </a:r>
            <a:r>
              <a:rPr lang="de-DE" sz="2500" i="1" dirty="0"/>
              <a:t>): Ampel, Straße und Verkehr. Sachbuchreihe Wieso Weshalb Warum</a:t>
            </a:r>
            <a:r>
              <a:rPr lang="de-DE" sz="2500" dirty="0"/>
              <a:t>. Ravensburg. </a:t>
            </a:r>
          </a:p>
          <a:p>
            <a:pPr marL="0" indent="0">
              <a:buNone/>
            </a:pPr>
            <a:r>
              <a:rPr lang="de-DE" sz="2500" dirty="0"/>
              <a:t>Rendtorff, B. (1999). Geschlechtstypisierende Aspekte in Kinderbüchern. In B. Rendtorff, V. Moder (Hrsg</a:t>
            </a:r>
            <a:r>
              <a:rPr lang="de-DE" sz="2500" i="1" dirty="0"/>
              <a:t>.) Geschlecht und Geschlechterverhältnisse in der Erziehungswissenschaft. Eine Einführung</a:t>
            </a:r>
            <a:r>
              <a:rPr lang="de-DE" sz="2500" dirty="0"/>
              <a:t> (S. 85-102). Opladen. </a:t>
            </a:r>
          </a:p>
          <a:p>
            <a:pPr marL="0" indent="0">
              <a:buNone/>
            </a:pPr>
            <a:r>
              <a:rPr lang="de-DE" sz="2500" dirty="0"/>
              <a:t>Schmerl, C., Schülke, G., &amp; </a:t>
            </a:r>
            <a:r>
              <a:rPr lang="de-DE" sz="2500" dirty="0" err="1"/>
              <a:t>Wärntges-Möschen</a:t>
            </a:r>
            <a:r>
              <a:rPr lang="de-DE" sz="2500" dirty="0"/>
              <a:t>, J. (1988). Die Helden von gestern sind noch nicht müde. </a:t>
            </a:r>
            <a:r>
              <a:rPr lang="de-DE" sz="2500" i="1" dirty="0"/>
              <a:t>Zeitschrift für Sozialisationsforschung und Erziehungssoziologie, 8</a:t>
            </a:r>
            <a:r>
              <a:rPr lang="de-DE" sz="2500" dirty="0"/>
              <a:t>(2), 130–151. Leibniz-Zentrum für Psychologische Information und Dokumentation (ZPID).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0068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2473BF-919C-47A6-BC6E-221771D1F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EBCFEC-134C-BB89-D47F-D0275000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03" y="997669"/>
            <a:ext cx="8213591" cy="1708338"/>
          </a:xfrm>
        </p:spPr>
        <p:txBody>
          <a:bodyPr anchor="ctr">
            <a:normAutofit/>
          </a:bodyPr>
          <a:lstStyle/>
          <a:p>
            <a:pPr algn="ctr"/>
            <a:r>
              <a:rPr lang="de-CH"/>
              <a:t>Relevanz</a:t>
            </a:r>
            <a:br>
              <a:rPr lang="de-CH" b="0"/>
            </a:br>
            <a:r>
              <a:rPr lang="de-CH" b="0"/>
              <a:t>Stereotypenerkennung in Kindermedien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F53E3-0DDC-4270-9698-6F5D68343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C3725C4E-E320-F82A-702A-0E0A278AE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162421"/>
              </p:ext>
            </p:extLst>
          </p:nvPr>
        </p:nvGraphicFramePr>
        <p:xfrm>
          <a:off x="469724" y="3530009"/>
          <a:ext cx="11252551" cy="271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808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01FBA1-43B3-4774-93BF-38104F5A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6D64E9-EB62-4F4A-AE68-3B79AF6F6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905A31-C9C4-4705-9F8E-3C9904C29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82E67-7AD5-44EC-A8E4-4D99F6F79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8D9DE3-846D-4EB6-8C94-EB647AF8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3E34D9-BB5F-40CF-9F72-15FC54093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5BB270-23DA-403E-A894-2DAC142AF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54DE080-A093-4285-8E77-17B71501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68A2B-639C-71F8-8481-CFCBCA5F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726" y="4034993"/>
            <a:ext cx="8654547" cy="11240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/>
              <a:t>Rahmenbedingungen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99" y="-3511"/>
            <a:ext cx="3483870" cy="3428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4">
            <a:extLst>
              <a:ext uri="{FF2B5EF4-FFF2-40B4-BE49-F238E27FC236}">
                <a16:creationId xmlns:a16="http://schemas.microsoft.com/office/drawing/2014/main" id="{976630E3-A025-414D-91C6-16D78C588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934" y="-26163"/>
            <a:ext cx="3429002" cy="347429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771" y="-3511"/>
            <a:ext cx="8712229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502419" y="-26161"/>
            <a:ext cx="3429002" cy="347429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4ED50C5-5AA6-43D6-B393-B1709B4B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 descr="Scheune mit einfarbiger Füllung">
            <a:extLst>
              <a:ext uri="{FF2B5EF4-FFF2-40B4-BE49-F238E27FC236}">
                <a16:creationId xmlns:a16="http://schemas.microsoft.com/office/drawing/2014/main" id="{A4A122B7-C9AE-789F-B094-9542252C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61479" y="728909"/>
            <a:ext cx="1964151" cy="19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399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52473BF-919C-47A6-BC6E-221771D1F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B31B96-B5D5-529E-F31B-798E5932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206" y="507546"/>
            <a:ext cx="7597588" cy="1708338"/>
          </a:xfrm>
        </p:spPr>
        <p:txBody>
          <a:bodyPr anchor="ctr">
            <a:normAutofit/>
          </a:bodyPr>
          <a:lstStyle/>
          <a:p>
            <a:pPr algn="ctr"/>
            <a:r>
              <a:rPr lang="de-CH"/>
              <a:t>Autorenschaft </a:t>
            </a:r>
            <a:r>
              <a:rPr lang="de-CH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Burghardt &amp; Klenk (2016)</a:t>
            </a:r>
            <a:endParaRPr lang="de-CH" sz="180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2FF53E3-0DDC-4270-9698-6F5D68343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Inhaltsplatzhalter 2">
            <a:extLst>
              <a:ext uri="{FF2B5EF4-FFF2-40B4-BE49-F238E27FC236}">
                <a16:creationId xmlns:a16="http://schemas.microsoft.com/office/drawing/2014/main" id="{403C6A61-AD09-4718-C732-C8F42808F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092722"/>
              </p:ext>
            </p:extLst>
          </p:nvPr>
        </p:nvGraphicFramePr>
        <p:xfrm>
          <a:off x="743578" y="2215884"/>
          <a:ext cx="10561429" cy="3888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71186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54DE080-A093-4285-8E77-17B71501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68A2B-639C-71F8-8481-CFCBCA5F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726" y="4034993"/>
            <a:ext cx="8654547" cy="11240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/>
              <a:t>Geschlechterasymmetrie erkennen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99" y="-3511"/>
            <a:ext cx="3483870" cy="3428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4">
            <a:extLst>
              <a:ext uri="{FF2B5EF4-FFF2-40B4-BE49-F238E27FC236}">
                <a16:creationId xmlns:a16="http://schemas.microsoft.com/office/drawing/2014/main" id="{976630E3-A025-414D-91C6-16D78C588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934" y="-26163"/>
            <a:ext cx="3429002" cy="347429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771" y="-3511"/>
            <a:ext cx="8712229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502419" y="-26161"/>
            <a:ext cx="3429002" cy="347429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4ED50C5-5AA6-43D6-B393-B1709B4B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 descr="Geschlecht Silhouette">
            <a:extLst>
              <a:ext uri="{FF2B5EF4-FFF2-40B4-BE49-F238E27FC236}">
                <a16:creationId xmlns:a16="http://schemas.microsoft.com/office/drawing/2014/main" id="{A4A122B7-C9AE-789F-B094-9542252C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61479" y="728909"/>
            <a:ext cx="1964151" cy="19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09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678D3-9AAF-6CBF-C501-F0C9DD34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733" y="709548"/>
            <a:ext cx="9950103" cy="1507376"/>
          </a:xfrm>
        </p:spPr>
        <p:txBody>
          <a:bodyPr/>
          <a:lstStyle/>
          <a:p>
            <a:r>
              <a:rPr lang="de-DE"/>
              <a:t>Untersuchung anhand von </a:t>
            </a:r>
            <a:r>
              <a:rPr lang="de-DE" dirty="0"/>
              <a:t>Kriterienraster</a:t>
            </a:r>
            <a:br>
              <a:rPr lang="de-DE" dirty="0"/>
            </a:br>
            <a:r>
              <a:rPr lang="de-DE" sz="1800"/>
              <a:t>(</a:t>
            </a:r>
            <a:r>
              <a:rPr lang="de-CH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Elsen</a:t>
            </a:r>
            <a:r>
              <a:rPr lang="de-CH" sz="18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de-CH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2020) </a:t>
            </a:r>
            <a:endParaRPr lang="de-DE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03843B21-18D5-4FF0-0A4C-EFD77A2B3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1971"/>
              </p:ext>
            </p:extLst>
          </p:nvPr>
        </p:nvGraphicFramePr>
        <p:xfrm>
          <a:off x="2404573" y="2216924"/>
          <a:ext cx="7382853" cy="411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9442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C1ECB3-50CA-49DC-9420-8BEE42B94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E66081-A043-41B1-8465-86763B1B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BF2144-04F2-45C2-B055-33A07640F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CEF8D0-587A-4B2C-A8CC-2666B29A8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48CF1-9171-48D5-9510-7BED2AC3A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619CC9-BB91-3219-6183-4F5CCF06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608086" cy="1507375"/>
          </a:xfrm>
        </p:spPr>
        <p:txBody>
          <a:bodyPr>
            <a:normAutofit/>
          </a:bodyPr>
          <a:lstStyle/>
          <a:p>
            <a:r>
              <a:rPr lang="de-DE" dirty="0"/>
              <a:t>Charaktereigenschaften Mädchen / Frauen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CB3AA3-1538-708F-A97D-F0B9CFEB2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1" y="2434974"/>
            <a:ext cx="6956295" cy="350585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de-DE" sz="1700" dirty="0"/>
              <a:t>Eher selten Sympathie- und Handlungsträger </a:t>
            </a:r>
            <a:r>
              <a:rPr lang="de-DE" sz="1700" b="0" dirty="0"/>
              <a:t>(</a:t>
            </a:r>
            <a:r>
              <a:rPr lang="de-DE" sz="1700" b="0" dirty="0">
                <a:ea typeface="+mn-lt"/>
                <a:cs typeface="+mn-lt"/>
              </a:rPr>
              <a:t>Rendtorff, 1999, S. 90)</a:t>
            </a:r>
          </a:p>
          <a:p>
            <a:r>
              <a:rPr lang="de-DE" sz="1700" dirty="0"/>
              <a:t>Negative Eigenschaftszuschreibung (</a:t>
            </a:r>
            <a:r>
              <a:rPr lang="de-DE" sz="1700" dirty="0">
                <a:ea typeface="+mn-lt"/>
                <a:cs typeface="+mn-lt"/>
              </a:rPr>
              <a:t>Rendtorff, 1999, S. 92)</a:t>
            </a:r>
            <a:endParaRPr lang="de-DE" sz="1700" dirty="0">
              <a:latin typeface="Times New Roman"/>
              <a:ea typeface="+mn-lt"/>
              <a:cs typeface="Times New Roman"/>
            </a:endParaRPr>
          </a:p>
          <a:p>
            <a:pPr lvl="1"/>
            <a:r>
              <a:rPr lang="de-DE" sz="1700" dirty="0"/>
              <a:t>Leise, kindisch, emotional (</a:t>
            </a:r>
            <a:r>
              <a:rPr lang="de-DE" sz="1700" dirty="0">
                <a:ea typeface="+mn-lt"/>
                <a:cs typeface="+mn-lt"/>
              </a:rPr>
              <a:t>Götz, 2014, S. 92)</a:t>
            </a:r>
            <a:r>
              <a:rPr lang="de-DE" sz="1700" dirty="0"/>
              <a:t> </a:t>
            </a:r>
          </a:p>
          <a:p>
            <a:pPr lvl="1"/>
            <a:r>
              <a:rPr lang="de-DE" sz="1700" dirty="0"/>
              <a:t>Frauen: dumm, zerstreut, nervös, empfindlich </a:t>
            </a:r>
          </a:p>
          <a:p>
            <a:pPr lvl="1"/>
            <a:r>
              <a:rPr lang="de-DE" sz="1700" dirty="0"/>
              <a:t>(</a:t>
            </a:r>
            <a:r>
              <a:rPr lang="de-DE" sz="1700" dirty="0">
                <a:ea typeface="+mn-lt"/>
                <a:cs typeface="+mn-lt"/>
              </a:rPr>
              <a:t>Elsen, 2020, S. 196)</a:t>
            </a:r>
            <a:endParaRPr lang="de-DE" sz="1700" dirty="0"/>
          </a:p>
          <a:p>
            <a:pPr lvl="1"/>
            <a:r>
              <a:rPr lang="de-DE" sz="1700" dirty="0"/>
              <a:t>Mädchen: verträumt, streng </a:t>
            </a:r>
            <a:r>
              <a:rPr lang="de-DE" sz="1700" dirty="0">
                <a:ea typeface="+mn-lt"/>
                <a:cs typeface="+mn-lt"/>
              </a:rPr>
              <a:t>(Elsen, 2020, S. 196)</a:t>
            </a:r>
            <a:endParaRPr lang="de-DE" sz="1700" b="0" dirty="0">
              <a:latin typeface="Times New Roman"/>
              <a:cs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15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DC28E8-0FA1-F2E3-189E-68F1D859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608086" cy="1507375"/>
          </a:xfrm>
        </p:spPr>
        <p:txBody>
          <a:bodyPr>
            <a:normAutofit/>
          </a:bodyPr>
          <a:lstStyle/>
          <a:p>
            <a:r>
              <a:rPr lang="de-DE"/>
              <a:t>Charaktereigenschaften</a:t>
            </a:r>
            <a:br>
              <a:rPr lang="de-DE"/>
            </a:br>
            <a:r>
              <a:rPr lang="de-DE"/>
              <a:t>Jungen / Männer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8F6A42-29E1-7345-5E50-9F249288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6608086" cy="3505855"/>
          </a:xfrm>
        </p:spPr>
        <p:txBody>
          <a:bodyPr>
            <a:normAutofit/>
          </a:bodyPr>
          <a:lstStyle/>
          <a:p>
            <a:r>
              <a:rPr lang="de-DE"/>
              <a:t>Facettenreicher (</a:t>
            </a:r>
            <a:r>
              <a:rPr lang="de-DE" b="0"/>
              <a:t>Rendtorff, 1999, S. 9)</a:t>
            </a:r>
            <a:endParaRPr lang="de-DE"/>
          </a:p>
          <a:p>
            <a:r>
              <a:rPr lang="de-DE"/>
              <a:t>Aggressiv, laut, lachend, beleidigend, bedrohend, seltener emotional (</a:t>
            </a:r>
            <a:r>
              <a:rPr lang="de-DE" b="0"/>
              <a:t>Götz, 2014, S. 92)</a:t>
            </a:r>
            <a:endParaRPr lang="de-DE"/>
          </a:p>
          <a:p>
            <a:r>
              <a:rPr lang="de-DE"/>
              <a:t>Werden häufiger belohnt, erfinderischer, stellen mehr Fragen (</a:t>
            </a:r>
            <a:r>
              <a:rPr lang="de-DE" b="0"/>
              <a:t>Götz, 2014, S. 92)</a:t>
            </a:r>
            <a:endParaRPr lang="de-DE"/>
          </a:p>
          <a:p>
            <a:r>
              <a:rPr lang="de-DE"/>
              <a:t>Männer: grimmig, brummig (</a:t>
            </a:r>
            <a:r>
              <a:rPr lang="de-DE" b="0"/>
              <a:t>Elsen, 2020, S. 196)</a:t>
            </a:r>
            <a:endParaRPr lang="de-DE"/>
          </a:p>
          <a:p>
            <a:r>
              <a:rPr lang="de-DE"/>
              <a:t>Jungen: frech, ungeduldig (</a:t>
            </a:r>
            <a:r>
              <a:rPr lang="de-DE" b="0"/>
              <a:t>Elsen, 2020, S. 196)</a:t>
            </a:r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ocksVTI">
  <a:themeElements>
    <a:clrScheme name="AnalogousFromLightSeedRightStep">
      <a:dk1>
        <a:srgbClr val="000000"/>
      </a:dk1>
      <a:lt1>
        <a:srgbClr val="FFFFFF"/>
      </a:lt1>
      <a:dk2>
        <a:srgbClr val="412824"/>
      </a:dk2>
      <a:lt2>
        <a:srgbClr val="E2E7E8"/>
      </a:lt2>
      <a:accent1>
        <a:srgbClr val="C39790"/>
      </a:accent1>
      <a:accent2>
        <a:srgbClr val="BAA07F"/>
      </a:accent2>
      <a:accent3>
        <a:srgbClr val="A6A57E"/>
      </a:accent3>
      <a:accent4>
        <a:srgbClr val="96AB75"/>
      </a:accent4>
      <a:accent5>
        <a:srgbClr val="8BAD83"/>
      </a:accent5>
      <a:accent6>
        <a:srgbClr val="78AF84"/>
      </a:accent6>
      <a:hlink>
        <a:srgbClr val="598C9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Microsoft Office PowerPoint</Application>
  <PresentationFormat>Breitbild</PresentationFormat>
  <Paragraphs>170</Paragraphs>
  <Slides>27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Avenir Next LT Pro</vt:lpstr>
      <vt:lpstr>Avenir Next LT Pro Light</vt:lpstr>
      <vt:lpstr>Calibri</vt:lpstr>
      <vt:lpstr>Symbol</vt:lpstr>
      <vt:lpstr>Times New Roman</vt:lpstr>
      <vt:lpstr>Wingdings</vt:lpstr>
      <vt:lpstr>BlocksVTI</vt:lpstr>
      <vt:lpstr>Darstellung von Geschlechterstereotypen  in Kindermedien</vt:lpstr>
      <vt:lpstr>Inhalt </vt:lpstr>
      <vt:lpstr>Relevanz Stereotypenerkennung in Kindermedien</vt:lpstr>
      <vt:lpstr>Rahmenbedingungen</vt:lpstr>
      <vt:lpstr>Autorenschaft Burghardt &amp; Klenk (2016)</vt:lpstr>
      <vt:lpstr>Geschlechterasymmetrie erkennen</vt:lpstr>
      <vt:lpstr>Untersuchung anhand von Kriterienraster (Elsen, 2020) </vt:lpstr>
      <vt:lpstr>Charaktereigenschaften Mädchen / Frauen</vt:lpstr>
      <vt:lpstr>Charaktereigenschaften Jungen / Männer</vt:lpstr>
      <vt:lpstr>Optische Merkmale Mädchen / Frauen</vt:lpstr>
      <vt:lpstr>Optische Merkmale Jungen / Männer</vt:lpstr>
      <vt:lpstr>Kindchenschema  (Mühlen Achs, 1995)</vt:lpstr>
      <vt:lpstr>Kontrast zum Kindchenschema (Mühlen Achs, 1995)</vt:lpstr>
      <vt:lpstr>Aktivitäten Mädchen / Frauen</vt:lpstr>
      <vt:lpstr>Aktivitäten Jungen / Männer</vt:lpstr>
      <vt:lpstr>Berufsrollen</vt:lpstr>
      <vt:lpstr>Berufsrollen - Beispiel</vt:lpstr>
      <vt:lpstr>Rolle der Eltern</vt:lpstr>
      <vt:lpstr>Die Mutterrolle (Rendtorff, 1999)</vt:lpstr>
      <vt:lpstr>Die Vaterrolle (Rendtorff, 1999)</vt:lpstr>
      <vt:lpstr>Un-doing Gender?</vt:lpstr>
      <vt:lpstr>Ausreisser</vt:lpstr>
      <vt:lpstr>PowerPoint-Präsentation</vt:lpstr>
      <vt:lpstr>KEIN  undoing-gender </vt:lpstr>
      <vt:lpstr>Fazit </vt:lpstr>
      <vt:lpstr>Diskussionsfragen</vt:lpstr>
      <vt:lpstr>Literaturverzeichnis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Geschlechterstereotype Darstellung in Kindermedien</dc:title>
  <dc:creator>OBERSON Amelie</dc:creator>
  <cp:lastModifiedBy>GREMMINGER Mirjam</cp:lastModifiedBy>
  <cp:revision>2</cp:revision>
  <dcterms:created xsi:type="dcterms:W3CDTF">2023-10-05T09:50:30Z</dcterms:created>
  <dcterms:modified xsi:type="dcterms:W3CDTF">2023-10-24T07:42:27Z</dcterms:modified>
</cp:coreProperties>
</file>