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45288" cy="9882188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 descr="UNF_Logo_gross.em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815206" cy="1162718"/>
          </a:xfrm>
          <a:prstGeom prst="rect">
            <a:avLst/>
          </a:prstGeom>
        </p:spPr>
      </p:pic>
      <p:pic>
        <p:nvPicPr>
          <p:cNvPr id="5" name="Grafik 6" descr="UNIFR_Background_Titleslide_PPT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/>
              <a:buChar char="−"/>
              <a:defRPr sz="2000" b="0" cap="all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 bwMode="auto"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 +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6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8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 bwMode="auto"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Insert picture</a:t>
            </a:r>
            <a:endParaRPr lang="de-CH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 lang="de-CH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Textplatzhalter 7"/>
          <p:cNvSpPr/>
          <p:nvPr/>
        </p:nvSpPr>
        <p:spPr bwMode="auto"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all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Université de fribourg / Universität Freiburg</a:t>
            </a:r>
            <a:endParaRPr/>
          </a:p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MyTools 2019</a:t>
            </a:r>
            <a:endParaRPr lang="fr-CH" sz="800" b="0" i="0" u="none" strike="noStrike" cap="all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 bwMode="auto"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E9011C8-9BF4-4E14-A6CE-7DE7D36702CC}" type="slidenum">
              <a:t>‹N°›</a:t>
            </a:fld>
            <a:endParaRPr lang="de-CH"/>
          </a:p>
        </p:txBody>
      </p:sp>
      <p:pic>
        <p:nvPicPr>
          <p:cNvPr id="10" name="Grafik 8" descr="UNF_Logo_klein.emf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522006" y="6288881"/>
            <a:ext cx="621994" cy="558360"/>
          </a:xfrm>
          <a:prstGeom prst="rect">
            <a:avLst/>
          </a:prstGeom>
        </p:spPr>
      </p:pic>
      <p:sp>
        <p:nvSpPr>
          <p:cNvPr id="11" name="Textfeld 4"/>
          <p:cNvSpPr>
            <a:spLocks noAdjustHandles="1"/>
          </p:cNvSpPr>
          <p:nvPr userDrawn="1"/>
        </p:nvSpPr>
        <p:spPr bwMode="auto">
          <a:xfrm>
            <a:off x="4191000" y="66155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  <a:defRPr/>
            </a:pPr>
            <a:endParaRPr lang="de-DE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>
        <a:lnSpc>
          <a:spcPts val="2700"/>
        </a:lnSpc>
        <a:spcBef>
          <a:spcPts val="0"/>
        </a:spcBef>
        <a:buNone/>
        <a:defRPr sz="2000" b="1" cap="all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tx1"/>
          </a:solidFill>
          <a:latin typeface="Arial"/>
          <a:ea typeface="+mn-ea"/>
          <a:cs typeface="Arial"/>
        </a:defRPr>
      </a:lvl2pPr>
      <a:lvl3pPr marL="216000" indent="-216000" algn="l" defTabSz="914400">
        <a:lnSpc>
          <a:spcPts val="2700"/>
        </a:lnSpc>
        <a:spcBef>
          <a:spcPts val="0"/>
        </a:spcBef>
        <a:buFont typeface="Wingdings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4"/>
          </a:solidFill>
          <a:latin typeface="Arial"/>
          <a:ea typeface="+mn-ea"/>
          <a:cs typeface="Arial"/>
        </a:defRPr>
      </a:lvl4pPr>
      <a:lvl5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1"/>
          </a:solidFill>
          <a:latin typeface="Arial"/>
          <a:ea typeface="+mn-ea"/>
          <a:cs typeface="Arial"/>
        </a:defRPr>
      </a:lvl5pPr>
      <a:lvl6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3" y="1052736"/>
            <a:ext cx="9235425" cy="5618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6320046"/>
            <a:ext cx="3525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</a:rPr>
              <a:t>MyTOOLS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</a:rPr>
              <a:t> 2019 ¦ www.unifr.ch/home</a:t>
            </a:r>
            <a:endParaRPr lang="fr-CH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Wingdings</vt:lpstr>
      <vt:lpstr>00_UNIFR_PPT_Template_Admin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RAPPO Nathalie</dc:creator>
  <cp:lastModifiedBy>RAPPO Nathalie</cp:lastModifiedBy>
  <cp:revision>4</cp:revision>
  <cp:lastPrinted>2019-08-22T13:34:28Z</cp:lastPrinted>
  <dcterms:modified xsi:type="dcterms:W3CDTF">2019-08-22T13:35:01Z</dcterms:modified>
</cp:coreProperties>
</file>