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72" r:id="rId9"/>
    <p:sldId id="261" r:id="rId10"/>
    <p:sldId id="262" r:id="rId11"/>
    <p:sldId id="271" r:id="rId12"/>
    <p:sldId id="270" r:id="rId13"/>
    <p:sldId id="276" r:id="rId14"/>
    <p:sldId id="277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2" autoAdjust="0"/>
    <p:restoredTop sz="67074" autoAdjust="0"/>
  </p:normalViewPr>
  <p:slideViewPr>
    <p:cSldViewPr snapToGrid="0">
      <p:cViewPr varScale="1">
        <p:scale>
          <a:sx n="67" d="100"/>
          <a:sy n="67" d="100"/>
        </p:scale>
        <p:origin x="9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9E427A-D09C-4FFF-874F-04C7C1320EFB}" type="doc">
      <dgm:prSet loTypeId="urn:microsoft.com/office/officeart/2005/8/layout/hierarchy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CH"/>
        </a:p>
      </dgm:t>
    </dgm:pt>
    <dgm:pt modelId="{E540ACE9-F820-444E-BD6A-EDE29268E72C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de-CH" b="1" dirty="0">
              <a:latin typeface="Arial" panose="020B0604020202020204" pitchFamily="34" charset="0"/>
              <a:cs typeface="Arial" panose="020B0604020202020204" pitchFamily="34" charset="0"/>
            </a:rPr>
            <a:t>Neurokognition</a:t>
          </a:r>
        </a:p>
      </dgm:t>
    </dgm:pt>
    <dgm:pt modelId="{B2F6AFDC-D5C4-433F-AAE0-336C6618396F}" type="parTrans" cxnId="{50A305E9-A175-4C09-AFE6-2BB1956CEFF2}">
      <dgm:prSet/>
      <dgm:spPr/>
      <dgm:t>
        <a:bodyPr/>
        <a:lstStyle/>
        <a:p>
          <a:endParaRPr lang="de-CH"/>
        </a:p>
      </dgm:t>
    </dgm:pt>
    <dgm:pt modelId="{24C13DBE-82C2-4B66-9E6C-EB747A590BF1}" type="sibTrans" cxnId="{50A305E9-A175-4C09-AFE6-2BB1956CEFF2}">
      <dgm:prSet/>
      <dgm:spPr/>
      <dgm:t>
        <a:bodyPr/>
        <a:lstStyle/>
        <a:p>
          <a:endParaRPr lang="de-CH"/>
        </a:p>
      </dgm:t>
    </dgm:pt>
    <dgm:pt modelId="{5182FE4F-E7BC-4279-A4E4-F32FD69FB7CD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CH" sz="1200" dirty="0">
              <a:latin typeface="Arial" panose="020B0604020202020204" pitchFamily="34" charset="0"/>
              <a:cs typeface="Arial" panose="020B0604020202020204" pitchFamily="34" charset="0"/>
            </a:rPr>
            <a:t>Geschwindigkeit der Informations-</a:t>
          </a:r>
        </a:p>
        <a:p>
          <a:r>
            <a:rPr lang="de-CH" sz="1200" dirty="0" err="1">
              <a:latin typeface="Arial" panose="020B0604020202020204" pitchFamily="34" charset="0"/>
              <a:cs typeface="Arial" panose="020B0604020202020204" pitchFamily="34" charset="0"/>
            </a:rPr>
            <a:t>verarbeitung</a:t>
          </a:r>
          <a:endParaRPr lang="de-CH" sz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de-CH" sz="1200" dirty="0">
              <a:latin typeface="Arial" panose="020B0604020202020204" pitchFamily="34" charset="0"/>
              <a:cs typeface="Arial" panose="020B0604020202020204" pitchFamily="34" charset="0"/>
            </a:rPr>
            <a:t> Aufmerksamkeit</a:t>
          </a:r>
        </a:p>
      </dgm:t>
    </dgm:pt>
    <dgm:pt modelId="{3F0F07C7-3D92-4381-A3E4-BDE1799523ED}" type="parTrans" cxnId="{2E19AFFD-BC7E-4595-8D8F-B9163751458C}">
      <dgm:prSet/>
      <dgm:spPr/>
      <dgm:t>
        <a:bodyPr/>
        <a:lstStyle/>
        <a:p>
          <a:endParaRPr lang="de-CH"/>
        </a:p>
      </dgm:t>
    </dgm:pt>
    <dgm:pt modelId="{9C900C93-0976-4C8C-B508-5D5FABDBBC54}" type="sibTrans" cxnId="{2E19AFFD-BC7E-4595-8D8F-B9163751458C}">
      <dgm:prSet/>
      <dgm:spPr/>
      <dgm:t>
        <a:bodyPr/>
        <a:lstStyle/>
        <a:p>
          <a:endParaRPr lang="de-CH"/>
        </a:p>
      </dgm:t>
    </dgm:pt>
    <dgm:pt modelId="{129742E7-C95A-484B-92CB-33B610D85C00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CH" sz="1200" dirty="0">
              <a:latin typeface="Arial" panose="020B0604020202020204" pitchFamily="34" charset="0"/>
              <a:cs typeface="Arial" panose="020B0604020202020204" pitchFamily="34" charset="0"/>
            </a:rPr>
            <a:t>Verbales und visuelles Lernen und Gedächtnis</a:t>
          </a:r>
        </a:p>
        <a:p>
          <a:endParaRPr lang="de-CH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ABD795-A54F-4AF6-81CC-C5692A36DB68}" type="parTrans" cxnId="{673A72D0-EB36-4A7D-BAFB-2CE5EE424743}">
      <dgm:prSet/>
      <dgm:spPr/>
      <dgm:t>
        <a:bodyPr/>
        <a:lstStyle/>
        <a:p>
          <a:endParaRPr lang="de-CH"/>
        </a:p>
      </dgm:t>
    </dgm:pt>
    <dgm:pt modelId="{D6037CC3-211F-42A0-BB1E-3E5DD9EFF3E9}" type="sibTrans" cxnId="{673A72D0-EB36-4A7D-BAFB-2CE5EE424743}">
      <dgm:prSet/>
      <dgm:spPr/>
      <dgm:t>
        <a:bodyPr/>
        <a:lstStyle/>
        <a:p>
          <a:endParaRPr lang="de-CH"/>
        </a:p>
      </dgm:t>
    </dgm:pt>
    <dgm:pt modelId="{9EBD6611-6407-43B4-BA93-027B6F76C382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de-CH" b="1" dirty="0">
              <a:latin typeface="Arial" panose="020B0604020202020204" pitchFamily="34" charset="0"/>
              <a:cs typeface="Arial" panose="020B0604020202020204" pitchFamily="34" charset="0"/>
            </a:rPr>
            <a:t>Soziale Kognition</a:t>
          </a:r>
        </a:p>
      </dgm:t>
    </dgm:pt>
    <dgm:pt modelId="{8BCC045B-8141-4A6B-9D48-CEA08762C6E1}" type="parTrans" cxnId="{4AEA8A44-688D-45FD-B107-3B1299943B6E}">
      <dgm:prSet/>
      <dgm:spPr/>
      <dgm:t>
        <a:bodyPr/>
        <a:lstStyle/>
        <a:p>
          <a:endParaRPr lang="de-CH"/>
        </a:p>
      </dgm:t>
    </dgm:pt>
    <dgm:pt modelId="{703C0CC7-3D6E-40B3-9576-18252BB29055}" type="sibTrans" cxnId="{4AEA8A44-688D-45FD-B107-3B1299943B6E}">
      <dgm:prSet/>
      <dgm:spPr/>
      <dgm:t>
        <a:bodyPr/>
        <a:lstStyle/>
        <a:p>
          <a:endParaRPr lang="de-CH"/>
        </a:p>
      </dgm:t>
    </dgm:pt>
    <dgm:pt modelId="{5B67F073-2307-4B9C-90AB-5A965C5BA322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CH" sz="1200" dirty="0">
              <a:latin typeface="Arial" panose="020B0604020202020204" pitchFamily="34" charset="0"/>
              <a:cs typeface="Arial" panose="020B0604020202020204" pitchFamily="34" charset="0"/>
            </a:rPr>
            <a:t>Emotionale Wahrnehmung</a:t>
          </a:r>
        </a:p>
      </dgm:t>
    </dgm:pt>
    <dgm:pt modelId="{F71947CB-2A09-4E02-BC9F-A7EEDEFD7250}" type="parTrans" cxnId="{F1F0E2EB-5D13-4612-B5E0-0DDC9E5D4362}">
      <dgm:prSet/>
      <dgm:spPr/>
      <dgm:t>
        <a:bodyPr/>
        <a:lstStyle/>
        <a:p>
          <a:endParaRPr lang="de-CH"/>
        </a:p>
      </dgm:t>
    </dgm:pt>
    <dgm:pt modelId="{B7C0149C-FB16-462F-80D4-33AEEB9DCFEC}" type="sibTrans" cxnId="{F1F0E2EB-5D13-4612-B5E0-0DDC9E5D4362}">
      <dgm:prSet/>
      <dgm:spPr/>
      <dgm:t>
        <a:bodyPr/>
        <a:lstStyle/>
        <a:p>
          <a:endParaRPr lang="de-CH"/>
        </a:p>
      </dgm:t>
    </dgm:pt>
    <dgm:pt modelId="{7BFA5182-BEAA-4A5B-A26F-377799403C80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CH" sz="1200" dirty="0">
              <a:latin typeface="Arial" panose="020B0604020202020204" pitchFamily="34" charset="0"/>
              <a:cs typeface="Arial" panose="020B0604020202020204" pitchFamily="34" charset="0"/>
            </a:rPr>
            <a:t>Soziale Wahrnehmung (Theory </a:t>
          </a:r>
          <a:r>
            <a:rPr lang="de-CH" sz="1200" dirty="0" err="1">
              <a:latin typeface="Arial" panose="020B0604020202020204" pitchFamily="34" charset="0"/>
              <a:cs typeface="Arial" panose="020B0604020202020204" pitchFamily="34" charset="0"/>
            </a:rPr>
            <a:t>of</a:t>
          </a:r>
          <a:r>
            <a:rPr lang="de-CH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CH" sz="1200" dirty="0" err="1">
              <a:latin typeface="Arial" panose="020B0604020202020204" pitchFamily="34" charset="0"/>
              <a:cs typeface="Arial" panose="020B0604020202020204" pitchFamily="34" charset="0"/>
            </a:rPr>
            <a:t>mind</a:t>
          </a:r>
          <a:r>
            <a:rPr lang="de-CH" sz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C88E0889-265A-418F-99CC-29AEF4A3E0F1}" type="parTrans" cxnId="{D0BE5531-11FD-46E0-B778-2D814FA3977A}">
      <dgm:prSet/>
      <dgm:spPr/>
      <dgm:t>
        <a:bodyPr/>
        <a:lstStyle/>
        <a:p>
          <a:endParaRPr lang="de-CH"/>
        </a:p>
      </dgm:t>
    </dgm:pt>
    <dgm:pt modelId="{E2F0EAD4-9949-4780-A618-BC2DA7DCB397}" type="sibTrans" cxnId="{D0BE5531-11FD-46E0-B778-2D814FA3977A}">
      <dgm:prSet/>
      <dgm:spPr/>
      <dgm:t>
        <a:bodyPr/>
        <a:lstStyle/>
        <a:p>
          <a:endParaRPr lang="de-CH"/>
        </a:p>
      </dgm:t>
    </dgm:pt>
    <dgm:pt modelId="{45510B01-03FF-4E8C-95CF-B845D4090306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CH" sz="1200" dirty="0">
              <a:latin typeface="Arial" panose="020B0604020202020204" pitchFamily="34" charset="0"/>
              <a:cs typeface="Arial" panose="020B0604020202020204" pitchFamily="34" charset="0"/>
            </a:rPr>
            <a:t>Denken und Problemlösen</a:t>
          </a:r>
        </a:p>
      </dgm:t>
    </dgm:pt>
    <dgm:pt modelId="{75B78164-5400-4348-BCF6-45A730978AA6}" type="parTrans" cxnId="{9AB4152C-9F4F-4422-9325-BA3EA8AED324}">
      <dgm:prSet/>
      <dgm:spPr/>
      <dgm:t>
        <a:bodyPr/>
        <a:lstStyle/>
        <a:p>
          <a:endParaRPr lang="de-CH"/>
        </a:p>
      </dgm:t>
    </dgm:pt>
    <dgm:pt modelId="{54D46808-84E9-4F84-95E8-A389CC490D9A}" type="sibTrans" cxnId="{9AB4152C-9F4F-4422-9325-BA3EA8AED324}">
      <dgm:prSet/>
      <dgm:spPr/>
      <dgm:t>
        <a:bodyPr/>
        <a:lstStyle/>
        <a:p>
          <a:endParaRPr lang="de-CH"/>
        </a:p>
      </dgm:t>
    </dgm:pt>
    <dgm:pt modelId="{5C604A25-423A-40E4-9A9E-2831BA14B95A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CH" sz="1200" dirty="0">
              <a:latin typeface="Arial" panose="020B0604020202020204" pitchFamily="34" charset="0"/>
              <a:cs typeface="Arial" panose="020B0604020202020204" pitchFamily="34" charset="0"/>
            </a:rPr>
            <a:t>Arbeitsgedächtnis</a:t>
          </a:r>
        </a:p>
      </dgm:t>
    </dgm:pt>
    <dgm:pt modelId="{C4641D88-841C-45AB-8781-62930BC1A0B6}" type="parTrans" cxnId="{56BAF90E-B37A-467F-92D6-FAD588AACAE4}">
      <dgm:prSet/>
      <dgm:spPr/>
      <dgm:t>
        <a:bodyPr/>
        <a:lstStyle/>
        <a:p>
          <a:endParaRPr lang="de-CH"/>
        </a:p>
      </dgm:t>
    </dgm:pt>
    <dgm:pt modelId="{343FD41F-B0CF-4DFC-B113-B86CACF1FF11}" type="sibTrans" cxnId="{56BAF90E-B37A-467F-92D6-FAD588AACAE4}">
      <dgm:prSet/>
      <dgm:spPr/>
      <dgm:t>
        <a:bodyPr/>
        <a:lstStyle/>
        <a:p>
          <a:endParaRPr lang="de-CH"/>
        </a:p>
      </dgm:t>
    </dgm:pt>
    <dgm:pt modelId="{70AC4D90-286D-4734-92E1-34C5E4D34E68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CH" sz="1200" dirty="0">
              <a:latin typeface="Arial" panose="020B0604020202020204" pitchFamily="34" charset="0"/>
              <a:cs typeface="Arial" panose="020B0604020202020204" pitchFamily="34" charset="0"/>
            </a:rPr>
            <a:t>Soziale Schemata </a:t>
          </a:r>
        </a:p>
      </dgm:t>
    </dgm:pt>
    <dgm:pt modelId="{97A0542C-EA6F-414B-A617-BF85B8402141}" type="parTrans" cxnId="{F86872A6-5D78-42C8-813B-7362BB0859E9}">
      <dgm:prSet/>
      <dgm:spPr/>
      <dgm:t>
        <a:bodyPr/>
        <a:lstStyle/>
        <a:p>
          <a:endParaRPr lang="de-CH"/>
        </a:p>
      </dgm:t>
    </dgm:pt>
    <dgm:pt modelId="{31220832-5594-4C8A-A02A-4213B861C4BF}" type="sibTrans" cxnId="{F86872A6-5D78-42C8-813B-7362BB0859E9}">
      <dgm:prSet/>
      <dgm:spPr/>
      <dgm:t>
        <a:bodyPr/>
        <a:lstStyle/>
        <a:p>
          <a:endParaRPr lang="de-CH"/>
        </a:p>
      </dgm:t>
    </dgm:pt>
    <dgm:pt modelId="{D25ED650-8E8F-4D53-A2C1-ACE0E95CAAAF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CH" sz="1200" dirty="0">
              <a:latin typeface="Arial" panose="020B0604020202020204" pitchFamily="34" charset="0"/>
              <a:cs typeface="Arial" panose="020B0604020202020204" pitchFamily="34" charset="0"/>
            </a:rPr>
            <a:t>Attributionen</a:t>
          </a:r>
        </a:p>
      </dgm:t>
    </dgm:pt>
    <dgm:pt modelId="{A621CED0-0426-4724-863A-449D084BA314}" type="parTrans" cxnId="{DA34A7A7-BD95-42ED-896F-CB48BD2028F6}">
      <dgm:prSet/>
      <dgm:spPr/>
      <dgm:t>
        <a:bodyPr/>
        <a:lstStyle/>
        <a:p>
          <a:endParaRPr lang="de-CH"/>
        </a:p>
      </dgm:t>
    </dgm:pt>
    <dgm:pt modelId="{611EF607-9505-4FA0-93C5-4E0614F380FB}" type="sibTrans" cxnId="{DA34A7A7-BD95-42ED-896F-CB48BD2028F6}">
      <dgm:prSet/>
      <dgm:spPr/>
      <dgm:t>
        <a:bodyPr/>
        <a:lstStyle/>
        <a:p>
          <a:endParaRPr lang="de-CH"/>
        </a:p>
      </dgm:t>
    </dgm:pt>
    <dgm:pt modelId="{1C88928B-8081-49F0-881D-F4AF4EEADDF4}" type="pres">
      <dgm:prSet presAssocID="{249E427A-D09C-4FFF-874F-04C7C1320EF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A71D04BD-258D-4EDF-A708-176BC6ACE286}" type="pres">
      <dgm:prSet presAssocID="{E540ACE9-F820-444E-BD6A-EDE29268E72C}" presName="root" presStyleCnt="0"/>
      <dgm:spPr/>
    </dgm:pt>
    <dgm:pt modelId="{875BDB6E-CE47-4DEB-99FD-E64395914B75}" type="pres">
      <dgm:prSet presAssocID="{E540ACE9-F820-444E-BD6A-EDE29268E72C}" presName="rootComposite" presStyleCnt="0"/>
      <dgm:spPr/>
    </dgm:pt>
    <dgm:pt modelId="{C38A287B-3E9A-4F96-BB24-49DC9D514565}" type="pres">
      <dgm:prSet presAssocID="{E540ACE9-F820-444E-BD6A-EDE29268E72C}" presName="rootText" presStyleLbl="node1" presStyleIdx="0" presStyleCnt="2"/>
      <dgm:spPr/>
      <dgm:t>
        <a:bodyPr/>
        <a:lstStyle/>
        <a:p>
          <a:endParaRPr lang="de-DE"/>
        </a:p>
      </dgm:t>
    </dgm:pt>
    <dgm:pt modelId="{AE7CD6A7-EFAE-493A-B226-C5AA9F14D115}" type="pres">
      <dgm:prSet presAssocID="{E540ACE9-F820-444E-BD6A-EDE29268E72C}" presName="rootConnector" presStyleLbl="node1" presStyleIdx="0" presStyleCnt="2"/>
      <dgm:spPr/>
      <dgm:t>
        <a:bodyPr/>
        <a:lstStyle/>
        <a:p>
          <a:endParaRPr lang="de-DE"/>
        </a:p>
      </dgm:t>
    </dgm:pt>
    <dgm:pt modelId="{A7AC0AE8-2E9E-4856-97DA-04DEFF10DBAC}" type="pres">
      <dgm:prSet presAssocID="{E540ACE9-F820-444E-BD6A-EDE29268E72C}" presName="childShape" presStyleCnt="0"/>
      <dgm:spPr/>
    </dgm:pt>
    <dgm:pt modelId="{BB6AD983-0291-468F-B3FB-288BD5A9EA45}" type="pres">
      <dgm:prSet presAssocID="{3F0F07C7-3D92-4381-A3E4-BDE1799523ED}" presName="Name13" presStyleLbl="parChTrans1D2" presStyleIdx="0" presStyleCnt="8"/>
      <dgm:spPr/>
      <dgm:t>
        <a:bodyPr/>
        <a:lstStyle/>
        <a:p>
          <a:endParaRPr lang="de-DE"/>
        </a:p>
      </dgm:t>
    </dgm:pt>
    <dgm:pt modelId="{7EE006FA-83E8-407D-A730-E58BA4DAA634}" type="pres">
      <dgm:prSet presAssocID="{5182FE4F-E7BC-4279-A4E4-F32FD69FB7CD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885C82F-59A7-4B11-B326-F644516501F9}" type="pres">
      <dgm:prSet presAssocID="{89ABD795-A54F-4AF6-81CC-C5692A36DB68}" presName="Name13" presStyleLbl="parChTrans1D2" presStyleIdx="1" presStyleCnt="8"/>
      <dgm:spPr/>
      <dgm:t>
        <a:bodyPr/>
        <a:lstStyle/>
        <a:p>
          <a:endParaRPr lang="de-DE"/>
        </a:p>
      </dgm:t>
    </dgm:pt>
    <dgm:pt modelId="{74D45543-830E-4336-9082-2D6765915CCA}" type="pres">
      <dgm:prSet presAssocID="{129742E7-C95A-484B-92CB-33B610D85C00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9CF7095-84CF-4FD0-BCE7-CEF316143C2E}" type="pres">
      <dgm:prSet presAssocID="{75B78164-5400-4348-BCF6-45A730978AA6}" presName="Name13" presStyleLbl="parChTrans1D2" presStyleIdx="2" presStyleCnt="8"/>
      <dgm:spPr/>
      <dgm:t>
        <a:bodyPr/>
        <a:lstStyle/>
        <a:p>
          <a:endParaRPr lang="de-DE"/>
        </a:p>
      </dgm:t>
    </dgm:pt>
    <dgm:pt modelId="{3C0EFED2-E531-41B3-AFDF-CF71CD757243}" type="pres">
      <dgm:prSet presAssocID="{45510B01-03FF-4E8C-95CF-B845D4090306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3FCFF50-634B-4461-9F9B-8A7BAB465CEC}" type="pres">
      <dgm:prSet presAssocID="{C4641D88-841C-45AB-8781-62930BC1A0B6}" presName="Name13" presStyleLbl="parChTrans1D2" presStyleIdx="3" presStyleCnt="8"/>
      <dgm:spPr/>
      <dgm:t>
        <a:bodyPr/>
        <a:lstStyle/>
        <a:p>
          <a:endParaRPr lang="de-DE"/>
        </a:p>
      </dgm:t>
    </dgm:pt>
    <dgm:pt modelId="{2889D1B4-548A-4F0E-A44D-CBAE7E448356}" type="pres">
      <dgm:prSet presAssocID="{5C604A25-423A-40E4-9A9E-2831BA14B95A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AC5CA31-7E61-418E-A45C-CEA86F2041B8}" type="pres">
      <dgm:prSet presAssocID="{9EBD6611-6407-43B4-BA93-027B6F76C382}" presName="root" presStyleCnt="0"/>
      <dgm:spPr/>
    </dgm:pt>
    <dgm:pt modelId="{FDCB6F60-6EA7-4029-8725-59AF301E756C}" type="pres">
      <dgm:prSet presAssocID="{9EBD6611-6407-43B4-BA93-027B6F76C382}" presName="rootComposite" presStyleCnt="0"/>
      <dgm:spPr/>
    </dgm:pt>
    <dgm:pt modelId="{4A79C24F-325F-49F3-B3A9-8B116DB9B842}" type="pres">
      <dgm:prSet presAssocID="{9EBD6611-6407-43B4-BA93-027B6F76C382}" presName="rootText" presStyleLbl="node1" presStyleIdx="1" presStyleCnt="2"/>
      <dgm:spPr/>
      <dgm:t>
        <a:bodyPr/>
        <a:lstStyle/>
        <a:p>
          <a:endParaRPr lang="de-DE"/>
        </a:p>
      </dgm:t>
    </dgm:pt>
    <dgm:pt modelId="{9113DFF1-8972-4BCD-9A9B-CD4130D963B3}" type="pres">
      <dgm:prSet presAssocID="{9EBD6611-6407-43B4-BA93-027B6F76C382}" presName="rootConnector" presStyleLbl="node1" presStyleIdx="1" presStyleCnt="2"/>
      <dgm:spPr/>
      <dgm:t>
        <a:bodyPr/>
        <a:lstStyle/>
        <a:p>
          <a:endParaRPr lang="de-DE"/>
        </a:p>
      </dgm:t>
    </dgm:pt>
    <dgm:pt modelId="{23355121-D652-4D3E-A8D9-9C1BD712DF54}" type="pres">
      <dgm:prSet presAssocID="{9EBD6611-6407-43B4-BA93-027B6F76C382}" presName="childShape" presStyleCnt="0"/>
      <dgm:spPr/>
    </dgm:pt>
    <dgm:pt modelId="{A04D129A-DE9A-4DBF-A45C-04E7504957CA}" type="pres">
      <dgm:prSet presAssocID="{F71947CB-2A09-4E02-BC9F-A7EEDEFD7250}" presName="Name13" presStyleLbl="parChTrans1D2" presStyleIdx="4" presStyleCnt="8"/>
      <dgm:spPr/>
      <dgm:t>
        <a:bodyPr/>
        <a:lstStyle/>
        <a:p>
          <a:endParaRPr lang="de-DE"/>
        </a:p>
      </dgm:t>
    </dgm:pt>
    <dgm:pt modelId="{7D14AB56-C01A-4E82-AFCA-001DED80DF51}" type="pres">
      <dgm:prSet presAssocID="{5B67F073-2307-4B9C-90AB-5A965C5BA322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CC54376-F4BF-4619-8FDA-EB9E0EFF13F9}" type="pres">
      <dgm:prSet presAssocID="{C88E0889-265A-418F-99CC-29AEF4A3E0F1}" presName="Name13" presStyleLbl="parChTrans1D2" presStyleIdx="5" presStyleCnt="8"/>
      <dgm:spPr/>
      <dgm:t>
        <a:bodyPr/>
        <a:lstStyle/>
        <a:p>
          <a:endParaRPr lang="de-DE"/>
        </a:p>
      </dgm:t>
    </dgm:pt>
    <dgm:pt modelId="{44564126-DC35-4146-917B-3295694DC654}" type="pres">
      <dgm:prSet presAssocID="{7BFA5182-BEAA-4A5B-A26F-377799403C80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91BDBB0-5FB8-4BE1-B62C-775F87D8F510}" type="pres">
      <dgm:prSet presAssocID="{97A0542C-EA6F-414B-A617-BF85B8402141}" presName="Name13" presStyleLbl="parChTrans1D2" presStyleIdx="6" presStyleCnt="8"/>
      <dgm:spPr/>
      <dgm:t>
        <a:bodyPr/>
        <a:lstStyle/>
        <a:p>
          <a:endParaRPr lang="de-DE"/>
        </a:p>
      </dgm:t>
    </dgm:pt>
    <dgm:pt modelId="{BF2EF285-5C9F-42B2-852A-40B5D1D85D95}" type="pres">
      <dgm:prSet presAssocID="{70AC4D90-286D-4734-92E1-34C5E4D34E68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07DDE7D-1961-4734-B5A9-49B55DD31000}" type="pres">
      <dgm:prSet presAssocID="{A621CED0-0426-4724-863A-449D084BA314}" presName="Name13" presStyleLbl="parChTrans1D2" presStyleIdx="7" presStyleCnt="8"/>
      <dgm:spPr/>
      <dgm:t>
        <a:bodyPr/>
        <a:lstStyle/>
        <a:p>
          <a:endParaRPr lang="de-DE"/>
        </a:p>
      </dgm:t>
    </dgm:pt>
    <dgm:pt modelId="{5C480820-B5EC-4C8F-9946-263027F64364}" type="pres">
      <dgm:prSet presAssocID="{D25ED650-8E8F-4D53-A2C1-ACE0E95CAAAF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6BAF90E-B37A-467F-92D6-FAD588AACAE4}" srcId="{E540ACE9-F820-444E-BD6A-EDE29268E72C}" destId="{5C604A25-423A-40E4-9A9E-2831BA14B95A}" srcOrd="3" destOrd="0" parTransId="{C4641D88-841C-45AB-8781-62930BC1A0B6}" sibTransId="{343FD41F-B0CF-4DFC-B113-B86CACF1FF11}"/>
    <dgm:cxn modelId="{D0BE5531-11FD-46E0-B778-2D814FA3977A}" srcId="{9EBD6611-6407-43B4-BA93-027B6F76C382}" destId="{7BFA5182-BEAA-4A5B-A26F-377799403C80}" srcOrd="1" destOrd="0" parTransId="{C88E0889-265A-418F-99CC-29AEF4A3E0F1}" sibTransId="{E2F0EAD4-9949-4780-A618-BC2DA7DCB397}"/>
    <dgm:cxn modelId="{EF5FB3AF-C164-41DA-952A-71F637AA4DCD}" type="presOf" srcId="{7BFA5182-BEAA-4A5B-A26F-377799403C80}" destId="{44564126-DC35-4146-917B-3295694DC654}" srcOrd="0" destOrd="0" presId="urn:microsoft.com/office/officeart/2005/8/layout/hierarchy3"/>
    <dgm:cxn modelId="{5A51A62F-0375-40DC-A87D-68A5391080D5}" type="presOf" srcId="{75B78164-5400-4348-BCF6-45A730978AA6}" destId="{09CF7095-84CF-4FD0-BCE7-CEF316143C2E}" srcOrd="0" destOrd="0" presId="urn:microsoft.com/office/officeart/2005/8/layout/hierarchy3"/>
    <dgm:cxn modelId="{3B2E1EC9-3CF1-4C79-B45B-2EE9D679AECD}" type="presOf" srcId="{D25ED650-8E8F-4D53-A2C1-ACE0E95CAAAF}" destId="{5C480820-B5EC-4C8F-9946-263027F64364}" srcOrd="0" destOrd="0" presId="urn:microsoft.com/office/officeart/2005/8/layout/hierarchy3"/>
    <dgm:cxn modelId="{2E19AFFD-BC7E-4595-8D8F-B9163751458C}" srcId="{E540ACE9-F820-444E-BD6A-EDE29268E72C}" destId="{5182FE4F-E7BC-4279-A4E4-F32FD69FB7CD}" srcOrd="0" destOrd="0" parTransId="{3F0F07C7-3D92-4381-A3E4-BDE1799523ED}" sibTransId="{9C900C93-0976-4C8C-B508-5D5FABDBBC54}"/>
    <dgm:cxn modelId="{21FE5856-906A-414F-A1E5-B3757C47241C}" type="presOf" srcId="{3F0F07C7-3D92-4381-A3E4-BDE1799523ED}" destId="{BB6AD983-0291-468F-B3FB-288BD5A9EA45}" srcOrd="0" destOrd="0" presId="urn:microsoft.com/office/officeart/2005/8/layout/hierarchy3"/>
    <dgm:cxn modelId="{F1F0E2EB-5D13-4612-B5E0-0DDC9E5D4362}" srcId="{9EBD6611-6407-43B4-BA93-027B6F76C382}" destId="{5B67F073-2307-4B9C-90AB-5A965C5BA322}" srcOrd="0" destOrd="0" parTransId="{F71947CB-2A09-4E02-BC9F-A7EEDEFD7250}" sibTransId="{B7C0149C-FB16-462F-80D4-33AEEB9DCFEC}"/>
    <dgm:cxn modelId="{F251BAF7-8B1F-4F5C-813A-07EAF84FC875}" type="presOf" srcId="{5C604A25-423A-40E4-9A9E-2831BA14B95A}" destId="{2889D1B4-548A-4F0E-A44D-CBAE7E448356}" srcOrd="0" destOrd="0" presId="urn:microsoft.com/office/officeart/2005/8/layout/hierarchy3"/>
    <dgm:cxn modelId="{B4769FD1-A303-4D84-A66B-9DB3145CB0F9}" type="presOf" srcId="{E540ACE9-F820-444E-BD6A-EDE29268E72C}" destId="{C38A287B-3E9A-4F96-BB24-49DC9D514565}" srcOrd="0" destOrd="0" presId="urn:microsoft.com/office/officeart/2005/8/layout/hierarchy3"/>
    <dgm:cxn modelId="{F86872A6-5D78-42C8-813B-7362BB0859E9}" srcId="{9EBD6611-6407-43B4-BA93-027B6F76C382}" destId="{70AC4D90-286D-4734-92E1-34C5E4D34E68}" srcOrd="2" destOrd="0" parTransId="{97A0542C-EA6F-414B-A617-BF85B8402141}" sibTransId="{31220832-5594-4C8A-A02A-4213B861C4BF}"/>
    <dgm:cxn modelId="{B353FD65-9165-4570-959A-F12B37D77B73}" type="presOf" srcId="{C4641D88-841C-45AB-8781-62930BC1A0B6}" destId="{33FCFF50-634B-4461-9F9B-8A7BAB465CEC}" srcOrd="0" destOrd="0" presId="urn:microsoft.com/office/officeart/2005/8/layout/hierarchy3"/>
    <dgm:cxn modelId="{F9E87F13-7D37-4386-B8F4-2C4659AED84A}" type="presOf" srcId="{249E427A-D09C-4FFF-874F-04C7C1320EFB}" destId="{1C88928B-8081-49F0-881D-F4AF4EEADDF4}" srcOrd="0" destOrd="0" presId="urn:microsoft.com/office/officeart/2005/8/layout/hierarchy3"/>
    <dgm:cxn modelId="{702880C0-C474-4975-BAC6-BFE0A7656C36}" type="presOf" srcId="{97A0542C-EA6F-414B-A617-BF85B8402141}" destId="{191BDBB0-5FB8-4BE1-B62C-775F87D8F510}" srcOrd="0" destOrd="0" presId="urn:microsoft.com/office/officeart/2005/8/layout/hierarchy3"/>
    <dgm:cxn modelId="{D4AB380C-54A3-4EC6-9EC0-47A6EBEA7B70}" type="presOf" srcId="{45510B01-03FF-4E8C-95CF-B845D4090306}" destId="{3C0EFED2-E531-41B3-AFDF-CF71CD757243}" srcOrd="0" destOrd="0" presId="urn:microsoft.com/office/officeart/2005/8/layout/hierarchy3"/>
    <dgm:cxn modelId="{CF133408-7431-4DC4-9167-A61AB0EEC9A8}" type="presOf" srcId="{89ABD795-A54F-4AF6-81CC-C5692A36DB68}" destId="{4885C82F-59A7-4B11-B326-F644516501F9}" srcOrd="0" destOrd="0" presId="urn:microsoft.com/office/officeart/2005/8/layout/hierarchy3"/>
    <dgm:cxn modelId="{21BAFBBF-82BB-4F48-8FD2-05744092E7CB}" type="presOf" srcId="{9EBD6611-6407-43B4-BA93-027B6F76C382}" destId="{4A79C24F-325F-49F3-B3A9-8B116DB9B842}" srcOrd="0" destOrd="0" presId="urn:microsoft.com/office/officeart/2005/8/layout/hierarchy3"/>
    <dgm:cxn modelId="{50A305E9-A175-4C09-AFE6-2BB1956CEFF2}" srcId="{249E427A-D09C-4FFF-874F-04C7C1320EFB}" destId="{E540ACE9-F820-444E-BD6A-EDE29268E72C}" srcOrd="0" destOrd="0" parTransId="{B2F6AFDC-D5C4-433F-AAE0-336C6618396F}" sibTransId="{24C13DBE-82C2-4B66-9E6C-EB747A590BF1}"/>
    <dgm:cxn modelId="{673A72D0-EB36-4A7D-BAFB-2CE5EE424743}" srcId="{E540ACE9-F820-444E-BD6A-EDE29268E72C}" destId="{129742E7-C95A-484B-92CB-33B610D85C00}" srcOrd="1" destOrd="0" parTransId="{89ABD795-A54F-4AF6-81CC-C5692A36DB68}" sibTransId="{D6037CC3-211F-42A0-BB1E-3E5DD9EFF3E9}"/>
    <dgm:cxn modelId="{2279E664-7B43-4334-A4DA-0578FED6C22B}" type="presOf" srcId="{129742E7-C95A-484B-92CB-33B610D85C00}" destId="{74D45543-830E-4336-9082-2D6765915CCA}" srcOrd="0" destOrd="0" presId="urn:microsoft.com/office/officeart/2005/8/layout/hierarchy3"/>
    <dgm:cxn modelId="{E9C6D2C1-2DC9-47FE-9056-172E407D747A}" type="presOf" srcId="{9EBD6611-6407-43B4-BA93-027B6F76C382}" destId="{9113DFF1-8972-4BCD-9A9B-CD4130D963B3}" srcOrd="1" destOrd="0" presId="urn:microsoft.com/office/officeart/2005/8/layout/hierarchy3"/>
    <dgm:cxn modelId="{4B1C677F-E0DE-45AE-8D5B-468F057CAD78}" type="presOf" srcId="{C88E0889-265A-418F-99CC-29AEF4A3E0F1}" destId="{CCC54376-F4BF-4619-8FDA-EB9E0EFF13F9}" srcOrd="0" destOrd="0" presId="urn:microsoft.com/office/officeart/2005/8/layout/hierarchy3"/>
    <dgm:cxn modelId="{51B95BB7-98C0-4A70-B5F6-D6A520B410F4}" type="presOf" srcId="{5182FE4F-E7BC-4279-A4E4-F32FD69FB7CD}" destId="{7EE006FA-83E8-407D-A730-E58BA4DAA634}" srcOrd="0" destOrd="0" presId="urn:microsoft.com/office/officeart/2005/8/layout/hierarchy3"/>
    <dgm:cxn modelId="{8801CC4A-B2B8-47C8-AD0F-E09401B448CB}" type="presOf" srcId="{F71947CB-2A09-4E02-BC9F-A7EEDEFD7250}" destId="{A04D129A-DE9A-4DBF-A45C-04E7504957CA}" srcOrd="0" destOrd="0" presId="urn:microsoft.com/office/officeart/2005/8/layout/hierarchy3"/>
    <dgm:cxn modelId="{9AB4152C-9F4F-4422-9325-BA3EA8AED324}" srcId="{E540ACE9-F820-444E-BD6A-EDE29268E72C}" destId="{45510B01-03FF-4E8C-95CF-B845D4090306}" srcOrd="2" destOrd="0" parTransId="{75B78164-5400-4348-BCF6-45A730978AA6}" sibTransId="{54D46808-84E9-4F84-95E8-A389CC490D9A}"/>
    <dgm:cxn modelId="{64EBF462-CCDB-49BA-BC48-FB97F34AD624}" type="presOf" srcId="{E540ACE9-F820-444E-BD6A-EDE29268E72C}" destId="{AE7CD6A7-EFAE-493A-B226-C5AA9F14D115}" srcOrd="1" destOrd="0" presId="urn:microsoft.com/office/officeart/2005/8/layout/hierarchy3"/>
    <dgm:cxn modelId="{DA34A7A7-BD95-42ED-896F-CB48BD2028F6}" srcId="{9EBD6611-6407-43B4-BA93-027B6F76C382}" destId="{D25ED650-8E8F-4D53-A2C1-ACE0E95CAAAF}" srcOrd="3" destOrd="0" parTransId="{A621CED0-0426-4724-863A-449D084BA314}" sibTransId="{611EF607-9505-4FA0-93C5-4E0614F380FB}"/>
    <dgm:cxn modelId="{4AEA8A44-688D-45FD-B107-3B1299943B6E}" srcId="{249E427A-D09C-4FFF-874F-04C7C1320EFB}" destId="{9EBD6611-6407-43B4-BA93-027B6F76C382}" srcOrd="1" destOrd="0" parTransId="{8BCC045B-8141-4A6B-9D48-CEA08762C6E1}" sibTransId="{703C0CC7-3D6E-40B3-9576-18252BB29055}"/>
    <dgm:cxn modelId="{D27BB6D0-FCB4-4F82-A29C-08DD838EC8DE}" type="presOf" srcId="{70AC4D90-286D-4734-92E1-34C5E4D34E68}" destId="{BF2EF285-5C9F-42B2-852A-40B5D1D85D95}" srcOrd="0" destOrd="0" presId="urn:microsoft.com/office/officeart/2005/8/layout/hierarchy3"/>
    <dgm:cxn modelId="{AB8FBE50-EEBC-4921-9463-C6B72BB62B34}" type="presOf" srcId="{A621CED0-0426-4724-863A-449D084BA314}" destId="{407DDE7D-1961-4734-B5A9-49B55DD31000}" srcOrd="0" destOrd="0" presId="urn:microsoft.com/office/officeart/2005/8/layout/hierarchy3"/>
    <dgm:cxn modelId="{4E014A61-1F37-449D-9339-00FCB5791058}" type="presOf" srcId="{5B67F073-2307-4B9C-90AB-5A965C5BA322}" destId="{7D14AB56-C01A-4E82-AFCA-001DED80DF51}" srcOrd="0" destOrd="0" presId="urn:microsoft.com/office/officeart/2005/8/layout/hierarchy3"/>
    <dgm:cxn modelId="{4FC3BFE1-F56A-4E0B-9D19-5B16BDA52AD9}" type="presParOf" srcId="{1C88928B-8081-49F0-881D-F4AF4EEADDF4}" destId="{A71D04BD-258D-4EDF-A708-176BC6ACE286}" srcOrd="0" destOrd="0" presId="urn:microsoft.com/office/officeart/2005/8/layout/hierarchy3"/>
    <dgm:cxn modelId="{38F9F6DC-99E7-4130-9FB0-8BBAA405D8BC}" type="presParOf" srcId="{A71D04BD-258D-4EDF-A708-176BC6ACE286}" destId="{875BDB6E-CE47-4DEB-99FD-E64395914B75}" srcOrd="0" destOrd="0" presId="urn:microsoft.com/office/officeart/2005/8/layout/hierarchy3"/>
    <dgm:cxn modelId="{BAD6F9A1-10E9-4FF4-8E30-40CCA05945A1}" type="presParOf" srcId="{875BDB6E-CE47-4DEB-99FD-E64395914B75}" destId="{C38A287B-3E9A-4F96-BB24-49DC9D514565}" srcOrd="0" destOrd="0" presId="urn:microsoft.com/office/officeart/2005/8/layout/hierarchy3"/>
    <dgm:cxn modelId="{63185946-F0A0-4E04-9719-8DF24AA3222A}" type="presParOf" srcId="{875BDB6E-CE47-4DEB-99FD-E64395914B75}" destId="{AE7CD6A7-EFAE-493A-B226-C5AA9F14D115}" srcOrd="1" destOrd="0" presId="urn:microsoft.com/office/officeart/2005/8/layout/hierarchy3"/>
    <dgm:cxn modelId="{94E8B98C-AB34-474E-8A82-F9290DBD9BFE}" type="presParOf" srcId="{A71D04BD-258D-4EDF-A708-176BC6ACE286}" destId="{A7AC0AE8-2E9E-4856-97DA-04DEFF10DBAC}" srcOrd="1" destOrd="0" presId="urn:microsoft.com/office/officeart/2005/8/layout/hierarchy3"/>
    <dgm:cxn modelId="{A572CA7C-4661-4B76-9C81-A94B08163FCD}" type="presParOf" srcId="{A7AC0AE8-2E9E-4856-97DA-04DEFF10DBAC}" destId="{BB6AD983-0291-468F-B3FB-288BD5A9EA45}" srcOrd="0" destOrd="0" presId="urn:microsoft.com/office/officeart/2005/8/layout/hierarchy3"/>
    <dgm:cxn modelId="{8EE5FDA5-5D02-4A9F-BB47-31F4F8F9D89E}" type="presParOf" srcId="{A7AC0AE8-2E9E-4856-97DA-04DEFF10DBAC}" destId="{7EE006FA-83E8-407D-A730-E58BA4DAA634}" srcOrd="1" destOrd="0" presId="urn:microsoft.com/office/officeart/2005/8/layout/hierarchy3"/>
    <dgm:cxn modelId="{90DD6149-C51D-45AC-9A6B-67F4E1C16253}" type="presParOf" srcId="{A7AC0AE8-2E9E-4856-97DA-04DEFF10DBAC}" destId="{4885C82F-59A7-4B11-B326-F644516501F9}" srcOrd="2" destOrd="0" presId="urn:microsoft.com/office/officeart/2005/8/layout/hierarchy3"/>
    <dgm:cxn modelId="{38FFCE72-9513-46D1-BBA7-66EDE6A8C084}" type="presParOf" srcId="{A7AC0AE8-2E9E-4856-97DA-04DEFF10DBAC}" destId="{74D45543-830E-4336-9082-2D6765915CCA}" srcOrd="3" destOrd="0" presId="urn:microsoft.com/office/officeart/2005/8/layout/hierarchy3"/>
    <dgm:cxn modelId="{BEA2BBF6-FF31-4E4A-8033-6917FA9BCF8F}" type="presParOf" srcId="{A7AC0AE8-2E9E-4856-97DA-04DEFF10DBAC}" destId="{09CF7095-84CF-4FD0-BCE7-CEF316143C2E}" srcOrd="4" destOrd="0" presId="urn:microsoft.com/office/officeart/2005/8/layout/hierarchy3"/>
    <dgm:cxn modelId="{C6499C13-9F61-40A8-A5AE-CA6701E8B282}" type="presParOf" srcId="{A7AC0AE8-2E9E-4856-97DA-04DEFF10DBAC}" destId="{3C0EFED2-E531-41B3-AFDF-CF71CD757243}" srcOrd="5" destOrd="0" presId="urn:microsoft.com/office/officeart/2005/8/layout/hierarchy3"/>
    <dgm:cxn modelId="{BB2FE4D3-46AA-4784-8B65-85894D2A07EB}" type="presParOf" srcId="{A7AC0AE8-2E9E-4856-97DA-04DEFF10DBAC}" destId="{33FCFF50-634B-4461-9F9B-8A7BAB465CEC}" srcOrd="6" destOrd="0" presId="urn:microsoft.com/office/officeart/2005/8/layout/hierarchy3"/>
    <dgm:cxn modelId="{7AFAC3FF-7A75-4DFF-81E9-20F94EC8971C}" type="presParOf" srcId="{A7AC0AE8-2E9E-4856-97DA-04DEFF10DBAC}" destId="{2889D1B4-548A-4F0E-A44D-CBAE7E448356}" srcOrd="7" destOrd="0" presId="urn:microsoft.com/office/officeart/2005/8/layout/hierarchy3"/>
    <dgm:cxn modelId="{5D4E8450-253A-4CE6-8A80-7E85F66D08D5}" type="presParOf" srcId="{1C88928B-8081-49F0-881D-F4AF4EEADDF4}" destId="{FAC5CA31-7E61-418E-A45C-CEA86F2041B8}" srcOrd="1" destOrd="0" presId="urn:microsoft.com/office/officeart/2005/8/layout/hierarchy3"/>
    <dgm:cxn modelId="{EC370208-126C-477A-AFA4-335C0B8732B1}" type="presParOf" srcId="{FAC5CA31-7E61-418E-A45C-CEA86F2041B8}" destId="{FDCB6F60-6EA7-4029-8725-59AF301E756C}" srcOrd="0" destOrd="0" presId="urn:microsoft.com/office/officeart/2005/8/layout/hierarchy3"/>
    <dgm:cxn modelId="{31791507-5444-4553-B16F-3EAECBABC911}" type="presParOf" srcId="{FDCB6F60-6EA7-4029-8725-59AF301E756C}" destId="{4A79C24F-325F-49F3-B3A9-8B116DB9B842}" srcOrd="0" destOrd="0" presId="urn:microsoft.com/office/officeart/2005/8/layout/hierarchy3"/>
    <dgm:cxn modelId="{4368FBA2-F383-4E23-9B26-780E7A876C95}" type="presParOf" srcId="{FDCB6F60-6EA7-4029-8725-59AF301E756C}" destId="{9113DFF1-8972-4BCD-9A9B-CD4130D963B3}" srcOrd="1" destOrd="0" presId="urn:microsoft.com/office/officeart/2005/8/layout/hierarchy3"/>
    <dgm:cxn modelId="{CDD5A350-358A-40EE-A3A9-7B7213C2186A}" type="presParOf" srcId="{FAC5CA31-7E61-418E-A45C-CEA86F2041B8}" destId="{23355121-D652-4D3E-A8D9-9C1BD712DF54}" srcOrd="1" destOrd="0" presId="urn:microsoft.com/office/officeart/2005/8/layout/hierarchy3"/>
    <dgm:cxn modelId="{3B7CADF5-2FB2-40D9-8D56-1ED261EE2330}" type="presParOf" srcId="{23355121-D652-4D3E-A8D9-9C1BD712DF54}" destId="{A04D129A-DE9A-4DBF-A45C-04E7504957CA}" srcOrd="0" destOrd="0" presId="urn:microsoft.com/office/officeart/2005/8/layout/hierarchy3"/>
    <dgm:cxn modelId="{559CCE93-2EE5-40EB-B554-D5E95DCE9D2E}" type="presParOf" srcId="{23355121-D652-4D3E-A8D9-9C1BD712DF54}" destId="{7D14AB56-C01A-4E82-AFCA-001DED80DF51}" srcOrd="1" destOrd="0" presId="urn:microsoft.com/office/officeart/2005/8/layout/hierarchy3"/>
    <dgm:cxn modelId="{339D1AD7-0F33-4E79-A2DD-1B3868392907}" type="presParOf" srcId="{23355121-D652-4D3E-A8D9-9C1BD712DF54}" destId="{CCC54376-F4BF-4619-8FDA-EB9E0EFF13F9}" srcOrd="2" destOrd="0" presId="urn:microsoft.com/office/officeart/2005/8/layout/hierarchy3"/>
    <dgm:cxn modelId="{C985BF1A-9148-401D-8A1A-7064173D1EDD}" type="presParOf" srcId="{23355121-D652-4D3E-A8D9-9C1BD712DF54}" destId="{44564126-DC35-4146-917B-3295694DC654}" srcOrd="3" destOrd="0" presId="urn:microsoft.com/office/officeart/2005/8/layout/hierarchy3"/>
    <dgm:cxn modelId="{33ECE8C1-88EB-4A78-981A-5D6367BB0B0A}" type="presParOf" srcId="{23355121-D652-4D3E-A8D9-9C1BD712DF54}" destId="{191BDBB0-5FB8-4BE1-B62C-775F87D8F510}" srcOrd="4" destOrd="0" presId="urn:microsoft.com/office/officeart/2005/8/layout/hierarchy3"/>
    <dgm:cxn modelId="{477C23F3-41F9-4C13-9E52-66FD1F0160EA}" type="presParOf" srcId="{23355121-D652-4D3E-A8D9-9C1BD712DF54}" destId="{BF2EF285-5C9F-42B2-852A-40B5D1D85D95}" srcOrd="5" destOrd="0" presId="urn:microsoft.com/office/officeart/2005/8/layout/hierarchy3"/>
    <dgm:cxn modelId="{F15DD2D3-7986-4183-9A68-C9986365F51F}" type="presParOf" srcId="{23355121-D652-4D3E-A8D9-9C1BD712DF54}" destId="{407DDE7D-1961-4734-B5A9-49B55DD31000}" srcOrd="6" destOrd="0" presId="urn:microsoft.com/office/officeart/2005/8/layout/hierarchy3"/>
    <dgm:cxn modelId="{C9389ACE-9BA8-45D5-AAC9-D752200BBC1D}" type="presParOf" srcId="{23355121-D652-4D3E-A8D9-9C1BD712DF54}" destId="{5C480820-B5EC-4C8F-9946-263027F64364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4CA420-8654-4B7C-AFB9-888DC77C943A}" type="doc">
      <dgm:prSet loTypeId="urn:microsoft.com/office/officeart/2005/8/layout/process3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CH"/>
        </a:p>
      </dgm:t>
    </dgm:pt>
    <dgm:pt modelId="{A13119A1-DF4E-4EFB-9EEE-F22634F9E86D}">
      <dgm:prSet phldrT="[Text]" custT="1"/>
      <dgm:spPr/>
      <dgm:t>
        <a:bodyPr/>
        <a:lstStyle/>
        <a:p>
          <a:r>
            <a:rPr lang="de-CH" sz="1600" b="1" dirty="0">
              <a:latin typeface="Arial" panose="020B0604020202020204" pitchFamily="34" charset="0"/>
              <a:cs typeface="Arial" panose="020B0604020202020204" pitchFamily="34" charset="0"/>
            </a:rPr>
            <a:t>Einführung</a:t>
          </a:r>
        </a:p>
      </dgm:t>
    </dgm:pt>
    <dgm:pt modelId="{5DE08245-D44E-469E-AE53-46450F719DAF}" type="parTrans" cxnId="{AAE464EF-BC0C-4973-B611-EEEE232A542C}">
      <dgm:prSet/>
      <dgm:spPr/>
      <dgm:t>
        <a:bodyPr/>
        <a:lstStyle/>
        <a:p>
          <a:endParaRPr lang="de-CH"/>
        </a:p>
      </dgm:t>
    </dgm:pt>
    <dgm:pt modelId="{D6B9CC0D-40AA-44FB-8208-32829E537E3E}" type="sibTrans" cxnId="{AAE464EF-BC0C-4973-B611-EEEE232A542C}">
      <dgm:prSet/>
      <dgm:spPr/>
      <dgm:t>
        <a:bodyPr/>
        <a:lstStyle/>
        <a:p>
          <a:endParaRPr lang="de-CH"/>
        </a:p>
      </dgm:t>
    </dgm:pt>
    <dgm:pt modelId="{86533D9C-AD94-4A4F-9CA0-F4F2E72BE09C}">
      <dgm:prSet phldrT="[Text]" custT="1"/>
      <dgm:spPr/>
      <dgm:t>
        <a:bodyPr/>
        <a:lstStyle/>
        <a:p>
          <a:r>
            <a:rPr lang="de-CH" sz="1400" dirty="0">
              <a:latin typeface="Arial" panose="020B0604020202020204" pitchFamily="34" charset="0"/>
              <a:cs typeface="Arial" panose="020B0604020202020204" pitchFamily="34" charset="0"/>
            </a:rPr>
            <a:t>Edukation: Zieldefinition</a:t>
          </a:r>
        </a:p>
      </dgm:t>
    </dgm:pt>
    <dgm:pt modelId="{1A31E5C4-9A59-48EC-BA56-5C711FBB9DB9}" type="parTrans" cxnId="{4B1E5573-A5F0-4EA1-AFF3-D6FBCC63D2AC}">
      <dgm:prSet/>
      <dgm:spPr/>
      <dgm:t>
        <a:bodyPr/>
        <a:lstStyle/>
        <a:p>
          <a:endParaRPr lang="de-CH"/>
        </a:p>
      </dgm:t>
    </dgm:pt>
    <dgm:pt modelId="{C1A4478E-945A-4126-925D-A75730074553}" type="sibTrans" cxnId="{4B1E5573-A5F0-4EA1-AFF3-D6FBCC63D2AC}">
      <dgm:prSet/>
      <dgm:spPr/>
      <dgm:t>
        <a:bodyPr/>
        <a:lstStyle/>
        <a:p>
          <a:endParaRPr lang="de-CH"/>
        </a:p>
      </dgm:t>
    </dgm:pt>
    <dgm:pt modelId="{99880496-1A85-4DD2-8534-8B5543AB5AFF}">
      <dgm:prSet phldrT="[Text]" custT="1"/>
      <dgm:spPr/>
      <dgm:t>
        <a:bodyPr/>
        <a:lstStyle/>
        <a:p>
          <a:r>
            <a:rPr lang="de-CH" sz="1600" b="1" dirty="0">
              <a:latin typeface="Arial" panose="020B0604020202020204" pitchFamily="34" charset="0"/>
              <a:cs typeface="Arial" panose="020B0604020202020204" pitchFamily="34" charset="0"/>
            </a:rPr>
            <a:t>Kompensation</a:t>
          </a:r>
        </a:p>
      </dgm:t>
    </dgm:pt>
    <dgm:pt modelId="{1310DBB2-86B0-4E3E-A024-D241B1EA9313}" type="parTrans" cxnId="{BD2501FE-D6CA-4BD7-9346-47FFB0C54168}">
      <dgm:prSet/>
      <dgm:spPr/>
      <dgm:t>
        <a:bodyPr/>
        <a:lstStyle/>
        <a:p>
          <a:endParaRPr lang="de-CH"/>
        </a:p>
      </dgm:t>
    </dgm:pt>
    <dgm:pt modelId="{4513F2F5-9E57-4BCE-A6B3-AB4AADE1C87B}" type="sibTrans" cxnId="{BD2501FE-D6CA-4BD7-9346-47FFB0C54168}">
      <dgm:prSet/>
      <dgm:spPr/>
      <dgm:t>
        <a:bodyPr/>
        <a:lstStyle/>
        <a:p>
          <a:endParaRPr lang="de-CH"/>
        </a:p>
      </dgm:t>
    </dgm:pt>
    <dgm:pt modelId="{B4AAA8FD-4580-4D93-AFE4-679B081F0D34}">
      <dgm:prSet phldrT="[Text]" custT="1"/>
      <dgm:spPr/>
      <dgm:t>
        <a:bodyPr/>
        <a:lstStyle/>
        <a:p>
          <a:r>
            <a:rPr lang="de-CH" sz="1400" dirty="0">
              <a:latin typeface="Arial" panose="020B0604020202020204" pitchFamily="34" charset="0"/>
              <a:cs typeface="Arial" panose="020B0604020202020204" pitchFamily="34" charset="0"/>
            </a:rPr>
            <a:t>Erstellen von Copingstrategien</a:t>
          </a:r>
        </a:p>
      </dgm:t>
    </dgm:pt>
    <dgm:pt modelId="{ECAA1C6C-A81C-4096-9A4E-B2473F209F2E}" type="parTrans" cxnId="{78DF2A16-745B-4664-ADF5-9EC811E06A6D}">
      <dgm:prSet/>
      <dgm:spPr/>
      <dgm:t>
        <a:bodyPr/>
        <a:lstStyle/>
        <a:p>
          <a:endParaRPr lang="de-CH"/>
        </a:p>
      </dgm:t>
    </dgm:pt>
    <dgm:pt modelId="{118EE8B0-3612-4F2F-8819-A17E9F79A7FC}" type="sibTrans" cxnId="{78DF2A16-745B-4664-ADF5-9EC811E06A6D}">
      <dgm:prSet/>
      <dgm:spPr/>
      <dgm:t>
        <a:bodyPr/>
        <a:lstStyle/>
        <a:p>
          <a:endParaRPr lang="de-CH"/>
        </a:p>
      </dgm:t>
    </dgm:pt>
    <dgm:pt modelId="{FF9FFC6C-611B-4461-A2A6-A2E5DB366B70}">
      <dgm:prSet phldrT="[Text]" custT="1"/>
      <dgm:spPr/>
      <dgm:t>
        <a:bodyPr/>
        <a:lstStyle/>
        <a:p>
          <a:r>
            <a:rPr lang="de-CH" sz="1600" b="1" dirty="0">
              <a:latin typeface="Arial" panose="020B0604020202020204" pitchFamily="34" charset="0"/>
              <a:cs typeface="Arial" panose="020B0604020202020204" pitchFamily="34" charset="0"/>
            </a:rPr>
            <a:t>Restitution</a:t>
          </a:r>
        </a:p>
      </dgm:t>
    </dgm:pt>
    <dgm:pt modelId="{82D35618-7008-46F9-80DF-C96DC396983E}" type="parTrans" cxnId="{6C212D51-F77B-449E-B88A-1153A3E0C155}">
      <dgm:prSet/>
      <dgm:spPr/>
      <dgm:t>
        <a:bodyPr/>
        <a:lstStyle/>
        <a:p>
          <a:endParaRPr lang="de-CH"/>
        </a:p>
      </dgm:t>
    </dgm:pt>
    <dgm:pt modelId="{C6338491-3F25-48C4-9BF3-B2C3F17E72E8}" type="sibTrans" cxnId="{6C212D51-F77B-449E-B88A-1153A3E0C155}">
      <dgm:prSet/>
      <dgm:spPr/>
      <dgm:t>
        <a:bodyPr/>
        <a:lstStyle/>
        <a:p>
          <a:endParaRPr lang="de-CH"/>
        </a:p>
      </dgm:t>
    </dgm:pt>
    <dgm:pt modelId="{BE448225-5180-4E8D-8104-AEA831E334D8}">
      <dgm:prSet phldrT="[Text]" custT="1"/>
      <dgm:spPr/>
      <dgm:t>
        <a:bodyPr/>
        <a:lstStyle/>
        <a:p>
          <a:r>
            <a:rPr lang="de-CH" sz="1400" dirty="0">
              <a:latin typeface="Arial" panose="020B0604020202020204" pitchFamily="34" charset="0"/>
              <a:cs typeface="Arial" panose="020B0604020202020204" pitchFamily="34" charset="0"/>
            </a:rPr>
            <a:t>Üben der Copingstrategien </a:t>
          </a:r>
        </a:p>
      </dgm:t>
    </dgm:pt>
    <dgm:pt modelId="{4BA17FAF-5E1A-42EB-9DA8-F95B08EFE846}" type="parTrans" cxnId="{384CD44B-8246-41B2-A3B3-F394BDCA0C0B}">
      <dgm:prSet/>
      <dgm:spPr/>
      <dgm:t>
        <a:bodyPr/>
        <a:lstStyle/>
        <a:p>
          <a:endParaRPr lang="de-CH"/>
        </a:p>
      </dgm:t>
    </dgm:pt>
    <dgm:pt modelId="{6856865F-D2FD-433D-9369-CE9AA4467CA8}" type="sibTrans" cxnId="{384CD44B-8246-41B2-A3B3-F394BDCA0C0B}">
      <dgm:prSet/>
      <dgm:spPr/>
      <dgm:t>
        <a:bodyPr/>
        <a:lstStyle/>
        <a:p>
          <a:endParaRPr lang="de-CH"/>
        </a:p>
      </dgm:t>
    </dgm:pt>
    <dgm:pt modelId="{69079B5F-2275-40F4-B150-13AA23294469}">
      <dgm:prSet custT="1"/>
      <dgm:spPr/>
      <dgm:t>
        <a:bodyPr/>
        <a:lstStyle/>
        <a:p>
          <a:r>
            <a:rPr lang="de-CH" sz="1600" b="1" dirty="0">
              <a:latin typeface="Arial" panose="020B0604020202020204" pitchFamily="34" charset="0"/>
              <a:cs typeface="Arial" panose="020B0604020202020204" pitchFamily="34" charset="0"/>
            </a:rPr>
            <a:t>Transfer</a:t>
          </a:r>
        </a:p>
      </dgm:t>
    </dgm:pt>
    <dgm:pt modelId="{CC489CB4-F78C-47D0-8CBE-685D4FC4CE6B}" type="parTrans" cxnId="{6BF1A3BE-6CD6-44F8-8C88-EF42A4E80B18}">
      <dgm:prSet/>
      <dgm:spPr/>
      <dgm:t>
        <a:bodyPr/>
        <a:lstStyle/>
        <a:p>
          <a:endParaRPr lang="de-CH"/>
        </a:p>
      </dgm:t>
    </dgm:pt>
    <dgm:pt modelId="{507BAED8-EADA-49F0-B1BF-B78E9DA1493D}" type="sibTrans" cxnId="{6BF1A3BE-6CD6-44F8-8C88-EF42A4E80B18}">
      <dgm:prSet/>
      <dgm:spPr/>
      <dgm:t>
        <a:bodyPr/>
        <a:lstStyle/>
        <a:p>
          <a:endParaRPr lang="de-CH"/>
        </a:p>
      </dgm:t>
    </dgm:pt>
    <dgm:pt modelId="{32BD2015-52C0-444D-AFD1-0B7D5D986BD9}">
      <dgm:prSet custT="1"/>
      <dgm:spPr/>
      <dgm:t>
        <a:bodyPr/>
        <a:lstStyle/>
        <a:p>
          <a:r>
            <a:rPr lang="de-CH" sz="1400" dirty="0">
              <a:latin typeface="Arial" panose="020B0604020202020204" pitchFamily="34" charset="0"/>
              <a:cs typeface="Arial" panose="020B0604020202020204" pitchFamily="34" charset="0"/>
            </a:rPr>
            <a:t>Gruppenübungen</a:t>
          </a:r>
        </a:p>
      </dgm:t>
    </dgm:pt>
    <dgm:pt modelId="{B9556AF3-540E-47C1-A036-77F644C1B91D}" type="parTrans" cxnId="{305C85CF-09E2-48BE-9D04-D5CE26A349DA}">
      <dgm:prSet/>
      <dgm:spPr/>
      <dgm:t>
        <a:bodyPr/>
        <a:lstStyle/>
        <a:p>
          <a:endParaRPr lang="de-CH"/>
        </a:p>
      </dgm:t>
    </dgm:pt>
    <dgm:pt modelId="{F17104D6-E589-4FD0-82B5-266759A4F0B1}" type="sibTrans" cxnId="{305C85CF-09E2-48BE-9D04-D5CE26A349DA}">
      <dgm:prSet/>
      <dgm:spPr/>
      <dgm:t>
        <a:bodyPr/>
        <a:lstStyle/>
        <a:p>
          <a:endParaRPr lang="de-CH"/>
        </a:p>
      </dgm:t>
    </dgm:pt>
    <dgm:pt modelId="{4AFD0933-09BF-4214-BF14-8563BC70C5C9}">
      <dgm:prSet custT="1"/>
      <dgm:spPr/>
      <dgm:t>
        <a:bodyPr/>
        <a:lstStyle/>
        <a:p>
          <a:r>
            <a:rPr lang="de-CH" sz="1400" dirty="0">
              <a:latin typeface="Arial" panose="020B0604020202020204" pitchFamily="34" charset="0"/>
              <a:cs typeface="Arial" panose="020B0604020202020204" pitchFamily="34" charset="0"/>
            </a:rPr>
            <a:t>Hausaufgaben</a:t>
          </a:r>
          <a:endParaRPr lang="de-CH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9018D8-2FBA-4799-B280-8DFF85F9BC5A}" type="parTrans" cxnId="{C5ED09F8-CE99-4D46-A563-DC19B0239FB7}">
      <dgm:prSet/>
      <dgm:spPr/>
      <dgm:t>
        <a:bodyPr/>
        <a:lstStyle/>
        <a:p>
          <a:endParaRPr lang="de-CH"/>
        </a:p>
      </dgm:t>
    </dgm:pt>
    <dgm:pt modelId="{7C26EB02-172A-4E76-8F65-7D669C1660A6}" type="sibTrans" cxnId="{C5ED09F8-CE99-4D46-A563-DC19B0239FB7}">
      <dgm:prSet/>
      <dgm:spPr/>
      <dgm:t>
        <a:bodyPr/>
        <a:lstStyle/>
        <a:p>
          <a:endParaRPr lang="de-CH"/>
        </a:p>
      </dgm:t>
    </dgm:pt>
    <dgm:pt modelId="{AE181FDA-A124-49F3-8976-355DADD5E56F}">
      <dgm:prSet phldrT="[Text]" custT="1"/>
      <dgm:spPr/>
      <dgm:t>
        <a:bodyPr/>
        <a:lstStyle/>
        <a:p>
          <a:endParaRPr lang="de-CH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8BC057-4E7E-414D-8588-CD01D87FAB3D}" type="parTrans" cxnId="{1AA4B01E-46F6-4A97-BF49-A47BAF5D64E2}">
      <dgm:prSet/>
      <dgm:spPr/>
      <dgm:t>
        <a:bodyPr/>
        <a:lstStyle/>
        <a:p>
          <a:endParaRPr lang="de-CH"/>
        </a:p>
      </dgm:t>
    </dgm:pt>
    <dgm:pt modelId="{99D49A91-0C29-41E6-92CC-B9D91FFAEEA9}" type="sibTrans" cxnId="{1AA4B01E-46F6-4A97-BF49-A47BAF5D64E2}">
      <dgm:prSet/>
      <dgm:spPr/>
      <dgm:t>
        <a:bodyPr/>
        <a:lstStyle/>
        <a:p>
          <a:endParaRPr lang="de-CH"/>
        </a:p>
      </dgm:t>
    </dgm:pt>
    <dgm:pt modelId="{3D9ABB6F-F836-4672-9DA2-1CE5AE0CD84D}" type="pres">
      <dgm:prSet presAssocID="{3B4CA420-8654-4B7C-AFB9-888DC77C94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AFF03C4-CD3A-498C-B0BD-89A3F80F5104}" type="pres">
      <dgm:prSet presAssocID="{A13119A1-DF4E-4EFB-9EEE-F22634F9E86D}" presName="composite" presStyleCnt="0"/>
      <dgm:spPr/>
    </dgm:pt>
    <dgm:pt modelId="{19EA21B4-BAA1-45DA-B0BF-B71B392CC72E}" type="pres">
      <dgm:prSet presAssocID="{A13119A1-DF4E-4EFB-9EEE-F22634F9E86D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D214B49-F7A6-4C83-AC4E-36C438ABF333}" type="pres">
      <dgm:prSet presAssocID="{A13119A1-DF4E-4EFB-9EEE-F22634F9E86D}" presName="parSh" presStyleLbl="node1" presStyleIdx="0" presStyleCnt="4"/>
      <dgm:spPr/>
      <dgm:t>
        <a:bodyPr/>
        <a:lstStyle/>
        <a:p>
          <a:endParaRPr lang="de-DE"/>
        </a:p>
      </dgm:t>
    </dgm:pt>
    <dgm:pt modelId="{F457B0A9-753B-448E-B484-FE4C00B94486}" type="pres">
      <dgm:prSet presAssocID="{A13119A1-DF4E-4EFB-9EEE-F22634F9E86D}" presName="desTx" presStyleLbl="fgAcc1" presStyleIdx="0" presStyleCnt="4" custScaleX="92512" custScaleY="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38C04D-05CE-4955-8CF8-EDA01A9C2751}" type="pres">
      <dgm:prSet presAssocID="{D6B9CC0D-40AA-44FB-8208-32829E537E3E}" presName="sibTrans" presStyleLbl="sibTrans2D1" presStyleIdx="0" presStyleCnt="3"/>
      <dgm:spPr/>
      <dgm:t>
        <a:bodyPr/>
        <a:lstStyle/>
        <a:p>
          <a:endParaRPr lang="de-DE"/>
        </a:p>
      </dgm:t>
    </dgm:pt>
    <dgm:pt modelId="{AAA8E81D-0528-4110-9DC2-2C537D625BF2}" type="pres">
      <dgm:prSet presAssocID="{D6B9CC0D-40AA-44FB-8208-32829E537E3E}" presName="connTx" presStyleLbl="sibTrans2D1" presStyleIdx="0" presStyleCnt="3"/>
      <dgm:spPr/>
      <dgm:t>
        <a:bodyPr/>
        <a:lstStyle/>
        <a:p>
          <a:endParaRPr lang="de-DE"/>
        </a:p>
      </dgm:t>
    </dgm:pt>
    <dgm:pt modelId="{61B7498F-3C8E-4770-88A6-E2EB7B1858DA}" type="pres">
      <dgm:prSet presAssocID="{99880496-1A85-4DD2-8534-8B5543AB5AFF}" presName="composite" presStyleCnt="0"/>
      <dgm:spPr/>
    </dgm:pt>
    <dgm:pt modelId="{B2F481C8-1D43-4DDA-B825-022A1CB4284F}" type="pres">
      <dgm:prSet presAssocID="{99880496-1A85-4DD2-8534-8B5543AB5AFF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B3C849E-0482-43B3-8B27-6C89DDC18D6A}" type="pres">
      <dgm:prSet presAssocID="{99880496-1A85-4DD2-8534-8B5543AB5AFF}" presName="parSh" presStyleLbl="node1" presStyleIdx="1" presStyleCnt="4"/>
      <dgm:spPr/>
      <dgm:t>
        <a:bodyPr/>
        <a:lstStyle/>
        <a:p>
          <a:endParaRPr lang="de-DE"/>
        </a:p>
      </dgm:t>
    </dgm:pt>
    <dgm:pt modelId="{EDAE7962-C330-469F-AD9E-72229FFB4E71}" type="pres">
      <dgm:prSet presAssocID="{99880496-1A85-4DD2-8534-8B5543AB5AFF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8447477-3A28-41A2-B9FB-041B8845542F}" type="pres">
      <dgm:prSet presAssocID="{4513F2F5-9E57-4BCE-A6B3-AB4AADE1C87B}" presName="sibTrans" presStyleLbl="sibTrans2D1" presStyleIdx="1" presStyleCnt="3"/>
      <dgm:spPr/>
      <dgm:t>
        <a:bodyPr/>
        <a:lstStyle/>
        <a:p>
          <a:endParaRPr lang="de-DE"/>
        </a:p>
      </dgm:t>
    </dgm:pt>
    <dgm:pt modelId="{13639DDB-7948-4ABE-AB2E-1DA40BF38776}" type="pres">
      <dgm:prSet presAssocID="{4513F2F5-9E57-4BCE-A6B3-AB4AADE1C87B}" presName="connTx" presStyleLbl="sibTrans2D1" presStyleIdx="1" presStyleCnt="3"/>
      <dgm:spPr/>
      <dgm:t>
        <a:bodyPr/>
        <a:lstStyle/>
        <a:p>
          <a:endParaRPr lang="de-DE"/>
        </a:p>
      </dgm:t>
    </dgm:pt>
    <dgm:pt modelId="{B8EEADB8-FAA4-4EA9-B898-1CC60C7E7837}" type="pres">
      <dgm:prSet presAssocID="{FF9FFC6C-611B-4461-A2A6-A2E5DB366B70}" presName="composite" presStyleCnt="0"/>
      <dgm:spPr/>
    </dgm:pt>
    <dgm:pt modelId="{BD7D09B7-E5B2-463E-9005-C5ECC203EF83}" type="pres">
      <dgm:prSet presAssocID="{FF9FFC6C-611B-4461-A2A6-A2E5DB366B70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2EBC4CF-EE2F-4783-B943-B50ECBB0F562}" type="pres">
      <dgm:prSet presAssocID="{FF9FFC6C-611B-4461-A2A6-A2E5DB366B70}" presName="parSh" presStyleLbl="node1" presStyleIdx="2" presStyleCnt="4"/>
      <dgm:spPr/>
      <dgm:t>
        <a:bodyPr/>
        <a:lstStyle/>
        <a:p>
          <a:endParaRPr lang="de-DE"/>
        </a:p>
      </dgm:t>
    </dgm:pt>
    <dgm:pt modelId="{E5112354-9111-4F88-A8C5-67B2895A6465}" type="pres">
      <dgm:prSet presAssocID="{FF9FFC6C-611B-4461-A2A6-A2E5DB366B70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6039383-68F7-44A9-98A5-0646F1472F2F}" type="pres">
      <dgm:prSet presAssocID="{C6338491-3F25-48C4-9BF3-B2C3F17E72E8}" presName="sibTrans" presStyleLbl="sibTrans2D1" presStyleIdx="2" presStyleCnt="3"/>
      <dgm:spPr/>
      <dgm:t>
        <a:bodyPr/>
        <a:lstStyle/>
        <a:p>
          <a:endParaRPr lang="de-DE"/>
        </a:p>
      </dgm:t>
    </dgm:pt>
    <dgm:pt modelId="{BE78CC67-4ED4-4000-8A2E-D25977A8AE33}" type="pres">
      <dgm:prSet presAssocID="{C6338491-3F25-48C4-9BF3-B2C3F17E72E8}" presName="connTx" presStyleLbl="sibTrans2D1" presStyleIdx="2" presStyleCnt="3"/>
      <dgm:spPr/>
      <dgm:t>
        <a:bodyPr/>
        <a:lstStyle/>
        <a:p>
          <a:endParaRPr lang="de-DE"/>
        </a:p>
      </dgm:t>
    </dgm:pt>
    <dgm:pt modelId="{D5FA3922-D617-4473-A8A7-B60AB40A8E7A}" type="pres">
      <dgm:prSet presAssocID="{69079B5F-2275-40F4-B150-13AA23294469}" presName="composite" presStyleCnt="0"/>
      <dgm:spPr/>
    </dgm:pt>
    <dgm:pt modelId="{EF664368-9143-49FF-9F2D-85F62E90B569}" type="pres">
      <dgm:prSet presAssocID="{69079B5F-2275-40F4-B150-13AA23294469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FE78CFE-8F36-46C4-9CC1-48A077454A7B}" type="pres">
      <dgm:prSet presAssocID="{69079B5F-2275-40F4-B150-13AA23294469}" presName="parSh" presStyleLbl="node1" presStyleIdx="3" presStyleCnt="4"/>
      <dgm:spPr/>
      <dgm:t>
        <a:bodyPr/>
        <a:lstStyle/>
        <a:p>
          <a:endParaRPr lang="de-DE"/>
        </a:p>
      </dgm:t>
    </dgm:pt>
    <dgm:pt modelId="{AFBB64EB-2E80-45FB-A51D-E9A16CBD36C3}" type="pres">
      <dgm:prSet presAssocID="{69079B5F-2275-40F4-B150-13AA23294469}" presName="desTx" presStyleLbl="fgAcc1" presStyleIdx="3" presStyleCnt="4" custLinFactNeighborX="-7582" custLinFactNeighborY="237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C212D51-F77B-449E-B88A-1153A3E0C155}" srcId="{3B4CA420-8654-4B7C-AFB9-888DC77C943A}" destId="{FF9FFC6C-611B-4461-A2A6-A2E5DB366B70}" srcOrd="2" destOrd="0" parTransId="{82D35618-7008-46F9-80DF-C96DC396983E}" sibTransId="{C6338491-3F25-48C4-9BF3-B2C3F17E72E8}"/>
    <dgm:cxn modelId="{B439A531-5D1C-468A-9C81-E199F26F0F55}" type="presOf" srcId="{69079B5F-2275-40F4-B150-13AA23294469}" destId="{EF664368-9143-49FF-9F2D-85F62E90B569}" srcOrd="0" destOrd="0" presId="urn:microsoft.com/office/officeart/2005/8/layout/process3"/>
    <dgm:cxn modelId="{BD2501FE-D6CA-4BD7-9346-47FFB0C54168}" srcId="{3B4CA420-8654-4B7C-AFB9-888DC77C943A}" destId="{99880496-1A85-4DD2-8534-8B5543AB5AFF}" srcOrd="1" destOrd="0" parTransId="{1310DBB2-86B0-4E3E-A024-D241B1EA9313}" sibTransId="{4513F2F5-9E57-4BCE-A6B3-AB4AADE1C87B}"/>
    <dgm:cxn modelId="{1AA4B01E-46F6-4A97-BF49-A47BAF5D64E2}" srcId="{FF9FFC6C-611B-4461-A2A6-A2E5DB366B70}" destId="{AE181FDA-A124-49F3-8976-355DADD5E56F}" srcOrd="1" destOrd="0" parTransId="{A38BC057-4E7E-414D-8588-CD01D87FAB3D}" sibTransId="{99D49A91-0C29-41E6-92CC-B9D91FFAEEA9}"/>
    <dgm:cxn modelId="{8867B6B2-FFB1-41F9-849D-A169CD0704D9}" type="presOf" srcId="{69079B5F-2275-40F4-B150-13AA23294469}" destId="{8FE78CFE-8F36-46C4-9CC1-48A077454A7B}" srcOrd="1" destOrd="0" presId="urn:microsoft.com/office/officeart/2005/8/layout/process3"/>
    <dgm:cxn modelId="{2F46DAC8-A056-4935-A7CD-4F255F9449CA}" type="presOf" srcId="{C6338491-3F25-48C4-9BF3-B2C3F17E72E8}" destId="{BE78CC67-4ED4-4000-8A2E-D25977A8AE33}" srcOrd="1" destOrd="0" presId="urn:microsoft.com/office/officeart/2005/8/layout/process3"/>
    <dgm:cxn modelId="{78DF2A16-745B-4664-ADF5-9EC811E06A6D}" srcId="{99880496-1A85-4DD2-8534-8B5543AB5AFF}" destId="{B4AAA8FD-4580-4D93-AFE4-679B081F0D34}" srcOrd="0" destOrd="0" parTransId="{ECAA1C6C-A81C-4096-9A4E-B2473F209F2E}" sibTransId="{118EE8B0-3612-4F2F-8819-A17E9F79A7FC}"/>
    <dgm:cxn modelId="{B1400A40-0409-4AC9-BE7A-BFA26267138D}" type="presOf" srcId="{99880496-1A85-4DD2-8534-8B5543AB5AFF}" destId="{B2F481C8-1D43-4DDA-B825-022A1CB4284F}" srcOrd="0" destOrd="0" presId="urn:microsoft.com/office/officeart/2005/8/layout/process3"/>
    <dgm:cxn modelId="{74088EE4-820A-4926-AA2F-22EF3450FCDC}" type="presOf" srcId="{A13119A1-DF4E-4EFB-9EEE-F22634F9E86D}" destId="{5D214B49-F7A6-4C83-AC4E-36C438ABF333}" srcOrd="1" destOrd="0" presId="urn:microsoft.com/office/officeart/2005/8/layout/process3"/>
    <dgm:cxn modelId="{78387125-2436-41A9-AACF-7742D584B28C}" type="presOf" srcId="{A13119A1-DF4E-4EFB-9EEE-F22634F9E86D}" destId="{19EA21B4-BAA1-45DA-B0BF-B71B392CC72E}" srcOrd="0" destOrd="0" presId="urn:microsoft.com/office/officeart/2005/8/layout/process3"/>
    <dgm:cxn modelId="{384CD44B-8246-41B2-A3B3-F394BDCA0C0B}" srcId="{FF9FFC6C-611B-4461-A2A6-A2E5DB366B70}" destId="{BE448225-5180-4E8D-8104-AEA831E334D8}" srcOrd="0" destOrd="0" parTransId="{4BA17FAF-5E1A-42EB-9DA8-F95B08EFE846}" sibTransId="{6856865F-D2FD-433D-9369-CE9AA4467CA8}"/>
    <dgm:cxn modelId="{94264098-71FC-4581-93C7-BAED7114C2B2}" type="presOf" srcId="{99880496-1A85-4DD2-8534-8B5543AB5AFF}" destId="{4B3C849E-0482-43B3-8B27-6C89DDC18D6A}" srcOrd="1" destOrd="0" presId="urn:microsoft.com/office/officeart/2005/8/layout/process3"/>
    <dgm:cxn modelId="{49907420-57E4-4262-A95A-D466DC29FE52}" type="presOf" srcId="{4AFD0933-09BF-4214-BF14-8563BC70C5C9}" destId="{AFBB64EB-2E80-45FB-A51D-E9A16CBD36C3}" srcOrd="0" destOrd="1" presId="urn:microsoft.com/office/officeart/2005/8/layout/process3"/>
    <dgm:cxn modelId="{AAE464EF-BC0C-4973-B611-EEEE232A542C}" srcId="{3B4CA420-8654-4B7C-AFB9-888DC77C943A}" destId="{A13119A1-DF4E-4EFB-9EEE-F22634F9E86D}" srcOrd="0" destOrd="0" parTransId="{5DE08245-D44E-469E-AE53-46450F719DAF}" sibTransId="{D6B9CC0D-40AA-44FB-8208-32829E537E3E}"/>
    <dgm:cxn modelId="{348B1447-258A-456F-A9E1-0EAFF3D325AB}" type="presOf" srcId="{3B4CA420-8654-4B7C-AFB9-888DC77C943A}" destId="{3D9ABB6F-F836-4672-9DA2-1CE5AE0CD84D}" srcOrd="0" destOrd="0" presId="urn:microsoft.com/office/officeart/2005/8/layout/process3"/>
    <dgm:cxn modelId="{2452DB45-D711-41A0-9B32-1027A81C7DC9}" type="presOf" srcId="{4513F2F5-9E57-4BCE-A6B3-AB4AADE1C87B}" destId="{98447477-3A28-41A2-B9FB-041B8845542F}" srcOrd="0" destOrd="0" presId="urn:microsoft.com/office/officeart/2005/8/layout/process3"/>
    <dgm:cxn modelId="{FC6C890A-933A-4164-AFC7-0957BD8B7D93}" type="presOf" srcId="{C6338491-3F25-48C4-9BF3-B2C3F17E72E8}" destId="{16039383-68F7-44A9-98A5-0646F1472F2F}" srcOrd="0" destOrd="0" presId="urn:microsoft.com/office/officeart/2005/8/layout/process3"/>
    <dgm:cxn modelId="{A8CCEFD0-0129-4E8B-9EBD-6C567B609F74}" type="presOf" srcId="{D6B9CC0D-40AA-44FB-8208-32829E537E3E}" destId="{4138C04D-05CE-4955-8CF8-EDA01A9C2751}" srcOrd="0" destOrd="0" presId="urn:microsoft.com/office/officeart/2005/8/layout/process3"/>
    <dgm:cxn modelId="{305C85CF-09E2-48BE-9D04-D5CE26A349DA}" srcId="{69079B5F-2275-40F4-B150-13AA23294469}" destId="{32BD2015-52C0-444D-AFD1-0B7D5D986BD9}" srcOrd="0" destOrd="0" parTransId="{B9556AF3-540E-47C1-A036-77F644C1B91D}" sibTransId="{F17104D6-E589-4FD0-82B5-266759A4F0B1}"/>
    <dgm:cxn modelId="{112EEF8E-003E-4383-BFD8-51797E5FBB47}" type="presOf" srcId="{86533D9C-AD94-4A4F-9CA0-F4F2E72BE09C}" destId="{F457B0A9-753B-448E-B484-FE4C00B94486}" srcOrd="0" destOrd="0" presId="urn:microsoft.com/office/officeart/2005/8/layout/process3"/>
    <dgm:cxn modelId="{3A0F4347-1B49-4C1A-887E-F0499B8AFE33}" type="presOf" srcId="{D6B9CC0D-40AA-44FB-8208-32829E537E3E}" destId="{AAA8E81D-0528-4110-9DC2-2C537D625BF2}" srcOrd="1" destOrd="0" presId="urn:microsoft.com/office/officeart/2005/8/layout/process3"/>
    <dgm:cxn modelId="{9796C3C7-EDE4-4637-885A-147987F930DC}" type="presOf" srcId="{FF9FFC6C-611B-4461-A2A6-A2E5DB366B70}" destId="{BD7D09B7-E5B2-463E-9005-C5ECC203EF83}" srcOrd="0" destOrd="0" presId="urn:microsoft.com/office/officeart/2005/8/layout/process3"/>
    <dgm:cxn modelId="{F978170E-96A1-449E-8CA1-5A1D18305E64}" type="presOf" srcId="{BE448225-5180-4E8D-8104-AEA831E334D8}" destId="{E5112354-9111-4F88-A8C5-67B2895A6465}" srcOrd="0" destOrd="0" presId="urn:microsoft.com/office/officeart/2005/8/layout/process3"/>
    <dgm:cxn modelId="{4B1E5573-A5F0-4EA1-AFF3-D6FBCC63D2AC}" srcId="{A13119A1-DF4E-4EFB-9EEE-F22634F9E86D}" destId="{86533D9C-AD94-4A4F-9CA0-F4F2E72BE09C}" srcOrd="0" destOrd="0" parTransId="{1A31E5C4-9A59-48EC-BA56-5C711FBB9DB9}" sibTransId="{C1A4478E-945A-4126-925D-A75730074553}"/>
    <dgm:cxn modelId="{2B94FAD1-253A-4371-90E0-48DC27373A40}" type="presOf" srcId="{32BD2015-52C0-444D-AFD1-0B7D5D986BD9}" destId="{AFBB64EB-2E80-45FB-A51D-E9A16CBD36C3}" srcOrd="0" destOrd="0" presId="urn:microsoft.com/office/officeart/2005/8/layout/process3"/>
    <dgm:cxn modelId="{FCB3D442-9FFA-46B6-88A5-99A0065C8F32}" type="presOf" srcId="{AE181FDA-A124-49F3-8976-355DADD5E56F}" destId="{E5112354-9111-4F88-A8C5-67B2895A6465}" srcOrd="0" destOrd="1" presId="urn:microsoft.com/office/officeart/2005/8/layout/process3"/>
    <dgm:cxn modelId="{390E2B75-B683-4688-B546-B8AFE8917129}" type="presOf" srcId="{B4AAA8FD-4580-4D93-AFE4-679B081F0D34}" destId="{EDAE7962-C330-469F-AD9E-72229FFB4E71}" srcOrd="0" destOrd="0" presId="urn:microsoft.com/office/officeart/2005/8/layout/process3"/>
    <dgm:cxn modelId="{16D9F4D3-93C1-4572-BD81-DFAE58A1B947}" type="presOf" srcId="{4513F2F5-9E57-4BCE-A6B3-AB4AADE1C87B}" destId="{13639DDB-7948-4ABE-AB2E-1DA40BF38776}" srcOrd="1" destOrd="0" presId="urn:microsoft.com/office/officeart/2005/8/layout/process3"/>
    <dgm:cxn modelId="{C5ED09F8-CE99-4D46-A563-DC19B0239FB7}" srcId="{69079B5F-2275-40F4-B150-13AA23294469}" destId="{4AFD0933-09BF-4214-BF14-8563BC70C5C9}" srcOrd="1" destOrd="0" parTransId="{8F9018D8-2FBA-4799-B280-8DFF85F9BC5A}" sibTransId="{7C26EB02-172A-4E76-8F65-7D669C1660A6}"/>
    <dgm:cxn modelId="{6BF1A3BE-6CD6-44F8-8C88-EF42A4E80B18}" srcId="{3B4CA420-8654-4B7C-AFB9-888DC77C943A}" destId="{69079B5F-2275-40F4-B150-13AA23294469}" srcOrd="3" destOrd="0" parTransId="{CC489CB4-F78C-47D0-8CBE-685D4FC4CE6B}" sibTransId="{507BAED8-EADA-49F0-B1BF-B78E9DA1493D}"/>
    <dgm:cxn modelId="{8FBFBA67-A89C-4EA1-9685-C45A4C00E466}" type="presOf" srcId="{FF9FFC6C-611B-4461-A2A6-A2E5DB366B70}" destId="{D2EBC4CF-EE2F-4783-B943-B50ECBB0F562}" srcOrd="1" destOrd="0" presId="urn:microsoft.com/office/officeart/2005/8/layout/process3"/>
    <dgm:cxn modelId="{C8C3738E-8656-4D53-9265-ECE94A4CFE68}" type="presParOf" srcId="{3D9ABB6F-F836-4672-9DA2-1CE5AE0CD84D}" destId="{BAFF03C4-CD3A-498C-B0BD-89A3F80F5104}" srcOrd="0" destOrd="0" presId="urn:microsoft.com/office/officeart/2005/8/layout/process3"/>
    <dgm:cxn modelId="{482658C8-1711-4794-9DF5-03B31C905364}" type="presParOf" srcId="{BAFF03C4-CD3A-498C-B0BD-89A3F80F5104}" destId="{19EA21B4-BAA1-45DA-B0BF-B71B392CC72E}" srcOrd="0" destOrd="0" presId="urn:microsoft.com/office/officeart/2005/8/layout/process3"/>
    <dgm:cxn modelId="{9AFD1EAD-E26E-47D0-9DF8-72F39F1E69C5}" type="presParOf" srcId="{BAFF03C4-CD3A-498C-B0BD-89A3F80F5104}" destId="{5D214B49-F7A6-4C83-AC4E-36C438ABF333}" srcOrd="1" destOrd="0" presId="urn:microsoft.com/office/officeart/2005/8/layout/process3"/>
    <dgm:cxn modelId="{4415BCDB-69AC-4058-B724-6CD6308FCA90}" type="presParOf" srcId="{BAFF03C4-CD3A-498C-B0BD-89A3F80F5104}" destId="{F457B0A9-753B-448E-B484-FE4C00B94486}" srcOrd="2" destOrd="0" presId="urn:microsoft.com/office/officeart/2005/8/layout/process3"/>
    <dgm:cxn modelId="{98A5EFDB-1A49-4036-9368-A493BC155488}" type="presParOf" srcId="{3D9ABB6F-F836-4672-9DA2-1CE5AE0CD84D}" destId="{4138C04D-05CE-4955-8CF8-EDA01A9C2751}" srcOrd="1" destOrd="0" presId="urn:microsoft.com/office/officeart/2005/8/layout/process3"/>
    <dgm:cxn modelId="{EC9D8BAE-83A9-4AE3-903D-896F1711D05F}" type="presParOf" srcId="{4138C04D-05CE-4955-8CF8-EDA01A9C2751}" destId="{AAA8E81D-0528-4110-9DC2-2C537D625BF2}" srcOrd="0" destOrd="0" presId="urn:microsoft.com/office/officeart/2005/8/layout/process3"/>
    <dgm:cxn modelId="{17E567C3-E9D5-4FAA-BD0C-CE9BA6516D7C}" type="presParOf" srcId="{3D9ABB6F-F836-4672-9DA2-1CE5AE0CD84D}" destId="{61B7498F-3C8E-4770-88A6-E2EB7B1858DA}" srcOrd="2" destOrd="0" presId="urn:microsoft.com/office/officeart/2005/8/layout/process3"/>
    <dgm:cxn modelId="{699BD1A7-0EF9-4277-AECB-5E724CC2450F}" type="presParOf" srcId="{61B7498F-3C8E-4770-88A6-E2EB7B1858DA}" destId="{B2F481C8-1D43-4DDA-B825-022A1CB4284F}" srcOrd="0" destOrd="0" presId="urn:microsoft.com/office/officeart/2005/8/layout/process3"/>
    <dgm:cxn modelId="{B5334AE8-9D5B-4FA6-9DF6-40524D5407FD}" type="presParOf" srcId="{61B7498F-3C8E-4770-88A6-E2EB7B1858DA}" destId="{4B3C849E-0482-43B3-8B27-6C89DDC18D6A}" srcOrd="1" destOrd="0" presId="urn:microsoft.com/office/officeart/2005/8/layout/process3"/>
    <dgm:cxn modelId="{07E33983-84CE-441A-B603-4FF3FD750290}" type="presParOf" srcId="{61B7498F-3C8E-4770-88A6-E2EB7B1858DA}" destId="{EDAE7962-C330-469F-AD9E-72229FFB4E71}" srcOrd="2" destOrd="0" presId="urn:microsoft.com/office/officeart/2005/8/layout/process3"/>
    <dgm:cxn modelId="{32D5204F-A076-49CB-9252-11D7D1A912FC}" type="presParOf" srcId="{3D9ABB6F-F836-4672-9DA2-1CE5AE0CD84D}" destId="{98447477-3A28-41A2-B9FB-041B8845542F}" srcOrd="3" destOrd="0" presId="urn:microsoft.com/office/officeart/2005/8/layout/process3"/>
    <dgm:cxn modelId="{53FF34B4-D700-42E2-A770-B3F8C7B62A9A}" type="presParOf" srcId="{98447477-3A28-41A2-B9FB-041B8845542F}" destId="{13639DDB-7948-4ABE-AB2E-1DA40BF38776}" srcOrd="0" destOrd="0" presId="urn:microsoft.com/office/officeart/2005/8/layout/process3"/>
    <dgm:cxn modelId="{4E5CC641-4FC9-4137-9DEE-8E5D82021ECD}" type="presParOf" srcId="{3D9ABB6F-F836-4672-9DA2-1CE5AE0CD84D}" destId="{B8EEADB8-FAA4-4EA9-B898-1CC60C7E7837}" srcOrd="4" destOrd="0" presId="urn:microsoft.com/office/officeart/2005/8/layout/process3"/>
    <dgm:cxn modelId="{C0B66262-F738-464C-B5FB-FDF3ED8A1231}" type="presParOf" srcId="{B8EEADB8-FAA4-4EA9-B898-1CC60C7E7837}" destId="{BD7D09B7-E5B2-463E-9005-C5ECC203EF83}" srcOrd="0" destOrd="0" presId="urn:microsoft.com/office/officeart/2005/8/layout/process3"/>
    <dgm:cxn modelId="{55E5DA77-7302-43CB-9A34-4B9B421C1A76}" type="presParOf" srcId="{B8EEADB8-FAA4-4EA9-B898-1CC60C7E7837}" destId="{D2EBC4CF-EE2F-4783-B943-B50ECBB0F562}" srcOrd="1" destOrd="0" presId="urn:microsoft.com/office/officeart/2005/8/layout/process3"/>
    <dgm:cxn modelId="{577E2A80-4488-4A03-9C40-3D29416CB190}" type="presParOf" srcId="{B8EEADB8-FAA4-4EA9-B898-1CC60C7E7837}" destId="{E5112354-9111-4F88-A8C5-67B2895A6465}" srcOrd="2" destOrd="0" presId="urn:microsoft.com/office/officeart/2005/8/layout/process3"/>
    <dgm:cxn modelId="{1B0D91B7-ACD4-4543-8902-521A6E0F56CA}" type="presParOf" srcId="{3D9ABB6F-F836-4672-9DA2-1CE5AE0CD84D}" destId="{16039383-68F7-44A9-98A5-0646F1472F2F}" srcOrd="5" destOrd="0" presId="urn:microsoft.com/office/officeart/2005/8/layout/process3"/>
    <dgm:cxn modelId="{C366CB84-F90B-43BB-8E17-835A4362774D}" type="presParOf" srcId="{16039383-68F7-44A9-98A5-0646F1472F2F}" destId="{BE78CC67-4ED4-4000-8A2E-D25977A8AE33}" srcOrd="0" destOrd="0" presId="urn:microsoft.com/office/officeart/2005/8/layout/process3"/>
    <dgm:cxn modelId="{FF408F11-38F4-432B-8FEC-E3FFE284CC6E}" type="presParOf" srcId="{3D9ABB6F-F836-4672-9DA2-1CE5AE0CD84D}" destId="{D5FA3922-D617-4473-A8A7-B60AB40A8E7A}" srcOrd="6" destOrd="0" presId="urn:microsoft.com/office/officeart/2005/8/layout/process3"/>
    <dgm:cxn modelId="{D4D63BF1-B125-4EA4-B68D-F08E635219D0}" type="presParOf" srcId="{D5FA3922-D617-4473-A8A7-B60AB40A8E7A}" destId="{EF664368-9143-49FF-9F2D-85F62E90B569}" srcOrd="0" destOrd="0" presId="urn:microsoft.com/office/officeart/2005/8/layout/process3"/>
    <dgm:cxn modelId="{00E8DF19-FC99-4BB4-A19B-3C804233AD2C}" type="presParOf" srcId="{D5FA3922-D617-4473-A8A7-B60AB40A8E7A}" destId="{8FE78CFE-8F36-46C4-9CC1-48A077454A7B}" srcOrd="1" destOrd="0" presId="urn:microsoft.com/office/officeart/2005/8/layout/process3"/>
    <dgm:cxn modelId="{FF996C9B-0764-4DF1-B78E-91231AA0CD4E}" type="presParOf" srcId="{D5FA3922-D617-4473-A8A7-B60AB40A8E7A}" destId="{AFBB64EB-2E80-45FB-A51D-E9A16CBD36C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A287B-3E9A-4F96-BB24-49DC9D514565}">
      <dsp:nvSpPr>
        <dsp:cNvPr id="0" name=""/>
        <dsp:cNvSpPr/>
      </dsp:nvSpPr>
      <dsp:spPr>
        <a:xfrm>
          <a:off x="3101111" y="1300"/>
          <a:ext cx="1799414" cy="89970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700" b="1" kern="1200" dirty="0">
              <a:latin typeface="Arial" panose="020B0604020202020204" pitchFamily="34" charset="0"/>
              <a:cs typeface="Arial" panose="020B0604020202020204" pitchFamily="34" charset="0"/>
            </a:rPr>
            <a:t>Neurokognition</a:t>
          </a:r>
        </a:p>
      </dsp:txBody>
      <dsp:txXfrm>
        <a:off x="3127463" y="27652"/>
        <a:ext cx="1746710" cy="847003"/>
      </dsp:txXfrm>
    </dsp:sp>
    <dsp:sp modelId="{BB6AD983-0291-468F-B3FB-288BD5A9EA45}">
      <dsp:nvSpPr>
        <dsp:cNvPr id="0" name=""/>
        <dsp:cNvSpPr/>
      </dsp:nvSpPr>
      <dsp:spPr>
        <a:xfrm>
          <a:off x="3281052" y="901007"/>
          <a:ext cx="179941" cy="674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780"/>
              </a:lnTo>
              <a:lnTo>
                <a:pt x="179941" y="67478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E006FA-83E8-407D-A730-E58BA4DAA634}">
      <dsp:nvSpPr>
        <dsp:cNvPr id="0" name=""/>
        <dsp:cNvSpPr/>
      </dsp:nvSpPr>
      <dsp:spPr>
        <a:xfrm>
          <a:off x="3460994" y="1125934"/>
          <a:ext cx="1439531" cy="89970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>
              <a:latin typeface="Arial" panose="020B0604020202020204" pitchFamily="34" charset="0"/>
              <a:cs typeface="Arial" panose="020B0604020202020204" pitchFamily="34" charset="0"/>
            </a:rPr>
            <a:t>Geschwindigkeit der Informations-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verarbeitung</a:t>
          </a:r>
          <a:endParaRPr lang="de-CH" sz="1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>
              <a:latin typeface="Arial" panose="020B0604020202020204" pitchFamily="34" charset="0"/>
              <a:cs typeface="Arial" panose="020B0604020202020204" pitchFamily="34" charset="0"/>
            </a:rPr>
            <a:t> Aufmerksamkeit</a:t>
          </a:r>
        </a:p>
      </dsp:txBody>
      <dsp:txXfrm>
        <a:off x="3487346" y="1152286"/>
        <a:ext cx="1386827" cy="847003"/>
      </dsp:txXfrm>
    </dsp:sp>
    <dsp:sp modelId="{4885C82F-59A7-4B11-B326-F644516501F9}">
      <dsp:nvSpPr>
        <dsp:cNvPr id="0" name=""/>
        <dsp:cNvSpPr/>
      </dsp:nvSpPr>
      <dsp:spPr>
        <a:xfrm>
          <a:off x="3281052" y="901007"/>
          <a:ext cx="179941" cy="1799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414"/>
              </a:lnTo>
              <a:lnTo>
                <a:pt x="179941" y="17994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45543-830E-4336-9082-2D6765915CCA}">
      <dsp:nvSpPr>
        <dsp:cNvPr id="0" name=""/>
        <dsp:cNvSpPr/>
      </dsp:nvSpPr>
      <dsp:spPr>
        <a:xfrm>
          <a:off x="3460994" y="2250567"/>
          <a:ext cx="1439531" cy="89970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>
              <a:latin typeface="Arial" panose="020B0604020202020204" pitchFamily="34" charset="0"/>
              <a:cs typeface="Arial" panose="020B0604020202020204" pitchFamily="34" charset="0"/>
            </a:rPr>
            <a:t>Verbales und visuelles Lernen und Gedächtnis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87346" y="2276919"/>
        <a:ext cx="1386827" cy="847003"/>
      </dsp:txXfrm>
    </dsp:sp>
    <dsp:sp modelId="{09CF7095-84CF-4FD0-BCE7-CEF316143C2E}">
      <dsp:nvSpPr>
        <dsp:cNvPr id="0" name=""/>
        <dsp:cNvSpPr/>
      </dsp:nvSpPr>
      <dsp:spPr>
        <a:xfrm>
          <a:off x="3281052" y="901007"/>
          <a:ext cx="179941" cy="2924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4048"/>
              </a:lnTo>
              <a:lnTo>
                <a:pt x="179941" y="29240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EFED2-E531-41B3-AFDF-CF71CD757243}">
      <dsp:nvSpPr>
        <dsp:cNvPr id="0" name=""/>
        <dsp:cNvSpPr/>
      </dsp:nvSpPr>
      <dsp:spPr>
        <a:xfrm>
          <a:off x="3460994" y="3375201"/>
          <a:ext cx="1439531" cy="89970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>
              <a:latin typeface="Arial" panose="020B0604020202020204" pitchFamily="34" charset="0"/>
              <a:cs typeface="Arial" panose="020B0604020202020204" pitchFamily="34" charset="0"/>
            </a:rPr>
            <a:t>Denken und Problemlösen</a:t>
          </a:r>
        </a:p>
      </dsp:txBody>
      <dsp:txXfrm>
        <a:off x="3487346" y="3401553"/>
        <a:ext cx="1386827" cy="847003"/>
      </dsp:txXfrm>
    </dsp:sp>
    <dsp:sp modelId="{33FCFF50-634B-4461-9F9B-8A7BAB465CEC}">
      <dsp:nvSpPr>
        <dsp:cNvPr id="0" name=""/>
        <dsp:cNvSpPr/>
      </dsp:nvSpPr>
      <dsp:spPr>
        <a:xfrm>
          <a:off x="3281052" y="901007"/>
          <a:ext cx="179941" cy="4048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48682"/>
              </a:lnTo>
              <a:lnTo>
                <a:pt x="179941" y="40486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9D1B4-548A-4F0E-A44D-CBAE7E448356}">
      <dsp:nvSpPr>
        <dsp:cNvPr id="0" name=""/>
        <dsp:cNvSpPr/>
      </dsp:nvSpPr>
      <dsp:spPr>
        <a:xfrm>
          <a:off x="3460994" y="4499835"/>
          <a:ext cx="1439531" cy="89970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>
              <a:latin typeface="Arial" panose="020B0604020202020204" pitchFamily="34" charset="0"/>
              <a:cs typeface="Arial" panose="020B0604020202020204" pitchFamily="34" charset="0"/>
            </a:rPr>
            <a:t>Arbeitsgedächtnis</a:t>
          </a:r>
        </a:p>
      </dsp:txBody>
      <dsp:txXfrm>
        <a:off x="3487346" y="4526187"/>
        <a:ext cx="1386827" cy="847003"/>
      </dsp:txXfrm>
    </dsp:sp>
    <dsp:sp modelId="{4A79C24F-325F-49F3-B3A9-8B116DB9B842}">
      <dsp:nvSpPr>
        <dsp:cNvPr id="0" name=""/>
        <dsp:cNvSpPr/>
      </dsp:nvSpPr>
      <dsp:spPr>
        <a:xfrm>
          <a:off x="5350379" y="1300"/>
          <a:ext cx="1799414" cy="899707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700" b="1" kern="1200" dirty="0">
              <a:latin typeface="Arial" panose="020B0604020202020204" pitchFamily="34" charset="0"/>
              <a:cs typeface="Arial" panose="020B0604020202020204" pitchFamily="34" charset="0"/>
            </a:rPr>
            <a:t>Soziale Kognition</a:t>
          </a:r>
        </a:p>
      </dsp:txBody>
      <dsp:txXfrm>
        <a:off x="5376731" y="27652"/>
        <a:ext cx="1746710" cy="847003"/>
      </dsp:txXfrm>
    </dsp:sp>
    <dsp:sp modelId="{A04D129A-DE9A-4DBF-A45C-04E7504957CA}">
      <dsp:nvSpPr>
        <dsp:cNvPr id="0" name=""/>
        <dsp:cNvSpPr/>
      </dsp:nvSpPr>
      <dsp:spPr>
        <a:xfrm>
          <a:off x="5530320" y="901007"/>
          <a:ext cx="179941" cy="674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780"/>
              </a:lnTo>
              <a:lnTo>
                <a:pt x="179941" y="67478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14AB56-C01A-4E82-AFCA-001DED80DF51}">
      <dsp:nvSpPr>
        <dsp:cNvPr id="0" name=""/>
        <dsp:cNvSpPr/>
      </dsp:nvSpPr>
      <dsp:spPr>
        <a:xfrm>
          <a:off x="5710262" y="1125934"/>
          <a:ext cx="1439531" cy="899707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>
              <a:latin typeface="Arial" panose="020B0604020202020204" pitchFamily="34" charset="0"/>
              <a:cs typeface="Arial" panose="020B0604020202020204" pitchFamily="34" charset="0"/>
            </a:rPr>
            <a:t>Emotionale Wahrnehmung</a:t>
          </a:r>
        </a:p>
      </dsp:txBody>
      <dsp:txXfrm>
        <a:off x="5736614" y="1152286"/>
        <a:ext cx="1386827" cy="847003"/>
      </dsp:txXfrm>
    </dsp:sp>
    <dsp:sp modelId="{CCC54376-F4BF-4619-8FDA-EB9E0EFF13F9}">
      <dsp:nvSpPr>
        <dsp:cNvPr id="0" name=""/>
        <dsp:cNvSpPr/>
      </dsp:nvSpPr>
      <dsp:spPr>
        <a:xfrm>
          <a:off x="5530320" y="901007"/>
          <a:ext cx="179941" cy="1799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414"/>
              </a:lnTo>
              <a:lnTo>
                <a:pt x="179941" y="17994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564126-DC35-4146-917B-3295694DC654}">
      <dsp:nvSpPr>
        <dsp:cNvPr id="0" name=""/>
        <dsp:cNvSpPr/>
      </dsp:nvSpPr>
      <dsp:spPr>
        <a:xfrm>
          <a:off x="5710262" y="2250567"/>
          <a:ext cx="1439531" cy="899707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>
              <a:latin typeface="Arial" panose="020B0604020202020204" pitchFamily="34" charset="0"/>
              <a:cs typeface="Arial" panose="020B0604020202020204" pitchFamily="34" charset="0"/>
            </a:rPr>
            <a:t>Soziale Wahrnehmung (Theory </a:t>
          </a:r>
          <a:r>
            <a:rPr lang="de-CH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of</a:t>
          </a:r>
          <a:r>
            <a:rPr lang="de-CH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CH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mind</a:t>
          </a:r>
          <a:r>
            <a:rPr lang="de-CH" sz="12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5736614" y="2276919"/>
        <a:ext cx="1386827" cy="847003"/>
      </dsp:txXfrm>
    </dsp:sp>
    <dsp:sp modelId="{191BDBB0-5FB8-4BE1-B62C-775F87D8F510}">
      <dsp:nvSpPr>
        <dsp:cNvPr id="0" name=""/>
        <dsp:cNvSpPr/>
      </dsp:nvSpPr>
      <dsp:spPr>
        <a:xfrm>
          <a:off x="5530320" y="901007"/>
          <a:ext cx="179941" cy="2924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4048"/>
              </a:lnTo>
              <a:lnTo>
                <a:pt x="179941" y="29240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EF285-5C9F-42B2-852A-40B5D1D85D95}">
      <dsp:nvSpPr>
        <dsp:cNvPr id="0" name=""/>
        <dsp:cNvSpPr/>
      </dsp:nvSpPr>
      <dsp:spPr>
        <a:xfrm>
          <a:off x="5710262" y="3375201"/>
          <a:ext cx="1439531" cy="899707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>
              <a:latin typeface="Arial" panose="020B0604020202020204" pitchFamily="34" charset="0"/>
              <a:cs typeface="Arial" panose="020B0604020202020204" pitchFamily="34" charset="0"/>
            </a:rPr>
            <a:t>Soziale Schemata </a:t>
          </a:r>
        </a:p>
      </dsp:txBody>
      <dsp:txXfrm>
        <a:off x="5736614" y="3401553"/>
        <a:ext cx="1386827" cy="847003"/>
      </dsp:txXfrm>
    </dsp:sp>
    <dsp:sp modelId="{407DDE7D-1961-4734-B5A9-49B55DD31000}">
      <dsp:nvSpPr>
        <dsp:cNvPr id="0" name=""/>
        <dsp:cNvSpPr/>
      </dsp:nvSpPr>
      <dsp:spPr>
        <a:xfrm>
          <a:off x="5530320" y="901007"/>
          <a:ext cx="179941" cy="4048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48682"/>
              </a:lnTo>
              <a:lnTo>
                <a:pt x="179941" y="40486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480820-B5EC-4C8F-9946-263027F64364}">
      <dsp:nvSpPr>
        <dsp:cNvPr id="0" name=""/>
        <dsp:cNvSpPr/>
      </dsp:nvSpPr>
      <dsp:spPr>
        <a:xfrm>
          <a:off x="5710262" y="4499835"/>
          <a:ext cx="1439531" cy="899707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200" kern="1200" dirty="0">
              <a:latin typeface="Arial" panose="020B0604020202020204" pitchFamily="34" charset="0"/>
              <a:cs typeface="Arial" panose="020B0604020202020204" pitchFamily="34" charset="0"/>
            </a:rPr>
            <a:t>Attributionen</a:t>
          </a:r>
        </a:p>
      </dsp:txBody>
      <dsp:txXfrm>
        <a:off x="5736614" y="4526187"/>
        <a:ext cx="1386827" cy="8470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14B49-F7A6-4C83-AC4E-36C438ABF333}">
      <dsp:nvSpPr>
        <dsp:cNvPr id="0" name=""/>
        <dsp:cNvSpPr/>
      </dsp:nvSpPr>
      <dsp:spPr>
        <a:xfrm>
          <a:off x="2261" y="12226"/>
          <a:ext cx="1832154" cy="12527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600" b="1" kern="1200" dirty="0">
              <a:latin typeface="Arial" panose="020B0604020202020204" pitchFamily="34" charset="0"/>
              <a:cs typeface="Arial" panose="020B0604020202020204" pitchFamily="34" charset="0"/>
            </a:rPr>
            <a:t>Einführung</a:t>
          </a:r>
        </a:p>
      </dsp:txBody>
      <dsp:txXfrm>
        <a:off x="2261" y="12226"/>
        <a:ext cx="1832154" cy="732861"/>
      </dsp:txXfrm>
    </dsp:sp>
    <dsp:sp modelId="{F457B0A9-753B-448E-B484-FE4C00B94486}">
      <dsp:nvSpPr>
        <dsp:cNvPr id="0" name=""/>
        <dsp:cNvSpPr/>
      </dsp:nvSpPr>
      <dsp:spPr>
        <a:xfrm>
          <a:off x="446118" y="745087"/>
          <a:ext cx="1694963" cy="167040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400" kern="1200" dirty="0">
              <a:latin typeface="Arial" panose="020B0604020202020204" pitchFamily="34" charset="0"/>
              <a:cs typeface="Arial" panose="020B0604020202020204" pitchFamily="34" charset="0"/>
            </a:rPr>
            <a:t>Edukation: Zieldefinition</a:t>
          </a:r>
        </a:p>
      </dsp:txBody>
      <dsp:txXfrm>
        <a:off x="495042" y="794011"/>
        <a:ext cx="1597115" cy="1572552"/>
      </dsp:txXfrm>
    </dsp:sp>
    <dsp:sp modelId="{4138C04D-05CE-4955-8CF8-EDA01A9C2751}">
      <dsp:nvSpPr>
        <dsp:cNvPr id="0" name=""/>
        <dsp:cNvSpPr/>
      </dsp:nvSpPr>
      <dsp:spPr>
        <a:xfrm>
          <a:off x="2095015" y="150580"/>
          <a:ext cx="552470" cy="45615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900" kern="1200"/>
        </a:p>
      </dsp:txBody>
      <dsp:txXfrm>
        <a:off x="2095015" y="241811"/>
        <a:ext cx="415624" cy="273691"/>
      </dsp:txXfrm>
    </dsp:sp>
    <dsp:sp modelId="{4B3C849E-0482-43B3-8B27-6C89DDC18D6A}">
      <dsp:nvSpPr>
        <dsp:cNvPr id="0" name=""/>
        <dsp:cNvSpPr/>
      </dsp:nvSpPr>
      <dsp:spPr>
        <a:xfrm>
          <a:off x="2876812" y="12226"/>
          <a:ext cx="1832154" cy="12527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600" b="1" kern="1200" dirty="0">
              <a:latin typeface="Arial" panose="020B0604020202020204" pitchFamily="34" charset="0"/>
              <a:cs typeface="Arial" panose="020B0604020202020204" pitchFamily="34" charset="0"/>
            </a:rPr>
            <a:t>Kompensation</a:t>
          </a:r>
        </a:p>
      </dsp:txBody>
      <dsp:txXfrm>
        <a:off x="2876812" y="12226"/>
        <a:ext cx="1832154" cy="732861"/>
      </dsp:txXfrm>
    </dsp:sp>
    <dsp:sp modelId="{EDAE7962-C330-469F-AD9E-72229FFB4E71}">
      <dsp:nvSpPr>
        <dsp:cNvPr id="0" name=""/>
        <dsp:cNvSpPr/>
      </dsp:nvSpPr>
      <dsp:spPr>
        <a:xfrm>
          <a:off x="3252073" y="745087"/>
          <a:ext cx="1832154" cy="167040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400" kern="1200" dirty="0">
              <a:latin typeface="Arial" panose="020B0604020202020204" pitchFamily="34" charset="0"/>
              <a:cs typeface="Arial" panose="020B0604020202020204" pitchFamily="34" charset="0"/>
            </a:rPr>
            <a:t>Erstellen von Copingstrategien</a:t>
          </a:r>
        </a:p>
      </dsp:txBody>
      <dsp:txXfrm>
        <a:off x="3300997" y="794011"/>
        <a:ext cx="1734306" cy="1572552"/>
      </dsp:txXfrm>
    </dsp:sp>
    <dsp:sp modelId="{98447477-3A28-41A2-B9FB-041B8845542F}">
      <dsp:nvSpPr>
        <dsp:cNvPr id="0" name=""/>
        <dsp:cNvSpPr/>
      </dsp:nvSpPr>
      <dsp:spPr>
        <a:xfrm>
          <a:off x="4986715" y="150580"/>
          <a:ext cx="588825" cy="45615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900" kern="1200"/>
        </a:p>
      </dsp:txBody>
      <dsp:txXfrm>
        <a:off x="4986715" y="241811"/>
        <a:ext cx="451979" cy="273691"/>
      </dsp:txXfrm>
    </dsp:sp>
    <dsp:sp modelId="{D2EBC4CF-EE2F-4783-B943-B50ECBB0F562}">
      <dsp:nvSpPr>
        <dsp:cNvPr id="0" name=""/>
        <dsp:cNvSpPr/>
      </dsp:nvSpPr>
      <dsp:spPr>
        <a:xfrm>
          <a:off x="5819959" y="12226"/>
          <a:ext cx="1832154" cy="12527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600" b="1" kern="1200" dirty="0">
              <a:latin typeface="Arial" panose="020B0604020202020204" pitchFamily="34" charset="0"/>
              <a:cs typeface="Arial" panose="020B0604020202020204" pitchFamily="34" charset="0"/>
            </a:rPr>
            <a:t>Restitution</a:t>
          </a:r>
        </a:p>
      </dsp:txBody>
      <dsp:txXfrm>
        <a:off x="5819959" y="12226"/>
        <a:ext cx="1832154" cy="732861"/>
      </dsp:txXfrm>
    </dsp:sp>
    <dsp:sp modelId="{E5112354-9111-4F88-A8C5-67B2895A6465}">
      <dsp:nvSpPr>
        <dsp:cNvPr id="0" name=""/>
        <dsp:cNvSpPr/>
      </dsp:nvSpPr>
      <dsp:spPr>
        <a:xfrm>
          <a:off x="6195220" y="745087"/>
          <a:ext cx="1832154" cy="167040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400" kern="1200" dirty="0">
              <a:latin typeface="Arial" panose="020B0604020202020204" pitchFamily="34" charset="0"/>
              <a:cs typeface="Arial" panose="020B0604020202020204" pitchFamily="34" charset="0"/>
            </a:rPr>
            <a:t>Üben der Copingstrategien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CH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44144" y="794011"/>
        <a:ext cx="1734306" cy="1572552"/>
      </dsp:txXfrm>
    </dsp:sp>
    <dsp:sp modelId="{16039383-68F7-44A9-98A5-0646F1472F2F}">
      <dsp:nvSpPr>
        <dsp:cNvPr id="0" name=""/>
        <dsp:cNvSpPr/>
      </dsp:nvSpPr>
      <dsp:spPr>
        <a:xfrm>
          <a:off x="7929862" y="150580"/>
          <a:ext cx="588825" cy="45615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1900" kern="1200"/>
        </a:p>
      </dsp:txBody>
      <dsp:txXfrm>
        <a:off x="7929862" y="241811"/>
        <a:ext cx="451979" cy="273691"/>
      </dsp:txXfrm>
    </dsp:sp>
    <dsp:sp modelId="{8FE78CFE-8F36-46C4-9CC1-48A077454A7B}">
      <dsp:nvSpPr>
        <dsp:cNvPr id="0" name=""/>
        <dsp:cNvSpPr/>
      </dsp:nvSpPr>
      <dsp:spPr>
        <a:xfrm>
          <a:off x="8763106" y="12226"/>
          <a:ext cx="1832154" cy="12527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600" b="1" kern="1200" dirty="0">
              <a:latin typeface="Arial" panose="020B0604020202020204" pitchFamily="34" charset="0"/>
              <a:cs typeface="Arial" panose="020B0604020202020204" pitchFamily="34" charset="0"/>
            </a:rPr>
            <a:t>Transfer</a:t>
          </a:r>
        </a:p>
      </dsp:txBody>
      <dsp:txXfrm>
        <a:off x="8763106" y="12226"/>
        <a:ext cx="1832154" cy="732861"/>
      </dsp:txXfrm>
    </dsp:sp>
    <dsp:sp modelId="{AFBB64EB-2E80-45FB-A51D-E9A16CBD36C3}">
      <dsp:nvSpPr>
        <dsp:cNvPr id="0" name=""/>
        <dsp:cNvSpPr/>
      </dsp:nvSpPr>
      <dsp:spPr>
        <a:xfrm>
          <a:off x="8999453" y="757313"/>
          <a:ext cx="1832154" cy="167040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400" kern="1200" dirty="0">
              <a:latin typeface="Arial" panose="020B0604020202020204" pitchFamily="34" charset="0"/>
              <a:cs typeface="Arial" panose="020B0604020202020204" pitchFamily="34" charset="0"/>
            </a:rPr>
            <a:t>Gruppenübungen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CH" sz="1400" kern="1200" dirty="0">
              <a:latin typeface="Arial" panose="020B0604020202020204" pitchFamily="34" charset="0"/>
              <a:cs typeface="Arial" panose="020B0604020202020204" pitchFamily="34" charset="0"/>
            </a:rPr>
            <a:t>Hausaufgaben</a:t>
          </a:r>
          <a:endParaRPr lang="de-CH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048377" y="806237"/>
        <a:ext cx="1734306" cy="1572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E4685-8186-4F97-90B6-2C5A0C3178AD}" type="datetimeFigureOut">
              <a:rPr lang="de-CH" smtClean="0"/>
              <a:t>29.11.2022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3353D-C502-4036-B1D9-B95C766BD16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326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3353D-C502-4036-B1D9-B95C766BD16B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59623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3353D-C502-4036-B1D9-B95C766BD16B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5553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</a:pPr>
            <a:endParaRPr lang="de-CH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3353D-C502-4036-B1D9-B95C766BD16B}" type="slidenum">
              <a:rPr lang="de-CH" smtClean="0"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0421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3353D-C502-4036-B1D9-B95C766BD16B}" type="slidenum">
              <a:rPr lang="de-CH" smtClean="0"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55394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3353D-C502-4036-B1D9-B95C766BD16B}" type="slidenum">
              <a:rPr lang="de-CH" smtClean="0"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681502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3353D-C502-4036-B1D9-B95C766BD16B}" type="slidenum">
              <a:rPr lang="de-CH" smtClean="0"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9839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3353D-C502-4036-B1D9-B95C766BD16B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3085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3353D-C502-4036-B1D9-B95C766BD16B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62681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3353D-C502-4036-B1D9-B95C766BD16B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50890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3353D-C502-4036-B1D9-B95C766BD16B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961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>
                <a:sym typeface="Wingdings" panose="05000000000000000000" pitchFamily="2" charset="2"/>
              </a:rPr>
              <a:t> 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3353D-C502-4036-B1D9-B95C766BD16B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25443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3353D-C502-4036-B1D9-B95C766BD16B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05846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3353D-C502-4036-B1D9-B95C766BD16B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0655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  <a:p>
            <a:endParaRPr lang="de-DE" dirty="0"/>
          </a:p>
          <a:p>
            <a:endParaRPr lang="de-CH" dirty="0">
              <a:highlight>
                <a:srgbClr val="FFFF00"/>
              </a:highlight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3353D-C502-4036-B1D9-B95C766BD16B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95401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87A34-E555-1B05-7B65-B1822052A8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D3CCB84-B9F8-FEAE-D63B-B69A2054D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6BCFDB-0B47-C959-3B05-2D5EFA379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C63A-A6D3-4606-BDE1-58566E03E508}" type="datetime1">
              <a:rPr lang="de-CH" smtClean="0"/>
              <a:t>29.11.2022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69DF4F-37FE-2BA4-61F0-10699E4C4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MATRICS = Measurement And Treatment Research to Improve Cognition of Schizophrenia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24DDFB-4B8B-3D07-DDAE-043475111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87E4-9D3A-414A-BE62-1DBF591C3B6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482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BC53A9-4BC5-1B29-94EF-9906607D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F86F0D2-DBDF-0290-2E6F-B6889C0B7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B5D5A6-FE1E-1DF7-ECC8-03C5179F2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70A24-ED1D-44DB-BC27-3A94A3281D47}" type="datetime1">
              <a:rPr lang="de-CH" smtClean="0"/>
              <a:t>29.11.2022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74E49D-127C-DEB2-17B7-B8D07374F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MATRICS = Measurement And Treatment Research to Improve Cognition of Schizophrenia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B9B4EB-DCF0-29C5-6174-E7B373231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87E4-9D3A-414A-BE62-1DBF591C3B6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8880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B721502-FB4A-EA2B-C606-F4A297098E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E837F1B-F637-60B9-E1B2-F3BC0F93B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290039-E406-D227-1F0D-02B6D1EB8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4F95-BCBB-46BD-B437-546666A2EFD8}" type="datetime1">
              <a:rPr lang="de-CH" smtClean="0"/>
              <a:t>29.11.2022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524DAE-F5CD-40D4-546B-994B2C198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MATRICS = Measurement And Treatment Research to Improve Cognition of Schizophrenia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651916-AD21-8D9A-3370-1B9596E85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87E4-9D3A-414A-BE62-1DBF591C3B6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82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C81717-B8C7-9BC1-7058-3A1D8F34E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62F02C-7F46-B7DA-5DF8-9BF09A610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934234-DF01-A6D7-59FC-D6EAE8A69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E554-A4CE-4879-8D42-BE5B9444EE0F}" type="datetime1">
              <a:rPr lang="de-CH" smtClean="0"/>
              <a:t>29.11.2022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4E5F01-AF75-9246-B635-5840B8931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MATRICS = Measurement And Treatment Research to Improve Cognition of Schizophrenia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DB24A0-6F83-D526-D392-8B4538FB7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87E4-9D3A-414A-BE62-1DBF591C3B6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466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9DCF89-DA0C-EC54-EF1E-337761CF0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F0A689-8AC7-3CA9-3192-CBF7F0FFD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A99818-1D23-E219-87E8-BF9425138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6149-2280-41D9-84E6-D5E77C2353E5}" type="datetime1">
              <a:rPr lang="de-CH" smtClean="0"/>
              <a:t>29.11.2022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367BBC-A348-7A07-59CC-D173C67D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MATRICS = Measurement And Treatment Research to Improve Cognition of Schizophrenia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F20CDF-7445-6FC0-90DB-385AC8029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87E4-9D3A-414A-BE62-1DBF591C3B6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2575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8FAEB-F1EF-2977-C233-6E66C0F01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62B9D9-E888-67A1-4471-E88A51426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1BA8219-7D19-B1FE-2C4C-D2994A874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564D21-82A3-00C2-FED9-148DBC71B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CCC4-337E-4323-8F3E-D36014C480DF}" type="datetime1">
              <a:rPr lang="de-CH" smtClean="0"/>
              <a:t>29.11.2022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E2435D-8556-ACB9-F5A8-A0EE801B9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MATRICS = Measurement And Treatment Research to Improve Cognition of Schizophrenia</a:t>
            </a:r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11F3C3-E0DA-DA5A-E236-18892CEC9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87E4-9D3A-414A-BE62-1DBF591C3B6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4216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4ED31E-823A-9AC7-5867-95ACD2DDF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DD9F99-7514-99CC-85DC-5E55D42E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3E18E32-8A99-D893-DDB8-5AF55C247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31F33D6-02E8-7982-BBF9-4D0AC10300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CD1D72F-7327-B2D8-9DFE-BDC4AD462B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1EB8E63-5CF8-E88C-AC71-74C684FCC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64E6-5233-4EB2-BB1F-E05647222917}" type="datetime1">
              <a:rPr lang="de-CH" smtClean="0"/>
              <a:t>29.11.2022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2DF9A51-2223-15D1-930F-03503BFF1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MATRICS = Measurement And Treatment Research to Improve Cognition of Schizophrenia</a:t>
            </a:r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368BF54-8A22-69F8-A020-9668DB1BB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87E4-9D3A-414A-BE62-1DBF591C3B6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4260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D06CE4-8729-F96B-BB12-E5FF44E8A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2004409-25B8-27C8-29D4-7B23F40A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5E2A-19FC-44DD-9401-58A3B41D5D8A}" type="datetime1">
              <a:rPr lang="de-CH" smtClean="0"/>
              <a:t>29.11.2022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3D83B9-D1CA-C6D8-A800-9DA085A06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MATRICS = Measurement And Treatment Research to Improve Cognition of Schizophrenia</a:t>
            </a:r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2A763A4-BEAD-53BA-777A-6CC06CC35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87E4-9D3A-414A-BE62-1DBF591C3B6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0567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CA13EB0-5B8C-A486-38C8-31F48F004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46FE-1059-4979-9C08-B4C49226AE54}" type="datetime1">
              <a:rPr lang="de-CH" smtClean="0"/>
              <a:t>29.11.2022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BE0E148-4415-06AD-F346-FD25BBBF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MATRICS = Measurement And Treatment Research to Improve Cognition of Schizophrenia</a:t>
            </a:r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3B220B6-76AE-E053-B2A6-789383EF9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87E4-9D3A-414A-BE62-1DBF591C3B6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4754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7D4B26-DEF1-7DEE-883C-63E5032FE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D007F2-39F7-EC28-6AF9-656BB06EF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8A0802-75F5-3854-81A7-EFB19AD45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BBA1012-F83B-F470-A6E2-E4DDA9B57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A0B7-9531-452B-B8D9-76FE6E132769}" type="datetime1">
              <a:rPr lang="de-CH" smtClean="0"/>
              <a:t>29.11.2022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1A950F2-83E7-1F72-E851-095234BDE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MATRICS = Measurement And Treatment Research to Improve Cognition of Schizophrenia</a:t>
            </a:r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B5D94F-D2A4-3DDB-1490-2748A832E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87E4-9D3A-414A-BE62-1DBF591C3B6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617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8D86AA-41C8-2873-AB33-FED6E7E4E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1E07ED-90F2-10FB-00F0-CD9E62A0B1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8E62C6C-924D-F135-809B-BC4D3CBE2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2A87B37-1B93-14B7-187E-CC531ECF8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08F3-041E-425A-B957-09ECAF36D17A}" type="datetime1">
              <a:rPr lang="de-CH" smtClean="0"/>
              <a:t>29.11.2022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E6EF1DE-59AA-DF83-4C92-402795A95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MATRICS = Measurement And Treatment Research to Improve Cognition of Schizophrenia</a:t>
            </a:r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ABB4AC-BE8D-FF15-CC21-8B84A1AA8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487E4-9D3A-414A-BE62-1DBF591C3B6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5065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FD4207C-46F2-CDBF-8B1D-72A4A9EA0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1DBB90-271E-BADC-85D1-EE2B5F96B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5C3244-A826-6139-0813-66CE4F6BC5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4CC19-9AD1-48C1-92DC-DEC59825564C}" type="datetime1">
              <a:rPr lang="de-CH" smtClean="0"/>
              <a:t>29.11.2022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2EF64D-43C9-E436-3681-AABC64D28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MATRICS = Measurement And Treatment Research to Improve Cognition of Schizophrenia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6192BD-AACB-D764-DB55-EC14CA150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487E4-9D3A-414A-BE62-1DBF591C3B6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5975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93/schbul/sbi049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16/j.schres.2004.09.007" TargetMode="External"/><Relationship Id="rId5" Type="http://schemas.openxmlformats.org/officeDocument/2006/relationships/hyperlink" Target="https://doi.org/10.1093/schbul/sbu223" TargetMode="External"/><Relationship Id="rId4" Type="http://schemas.openxmlformats.org/officeDocument/2006/relationships/hyperlink" Target="https://doi.org/10.1016/j.schres.2017.01.03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B5C512-2E91-F344-8658-9F2B3ACCD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665" y="871710"/>
            <a:ext cx="9796670" cy="1510748"/>
          </a:xfrm>
        </p:spPr>
        <p:txBody>
          <a:bodyPr>
            <a:normAutofit/>
          </a:bodyPr>
          <a:lstStyle/>
          <a:p>
            <a:r>
              <a:rPr lang="de-CH" sz="3200" dirty="0">
                <a:latin typeface="Arial" panose="020B0604020202020204" pitchFamily="34" charset="0"/>
                <a:cs typeface="Arial" panose="020B0604020202020204" pitchFamily="34" charset="0"/>
              </a:rPr>
              <a:t>Integrierte Neurokognitive Therapie (INT)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38C48A0-5131-F421-D6D8-56D931EC1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100" y="2667759"/>
            <a:ext cx="10194235" cy="2858397"/>
          </a:xfrm>
        </p:spPr>
        <p:txBody>
          <a:bodyPr>
            <a:normAutofit/>
          </a:bodyPr>
          <a:lstStyle/>
          <a:p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One-Year Randomized Controlled Trial and Follow-Up of Integrated </a:t>
            </a:r>
          </a:p>
          <a:p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Neurocognitive Therapy for Schizophrenia Outpatients </a:t>
            </a:r>
          </a:p>
          <a:p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CH" sz="22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Mueller et al., 2015)</a:t>
            </a:r>
          </a:p>
          <a:p>
            <a:endParaRPr lang="en-US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Psychosen Grundlagen und Intervention</a:t>
            </a:r>
          </a:p>
          <a:p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08.11.22 - HS 22</a:t>
            </a:r>
          </a:p>
          <a:p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Roana Valli (roana.valli@unifr.ch)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DBA19EF-5337-39D4-A309-927AF9BAD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107" y="218733"/>
            <a:ext cx="2241927" cy="36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879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0E0745-378D-481F-C70C-129220839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9A2E02DE-F55B-F81F-57E6-12020662DB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2677" y="208580"/>
            <a:ext cx="10822136" cy="5927608"/>
          </a:xfrm>
        </p:spPr>
      </p:pic>
      <p:sp>
        <p:nvSpPr>
          <p:cNvPr id="6" name="Pfeil: nach unten 5">
            <a:extLst>
              <a:ext uri="{FF2B5EF4-FFF2-40B4-BE49-F238E27FC236}">
                <a16:creationId xmlns:a16="http://schemas.microsoft.com/office/drawing/2014/main" id="{5E46F855-9029-BB82-8DF0-9433DB8B4D8A}"/>
              </a:ext>
            </a:extLst>
          </p:cNvPr>
          <p:cNvSpPr/>
          <p:nvPr/>
        </p:nvSpPr>
        <p:spPr>
          <a:xfrm rot="5400000">
            <a:off x="7237654" y="2749892"/>
            <a:ext cx="149087" cy="239575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Pfeil: nach unten 6">
            <a:extLst>
              <a:ext uri="{FF2B5EF4-FFF2-40B4-BE49-F238E27FC236}">
                <a16:creationId xmlns:a16="http://schemas.microsoft.com/office/drawing/2014/main" id="{7C7371F4-E4CE-7100-E672-DE58F0748948}"/>
              </a:ext>
            </a:extLst>
          </p:cNvPr>
          <p:cNvSpPr/>
          <p:nvPr/>
        </p:nvSpPr>
        <p:spPr>
          <a:xfrm rot="5400000">
            <a:off x="10606502" y="4957130"/>
            <a:ext cx="149087" cy="239575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Pfeil: nach unten 7">
            <a:extLst>
              <a:ext uri="{FF2B5EF4-FFF2-40B4-BE49-F238E27FC236}">
                <a16:creationId xmlns:a16="http://schemas.microsoft.com/office/drawing/2014/main" id="{FF3564FB-C4B4-9A9C-A3B9-E107CAB65566}"/>
              </a:ext>
            </a:extLst>
          </p:cNvPr>
          <p:cNvSpPr/>
          <p:nvPr/>
        </p:nvSpPr>
        <p:spPr>
          <a:xfrm rot="5400000">
            <a:off x="7117867" y="4957131"/>
            <a:ext cx="149087" cy="239575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Pfeil: nach unten 11">
            <a:extLst>
              <a:ext uri="{FF2B5EF4-FFF2-40B4-BE49-F238E27FC236}">
                <a16:creationId xmlns:a16="http://schemas.microsoft.com/office/drawing/2014/main" id="{9BB032C0-F599-D58E-FB9C-99BCB9D5093F}"/>
              </a:ext>
            </a:extLst>
          </p:cNvPr>
          <p:cNvSpPr/>
          <p:nvPr/>
        </p:nvSpPr>
        <p:spPr>
          <a:xfrm rot="5400000">
            <a:off x="10662099" y="2749062"/>
            <a:ext cx="149087" cy="239575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D1D305D-31EC-9A94-A59B-C117FB5841C5}"/>
              </a:ext>
            </a:extLst>
          </p:cNvPr>
          <p:cNvSpPr txBox="1"/>
          <p:nvPr/>
        </p:nvSpPr>
        <p:spPr>
          <a:xfrm>
            <a:off x="10561258" y="6472086"/>
            <a:ext cx="60976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CH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Mueller et al., 2015)</a:t>
            </a:r>
          </a:p>
        </p:txBody>
      </p:sp>
      <p:sp>
        <p:nvSpPr>
          <p:cNvPr id="15" name="Pfeil: nach unten 14">
            <a:extLst>
              <a:ext uri="{FF2B5EF4-FFF2-40B4-BE49-F238E27FC236}">
                <a16:creationId xmlns:a16="http://schemas.microsoft.com/office/drawing/2014/main" id="{FDC9DE42-F708-C3AB-6CAE-105370033A12}"/>
              </a:ext>
            </a:extLst>
          </p:cNvPr>
          <p:cNvSpPr/>
          <p:nvPr/>
        </p:nvSpPr>
        <p:spPr>
          <a:xfrm rot="5400000">
            <a:off x="11437684" y="4944734"/>
            <a:ext cx="149087" cy="239575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Pfeil: nach unten 15">
            <a:extLst>
              <a:ext uri="{FF2B5EF4-FFF2-40B4-BE49-F238E27FC236}">
                <a16:creationId xmlns:a16="http://schemas.microsoft.com/office/drawing/2014/main" id="{9255E178-7041-7353-792E-153B243566E8}"/>
              </a:ext>
            </a:extLst>
          </p:cNvPr>
          <p:cNvSpPr/>
          <p:nvPr/>
        </p:nvSpPr>
        <p:spPr>
          <a:xfrm rot="5400000">
            <a:off x="7117865" y="1204148"/>
            <a:ext cx="149087" cy="239575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9160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C323EB-C67B-0D17-1A42-02E1000C4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2629"/>
            <a:ext cx="10515600" cy="1325563"/>
          </a:xfrm>
        </p:spPr>
        <p:txBody>
          <a:bodyPr>
            <a:no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Diskussion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CH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Mueller</a:t>
            </a:r>
            <a:r>
              <a:rPr lang="de-CH" sz="1100" dirty="0">
                <a:latin typeface="Arial" panose="020B0604020202020204" pitchFamily="34" charset="0"/>
                <a:ea typeface="Calibri" panose="020F0502020204030204" pitchFamily="34" charset="0"/>
              </a:rPr>
              <a:t> et al.</a:t>
            </a:r>
            <a:r>
              <a:rPr lang="de-CH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2015)</a:t>
            </a:r>
            <a:r>
              <a:rPr lang="de-CH" sz="2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CH" sz="2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CH" sz="2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CH" sz="2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CH" sz="12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CH" sz="12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9ECCEE-B026-0B36-2CCA-219D3DB5F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Neurokognitionen und soziale Kognitionen</a:t>
            </a:r>
          </a:p>
          <a:p>
            <a:pPr>
              <a:lnSpc>
                <a:spcPct val="100000"/>
              </a:lnSpc>
            </a:pP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</a:rPr>
              <a:t>Signifikant grössere kognitive Verbesserungen durch INT gegenüber TAU nach Therapiephase</a:t>
            </a:r>
          </a:p>
          <a:p>
            <a:pPr>
              <a:lnSpc>
                <a:spcPct val="100000"/>
              </a:lnSpc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Bereich soziale Kognitionen stärkere Effekte als Neurokognitionen</a:t>
            </a:r>
          </a:p>
          <a:p>
            <a:pPr marL="0" indent="0">
              <a:lnSpc>
                <a:spcPct val="100000"/>
              </a:lnSpc>
              <a:buNone/>
            </a:pP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Symptome</a:t>
            </a:r>
          </a:p>
          <a:p>
            <a:pPr>
              <a:lnSpc>
                <a:spcPct val="100000"/>
              </a:lnSpc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Reduktion von Negativsymptomen nach der Therapie und der Katamnese</a:t>
            </a:r>
          </a:p>
          <a:p>
            <a:pPr marL="0" indent="0">
              <a:lnSpc>
                <a:spcPct val="100000"/>
              </a:lnSpc>
              <a:buNone/>
            </a:pP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Funktionsniveau</a:t>
            </a:r>
          </a:p>
          <a:p>
            <a:pPr>
              <a:lnSpc>
                <a:spcPct val="100000"/>
              </a:lnSpc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Verbesserung des psychosozialen Funktionsniveaus nach der Therapie und Katamnese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273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C323EB-C67B-0D17-1A42-02E1000C4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2629"/>
            <a:ext cx="10515600" cy="1325563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Studie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Fazit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Ausblick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CH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Mueller</a:t>
            </a:r>
            <a:r>
              <a:rPr lang="de-CH" sz="1100" dirty="0">
                <a:latin typeface="Arial" panose="020B0604020202020204" pitchFamily="34" charset="0"/>
                <a:ea typeface="Calibri" panose="020F0502020204030204" pitchFamily="34" charset="0"/>
              </a:rPr>
              <a:t> et al.,</a:t>
            </a:r>
            <a:r>
              <a:rPr lang="de-CH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2015)</a:t>
            </a:r>
            <a:r>
              <a:rPr lang="de-CH" sz="2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CH" sz="2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CH" sz="2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CH" sz="2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CH" sz="12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CH" sz="12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9ECCEE-B026-0B36-2CCA-219D3DB5F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41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Hohe Akzeptanz der INT durch ambulante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Patient:innen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INT ist ein wirksamer Gruppentherapie-Ansatz um funktionelle Ergebnisse bei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Patient:innen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mit schizoaffektiver oder schizophrener Störung zu verbessern</a:t>
            </a:r>
          </a:p>
          <a:p>
            <a:pPr>
              <a:lnSpc>
                <a:spcPct val="150000"/>
              </a:lnSpc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Weitere Forschung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à"/>
            </a:pPr>
            <a:endParaRPr lang="de-CH" sz="16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à"/>
            </a:pPr>
            <a:endParaRPr lang="de-CH" sz="16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CH" sz="16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49645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9ECCEE-B026-0B36-2CCA-219D3DB5F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41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de-CH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Wie trainiert Ihr eure neurokognitiven und sozialkognitiven Fähigkeiten im Alltag?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58BE5E9F-17C7-41F9-4AB9-334C20FD49E1}"/>
              </a:ext>
            </a:extLst>
          </p:cNvPr>
          <p:cNvSpPr txBox="1">
            <a:spLocks/>
          </p:cNvSpPr>
          <p:nvPr/>
        </p:nvSpPr>
        <p:spPr>
          <a:xfrm>
            <a:off x="6302756" y="3082029"/>
            <a:ext cx="5535017" cy="224520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de-CH" sz="1200" dirty="0">
                <a:latin typeface="Arial" panose="020B0604020202020204" pitchFamily="34" charset="0"/>
                <a:cs typeface="Arial" panose="020B0604020202020204" pitchFamily="34" charset="0"/>
              </a:rPr>
              <a:t>Sozialkognitive Domänen </a:t>
            </a:r>
            <a:r>
              <a:rPr lang="de-CH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de-DE" sz="12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Green et al., 2005</a:t>
            </a:r>
            <a:r>
              <a:rPr lang="de-CH" sz="12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de-CH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de-CH" sz="1200" dirty="0">
                <a:latin typeface="Arial" panose="020B0604020202020204" pitchFamily="34" charset="0"/>
                <a:cs typeface="Arial" panose="020B0604020202020204" pitchFamily="34" charset="0"/>
              </a:rPr>
              <a:t>Emotionale Wahrnehmung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de-CH" sz="1200" dirty="0">
                <a:latin typeface="Arial" panose="020B0604020202020204" pitchFamily="34" charset="0"/>
                <a:cs typeface="Arial" panose="020B0604020202020204" pitchFamily="34" charset="0"/>
              </a:rPr>
              <a:t>Soziale Wahrnehmung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de-CH" sz="1200" dirty="0">
                <a:latin typeface="Arial" panose="020B0604020202020204" pitchFamily="34" charset="0"/>
                <a:cs typeface="Arial" panose="020B0604020202020204" pitchFamily="34" charset="0"/>
              </a:rPr>
              <a:t>Theory </a:t>
            </a:r>
            <a:r>
              <a:rPr lang="de-CH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200" dirty="0" err="1">
                <a:latin typeface="Arial" panose="020B0604020202020204" pitchFamily="34" charset="0"/>
                <a:cs typeface="Arial" panose="020B0604020202020204" pitchFamily="34" charset="0"/>
              </a:rPr>
              <a:t>Mind</a:t>
            </a:r>
            <a:r>
              <a:rPr lang="de-CH" sz="1200" dirty="0">
                <a:latin typeface="Arial" panose="020B0604020202020204" pitchFamily="34" charset="0"/>
                <a:cs typeface="Arial" panose="020B0604020202020204" pitchFamily="34" charset="0"/>
              </a:rPr>
              <a:t>: Perspektivenübernahme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de-CH" sz="1200" dirty="0">
                <a:latin typeface="Arial" panose="020B0604020202020204" pitchFamily="34" charset="0"/>
                <a:cs typeface="Arial" panose="020B0604020202020204" pitchFamily="34" charset="0"/>
              </a:rPr>
              <a:t>Soziale Schemata/soziales Wissen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de-CH" sz="1200" dirty="0">
                <a:latin typeface="Arial" panose="020B0604020202020204" pitchFamily="34" charset="0"/>
                <a:cs typeface="Arial" panose="020B0604020202020204" pitchFamily="34" charset="0"/>
              </a:rPr>
              <a:t>Attributionen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15B6C0C-7946-3F0D-9F74-D9CE96EB61EB}"/>
              </a:ext>
            </a:extLst>
          </p:cNvPr>
          <p:cNvSpPr txBox="1"/>
          <p:nvPr/>
        </p:nvSpPr>
        <p:spPr>
          <a:xfrm>
            <a:off x="961768" y="3087226"/>
            <a:ext cx="4569942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CH" sz="1200" dirty="0">
                <a:latin typeface="Arial" panose="020B0604020202020204" pitchFamily="34" charset="0"/>
                <a:cs typeface="Arial" panose="020B0604020202020204" pitchFamily="34" charset="0"/>
              </a:rPr>
              <a:t>Neurokognitive Domänen </a:t>
            </a:r>
            <a:r>
              <a:rPr kumimoji="0" lang="de-CH" sz="1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de-CH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</a:t>
            </a:r>
            <a:r>
              <a:rPr kumimoji="0" lang="de-CH" sz="1200" b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uechterlein</a:t>
            </a:r>
            <a:r>
              <a:rPr kumimoji="0" lang="de-CH" sz="12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et al., 2004)</a:t>
            </a:r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AutoNum type="arabicPeriod"/>
            </a:pPr>
            <a:r>
              <a:rPr lang="de-CH" sz="1200" dirty="0">
                <a:latin typeface="Arial" panose="020B0604020202020204" pitchFamily="34" charset="0"/>
                <a:cs typeface="Arial" panose="020B0604020202020204" pitchFamily="34" charset="0"/>
              </a:rPr>
              <a:t>Geschwindigkeit der Informationsverarbeitung</a:t>
            </a:r>
          </a:p>
          <a:p>
            <a:pPr marL="914400" lvl="1" indent="-457200">
              <a:buAutoNum type="arabicPeriod"/>
            </a:pPr>
            <a:r>
              <a:rPr lang="de-CH" sz="1200" dirty="0">
                <a:latin typeface="Arial" panose="020B0604020202020204" pitchFamily="34" charset="0"/>
                <a:cs typeface="Arial" panose="020B0604020202020204" pitchFamily="34" charset="0"/>
              </a:rPr>
              <a:t>Aufmerksamkeit/Vigilanz</a:t>
            </a:r>
          </a:p>
          <a:p>
            <a:pPr marL="914400" lvl="1" indent="-457200">
              <a:buAutoNum type="arabicPeriod"/>
            </a:pPr>
            <a:r>
              <a:rPr lang="de-CH" sz="1200" dirty="0">
                <a:latin typeface="Arial" panose="020B0604020202020204" pitchFamily="34" charset="0"/>
                <a:cs typeface="Arial" panose="020B0604020202020204" pitchFamily="34" charset="0"/>
              </a:rPr>
              <a:t>Verbales Lernen und Gedächtnis </a:t>
            </a:r>
          </a:p>
          <a:p>
            <a:pPr marL="914400" lvl="1" indent="-457200">
              <a:buAutoNum type="arabicPeriod"/>
            </a:pPr>
            <a:r>
              <a:rPr lang="de-CH" sz="1200" dirty="0">
                <a:latin typeface="Arial" panose="020B0604020202020204" pitchFamily="34" charset="0"/>
                <a:cs typeface="Arial" panose="020B0604020202020204" pitchFamily="34" charset="0"/>
              </a:rPr>
              <a:t>Visuelles Lernen und Gedächtnis </a:t>
            </a:r>
          </a:p>
          <a:p>
            <a:pPr marL="914400" lvl="1" indent="-457200">
              <a:buAutoNum type="arabicPeriod"/>
            </a:pPr>
            <a:r>
              <a:rPr lang="de-CH" sz="1200" dirty="0">
                <a:latin typeface="Arial" panose="020B0604020202020204" pitchFamily="34" charset="0"/>
                <a:cs typeface="Arial" panose="020B0604020202020204" pitchFamily="34" charset="0"/>
              </a:rPr>
              <a:t>Arbeitsgedächtnis </a:t>
            </a:r>
          </a:p>
          <a:p>
            <a:pPr marL="914400" lvl="1" indent="-457200">
              <a:buAutoNum type="arabicPeriod"/>
            </a:pPr>
            <a:r>
              <a:rPr lang="de-CH" sz="1200" dirty="0">
                <a:latin typeface="Arial" panose="020B0604020202020204" pitchFamily="34" charset="0"/>
                <a:cs typeface="Arial" panose="020B0604020202020204" pitchFamily="34" charset="0"/>
              </a:rPr>
              <a:t>Denken und Problemlösen </a:t>
            </a:r>
          </a:p>
        </p:txBody>
      </p:sp>
      <p:pic>
        <p:nvPicPr>
          <p:cNvPr id="3074" name="Picture 2" descr="Quellbild anzeigen">
            <a:extLst>
              <a:ext uri="{FF2B5EF4-FFF2-40B4-BE49-F238E27FC236}">
                <a16:creationId xmlns:a16="http://schemas.microsoft.com/office/drawing/2014/main" id="{61E5216D-871B-61A3-CB15-A0101B1D6B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511282"/>
            <a:ext cx="1185476" cy="118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176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9ECCEE-B026-0B36-2CCA-219D3DB5F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058"/>
            <a:ext cx="10515600" cy="490360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de-CH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Green MF, Olivier B, Crawley JN, Penn DL, Silverstein S.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Social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cognition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schizophrenia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recommendations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from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measurement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and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treatment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research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improve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cognition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schizophrenia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new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approaches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conference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</a:t>
            </a:r>
            <a:r>
              <a:rPr lang="de-CH" sz="1600" i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Schizophrenia</a:t>
            </a:r>
            <a:r>
              <a:rPr lang="de-CH" sz="16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i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bulletin</a:t>
            </a:r>
            <a:r>
              <a:rPr lang="de-CH" sz="16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2005 Oct;31(4), 882-7. 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https://doi.org/10.1093/schbul/sbi049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de-CH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Mueller, D.R.,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Khalesi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Z., Benzing, V., Castiglione, CI., Roder, V., (2017).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Does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Integrated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Neurocognitive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Therapy (INT)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reduce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severe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negative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symptoms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schizophrenia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outpatients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? </a:t>
            </a:r>
            <a:r>
              <a:rPr lang="de-CH" sz="1600" i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Schizophrenia</a:t>
            </a:r>
            <a:r>
              <a:rPr lang="de-CH" sz="16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Research, 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188, 92–97. 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https://doi.org/10.1016/j.schres.2017.01.037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de-CH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Mueller, D. R., Schmidt, S. J., &amp; Roder, V. (2015).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One-year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randomized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controlled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trial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and follow-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up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integrated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neurocognitive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therapy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for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schizophrenia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outpatients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</a:t>
            </a:r>
            <a:r>
              <a:rPr lang="de-CH" sz="1600" i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Schizophrenia</a:t>
            </a:r>
            <a:r>
              <a:rPr lang="de-CH" sz="16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i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bulletin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41(3), 604-616. 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https://doi.org/10.1093/schbul/sbu223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de-CH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Müller, D.R., Schmidt, S.J., Roder, V., (2013). Integrated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Neurocognitive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Therapy (INT). In: Roberts DL &amp; Penn DL (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eds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.)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Social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cognition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schizophrenia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From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evidence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treatment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Oxford, New York: Oxford University Press, 311-334.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Nuechterlein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K. H.,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Barch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D. M., Gold, J. M., Goldberg, T. E., Green, M. F., &amp; Heaton, R. K. (2004).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Identification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separable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cognitive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factors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schizophrenia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</a:t>
            </a:r>
            <a:r>
              <a:rPr lang="de-CH" sz="1600" i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Schizophrenia</a:t>
            </a:r>
            <a:r>
              <a:rPr lang="de-CH" sz="16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CH" sz="1600" i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research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72(1), 29-39. 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https://doi.org/10.1016/j.schres.2004.09.007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de-CH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68173AC7-DB71-E144-098F-CF54F27D8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Literaturverzeichnis</a:t>
            </a:r>
          </a:p>
        </p:txBody>
      </p:sp>
    </p:spTree>
    <p:extLst>
      <p:ext uri="{BB962C8B-B14F-4D97-AF65-F5344CB8AC3E}">
        <p14:creationId xmlns:p14="http://schemas.microsoft.com/office/powerpoint/2010/main" val="130235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A1BBC7-F242-641D-3645-A39233F0B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200" dirty="0">
                <a:latin typeface="Arial" panose="020B0604020202020204" pitchFamily="34" charset="0"/>
                <a:cs typeface="Arial" panose="020B0604020202020204" pitchFamily="34" charset="0"/>
              </a:rPr>
              <a:t>Überblick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A3E8D7-FB8F-3AD7-F9CA-77E4E84B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INT- Konzept</a:t>
            </a:r>
          </a:p>
          <a:p>
            <a:pPr lvl="1">
              <a:lnSpc>
                <a:spcPct val="110000"/>
              </a:lnSpc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Hintergrund</a:t>
            </a:r>
          </a:p>
          <a:p>
            <a:pPr lvl="1">
              <a:lnSpc>
                <a:spcPct val="110000"/>
              </a:lnSpc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Aufbau </a:t>
            </a:r>
          </a:p>
          <a:p>
            <a:pPr lvl="2">
              <a:lnSpc>
                <a:spcPct val="110000"/>
              </a:lnSpc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MATRICS-Domänen</a:t>
            </a:r>
          </a:p>
          <a:p>
            <a:pPr lvl="2">
              <a:lnSpc>
                <a:spcPct val="110000"/>
              </a:lnSpc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Therapieinhalt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Studie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Methode</a:t>
            </a:r>
          </a:p>
          <a:p>
            <a:pPr lvl="1">
              <a:lnSpc>
                <a:spcPct val="110000"/>
              </a:lnSpc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Ergebnisse</a:t>
            </a:r>
          </a:p>
          <a:p>
            <a:pPr lvl="1">
              <a:lnSpc>
                <a:spcPct val="110000"/>
              </a:lnSpc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Fazit &amp; Ausblick </a:t>
            </a:r>
          </a:p>
          <a:p>
            <a:pPr lvl="1"/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19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7EBE24-F303-4DE2-DA57-EA1E8B3B7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Hintergrund - INT-Ansatz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832ECB-3703-A9D3-65C8-3B30EE944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Kognitiver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Remediationsansatz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 (KR)</a:t>
            </a:r>
          </a:p>
          <a:p>
            <a:pPr>
              <a:lnSpc>
                <a:spcPct val="120000"/>
              </a:lnSpc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Weiterentwicklung der kognitiven Unterprogramme IPT</a:t>
            </a:r>
          </a:p>
          <a:p>
            <a:pPr marL="0" indent="0">
              <a:lnSpc>
                <a:spcPct val="120000"/>
              </a:lnSpc>
              <a:buNone/>
            </a:pP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11 neuro- und sozialkognitiven MATRICS-Domänen erstmals in einem einheitlichen Therapiekonzept </a:t>
            </a:r>
          </a:p>
          <a:p>
            <a:pPr>
              <a:lnSpc>
                <a:spcPct val="120000"/>
              </a:lnSpc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4 Therapiemodule </a:t>
            </a:r>
          </a:p>
          <a:p>
            <a:pPr>
              <a:lnSpc>
                <a:spcPct val="120000"/>
              </a:lnSpc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Ambulant und tagesstationäre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Patient:innen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 mit schizophrener oder schizoaffektiver Erkrankung </a:t>
            </a:r>
          </a:p>
          <a:p>
            <a:endParaRPr lang="de-CH" sz="14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D30A616-49FA-1B05-2CC9-40933FA1219A}"/>
              </a:ext>
            </a:extLst>
          </p:cNvPr>
          <p:cNvSpPr txBox="1"/>
          <p:nvPr/>
        </p:nvSpPr>
        <p:spPr>
          <a:xfrm>
            <a:off x="838200" y="1173752"/>
            <a:ext cx="60976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11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(Roder &amp; Mueller, 2013, 2015a,b) </a:t>
            </a:r>
            <a:endParaRPr lang="de-CH" sz="1100" dirty="0"/>
          </a:p>
        </p:txBody>
      </p:sp>
    </p:spTree>
    <p:extLst>
      <p:ext uri="{BB962C8B-B14F-4D97-AF65-F5344CB8AC3E}">
        <p14:creationId xmlns:p14="http://schemas.microsoft.com/office/powerpoint/2010/main" val="315435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43810D-8CB6-2A9D-7EF7-AF44DFDB6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Aufbau - 11 Funktionsdomänen von der MATRICS-Initiative </a:t>
            </a:r>
            <a:r>
              <a:rPr lang="de-CH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CH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1100" dirty="0">
                <a:latin typeface="Arial" panose="020B0604020202020204" pitchFamily="34" charset="0"/>
                <a:cs typeface="Arial" panose="020B0604020202020204" pitchFamily="34" charset="0"/>
              </a:rPr>
              <a:t>(MATRICS = Measurement and Treatment Research </a:t>
            </a:r>
            <a:r>
              <a:rPr lang="de-CH" sz="11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CH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00" dirty="0" err="1">
                <a:latin typeface="Arial" panose="020B0604020202020204" pitchFamily="34" charset="0"/>
                <a:cs typeface="Arial" panose="020B0604020202020204" pitchFamily="34" charset="0"/>
              </a:rPr>
              <a:t>Improve</a:t>
            </a:r>
            <a:r>
              <a:rPr lang="de-CH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00" dirty="0" err="1">
                <a:latin typeface="Arial" panose="020B0604020202020204" pitchFamily="34" charset="0"/>
                <a:cs typeface="Arial" panose="020B0604020202020204" pitchFamily="34" charset="0"/>
              </a:rPr>
              <a:t>Cognition</a:t>
            </a:r>
            <a:r>
              <a:rPr lang="de-CH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00" dirty="0" err="1">
                <a:latin typeface="Arial" panose="020B0604020202020204" pitchFamily="34" charset="0"/>
                <a:cs typeface="Arial" panose="020B0604020202020204" pitchFamily="34" charset="0"/>
              </a:rPr>
              <a:t>Schizophrenia</a:t>
            </a:r>
            <a:r>
              <a:rPr lang="de-CH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708445-65FB-BA33-C244-89E25A75A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3896140"/>
            <a:ext cx="10515599" cy="204642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Sozialkognitive Domänen </a:t>
            </a:r>
            <a:r>
              <a:rPr kumimoji="0" lang="de-CH" sz="13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kumimoji="0" lang="de-DE" sz="1300" b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Green et al., 2005</a:t>
            </a:r>
            <a:r>
              <a:rPr kumimoji="0" lang="de-CH" sz="1300" b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kumimoji="0" lang="de-CH" sz="13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Emotionale Wahrnehmung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Soziale Wahrnehmung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Theory </a:t>
            </a:r>
            <a:r>
              <a:rPr lang="de-CH" sz="1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800" dirty="0" err="1">
                <a:latin typeface="Arial" panose="020B0604020202020204" pitchFamily="34" charset="0"/>
                <a:cs typeface="Arial" panose="020B0604020202020204" pitchFamily="34" charset="0"/>
              </a:rPr>
              <a:t>Mind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: Perspektivenübernahme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Soziale Schemata/soziales Wissen</a:t>
            </a:r>
          </a:p>
          <a:p>
            <a:pPr marL="914400" lvl="1" indent="-457200">
              <a:buAutoNum type="arabicPeriod"/>
            </a:pP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Attributionen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27B2E0D-66EA-86E0-0E9C-0B24077A7DB2}"/>
              </a:ext>
            </a:extLst>
          </p:cNvPr>
          <p:cNvSpPr txBox="1"/>
          <p:nvPr/>
        </p:nvSpPr>
        <p:spPr>
          <a:xfrm>
            <a:off x="762000" y="1690688"/>
            <a:ext cx="10515600" cy="20464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Neurokognitive Domänen </a:t>
            </a:r>
            <a:r>
              <a:rPr kumimoji="0" lang="de-CH" sz="13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de-CH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</a:t>
            </a:r>
            <a:r>
              <a:rPr kumimoji="0" lang="de-CH" sz="1300" b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uechterlein</a:t>
            </a:r>
            <a:r>
              <a:rPr kumimoji="0" lang="de-CH" sz="13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et al., 2004)</a:t>
            </a:r>
            <a:endParaRPr lang="de-CH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AutoNum type="arabicPeriod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Geschwindigkeit der Informationsverarbeitung</a:t>
            </a:r>
          </a:p>
          <a:p>
            <a:pPr marL="914400" lvl="1" indent="-457200">
              <a:buAutoNum type="arabicPeriod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Aufmerksamkeit/Vigilanz</a:t>
            </a:r>
          </a:p>
          <a:p>
            <a:pPr marL="914400" lvl="1" indent="-457200">
              <a:buAutoNum type="arabicPeriod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Verbales Lernen und Gedächtnis </a:t>
            </a:r>
          </a:p>
          <a:p>
            <a:pPr marL="914400" lvl="1" indent="-457200">
              <a:buAutoNum type="arabicPeriod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Visuelles Lernen und Gedächtnis </a:t>
            </a:r>
          </a:p>
          <a:p>
            <a:pPr marL="914400" lvl="1" indent="-457200">
              <a:buAutoNum type="arabicPeriod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Arbeitsgedächtnis </a:t>
            </a:r>
          </a:p>
          <a:p>
            <a:pPr marL="914400" lvl="1" indent="-457200">
              <a:buAutoNum type="arabicPeriod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Denken und Problemlösen </a:t>
            </a:r>
          </a:p>
        </p:txBody>
      </p:sp>
    </p:spTree>
    <p:extLst>
      <p:ext uri="{BB962C8B-B14F-4D97-AF65-F5344CB8AC3E}">
        <p14:creationId xmlns:p14="http://schemas.microsoft.com/office/powerpoint/2010/main" val="342044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DB4515-7FE3-C29D-C8E7-1B19A1265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6" y="-264762"/>
            <a:ext cx="4877096" cy="1325563"/>
          </a:xfrm>
        </p:spPr>
        <p:txBody>
          <a:bodyPr>
            <a:normAutofit/>
          </a:bodyPr>
          <a:lstStyle/>
          <a:p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Aufbau - Therapieinhalt INT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7D5593B0-E6B9-874E-EC4A-95E8A2AF0C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606566"/>
              </p:ext>
            </p:extLst>
          </p:nvPr>
        </p:nvGraphicFramePr>
        <p:xfrm>
          <a:off x="420303" y="752552"/>
          <a:ext cx="10250905" cy="5400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feil: nach unten 5">
            <a:extLst>
              <a:ext uri="{FF2B5EF4-FFF2-40B4-BE49-F238E27FC236}">
                <a16:creationId xmlns:a16="http://schemas.microsoft.com/office/drawing/2014/main" id="{2F6BBBB7-9B59-7073-A2DC-2CF3E6C00BCB}"/>
              </a:ext>
            </a:extLst>
          </p:cNvPr>
          <p:cNvSpPr/>
          <p:nvPr/>
        </p:nvSpPr>
        <p:spPr>
          <a:xfrm>
            <a:off x="7672871" y="1942285"/>
            <a:ext cx="224070" cy="2666197"/>
          </a:xfrm>
          <a:prstGeom prst="down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Pfeil: nach unten 8">
            <a:extLst>
              <a:ext uri="{FF2B5EF4-FFF2-40B4-BE49-F238E27FC236}">
                <a16:creationId xmlns:a16="http://schemas.microsoft.com/office/drawing/2014/main" id="{713B7171-3CA1-E012-2F50-E527770393B3}"/>
              </a:ext>
            </a:extLst>
          </p:cNvPr>
          <p:cNvSpPr/>
          <p:nvPr/>
        </p:nvSpPr>
        <p:spPr>
          <a:xfrm rot="16200000">
            <a:off x="4976083" y="5184341"/>
            <a:ext cx="215498" cy="2345178"/>
          </a:xfrm>
          <a:prstGeom prst="down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1C9835A-FDA9-2C8A-42EF-25BC67D5D634}"/>
              </a:ext>
            </a:extLst>
          </p:cNvPr>
          <p:cNvSpPr txBox="1"/>
          <p:nvPr/>
        </p:nvSpPr>
        <p:spPr>
          <a:xfrm>
            <a:off x="3834921" y="6515013"/>
            <a:ext cx="3685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>
                <a:latin typeface="Arial" panose="020B0604020202020204" pitchFamily="34" charset="0"/>
                <a:cs typeface="Arial" panose="020B0604020202020204" pitchFamily="34" charset="0"/>
              </a:rPr>
              <a:t>Erhöhung emotionaler Bedeutung und Alltagsbezug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D316434-DC55-FA77-0DCC-E4A026B768D8}"/>
              </a:ext>
            </a:extLst>
          </p:cNvPr>
          <p:cNvSpPr txBox="1"/>
          <p:nvPr/>
        </p:nvSpPr>
        <p:spPr>
          <a:xfrm>
            <a:off x="8037095" y="2904150"/>
            <a:ext cx="15304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Arial" panose="020B0604020202020204" pitchFamily="34" charset="0"/>
                <a:cs typeface="Arial" panose="020B0604020202020204" pitchFamily="34" charset="0"/>
              </a:rPr>
              <a:t>Zunahme von Komplexität &amp; emotionaler Belastung</a:t>
            </a:r>
          </a:p>
          <a:p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1200" dirty="0">
                <a:latin typeface="Arial" panose="020B0604020202020204" pitchFamily="34" charset="0"/>
                <a:cs typeface="Arial" panose="020B0604020202020204" pitchFamily="34" charset="0"/>
              </a:rPr>
              <a:t>Abnahme der Strukturierung </a:t>
            </a:r>
          </a:p>
        </p:txBody>
      </p:sp>
      <p:sp>
        <p:nvSpPr>
          <p:cNvPr id="13" name="Pfeil: nach unten 12">
            <a:extLst>
              <a:ext uri="{FF2B5EF4-FFF2-40B4-BE49-F238E27FC236}">
                <a16:creationId xmlns:a16="http://schemas.microsoft.com/office/drawing/2014/main" id="{72162EE1-D0CA-1FE7-3095-1333A8541878}"/>
              </a:ext>
            </a:extLst>
          </p:cNvPr>
          <p:cNvSpPr/>
          <p:nvPr/>
        </p:nvSpPr>
        <p:spPr>
          <a:xfrm rot="16200000">
            <a:off x="5413619" y="2107876"/>
            <a:ext cx="324875" cy="349005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4" name="Pfeil: nach unten 13">
            <a:extLst>
              <a:ext uri="{FF2B5EF4-FFF2-40B4-BE49-F238E27FC236}">
                <a16:creationId xmlns:a16="http://schemas.microsoft.com/office/drawing/2014/main" id="{044AFEBB-05F4-4E47-26E5-9B4EE30C6D25}"/>
              </a:ext>
            </a:extLst>
          </p:cNvPr>
          <p:cNvSpPr/>
          <p:nvPr/>
        </p:nvSpPr>
        <p:spPr>
          <a:xfrm rot="16200000">
            <a:off x="5413618" y="3311329"/>
            <a:ext cx="324875" cy="349005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5" name="Pfeil: nach unten 14">
            <a:extLst>
              <a:ext uri="{FF2B5EF4-FFF2-40B4-BE49-F238E27FC236}">
                <a16:creationId xmlns:a16="http://schemas.microsoft.com/office/drawing/2014/main" id="{C626F7EE-D497-A3B1-8573-128FD4B9D17C}"/>
              </a:ext>
            </a:extLst>
          </p:cNvPr>
          <p:cNvSpPr/>
          <p:nvPr/>
        </p:nvSpPr>
        <p:spPr>
          <a:xfrm rot="16200000">
            <a:off x="5413619" y="4433981"/>
            <a:ext cx="324875" cy="349005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6" name="Pfeil: nach unten 15">
            <a:extLst>
              <a:ext uri="{FF2B5EF4-FFF2-40B4-BE49-F238E27FC236}">
                <a16:creationId xmlns:a16="http://schemas.microsoft.com/office/drawing/2014/main" id="{D835F056-124D-885A-331D-7ED125AB3122}"/>
              </a:ext>
            </a:extLst>
          </p:cNvPr>
          <p:cNvSpPr/>
          <p:nvPr/>
        </p:nvSpPr>
        <p:spPr>
          <a:xfrm rot="16200000">
            <a:off x="5413619" y="5573449"/>
            <a:ext cx="324875" cy="349005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7" name="Flussdiagramm: Verbinder 16">
            <a:extLst>
              <a:ext uri="{FF2B5EF4-FFF2-40B4-BE49-F238E27FC236}">
                <a16:creationId xmlns:a16="http://schemas.microsoft.com/office/drawing/2014/main" id="{AB74A42B-1961-9445-7C99-2140F66EDE93}"/>
              </a:ext>
            </a:extLst>
          </p:cNvPr>
          <p:cNvSpPr/>
          <p:nvPr/>
        </p:nvSpPr>
        <p:spPr>
          <a:xfrm>
            <a:off x="6917354" y="467911"/>
            <a:ext cx="1610629" cy="473388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050" dirty="0">
                <a:latin typeface="Arial" panose="020B0604020202020204" pitchFamily="34" charset="0"/>
                <a:cs typeface="Arial" panose="020B0604020202020204" pitchFamily="34" charset="0"/>
              </a:rPr>
              <a:t>Interventionsteil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10B7E45-F99C-8CDE-2888-8AC7EF58E12D}"/>
              </a:ext>
            </a:extLst>
          </p:cNvPr>
          <p:cNvSpPr txBox="1"/>
          <p:nvPr/>
        </p:nvSpPr>
        <p:spPr>
          <a:xfrm>
            <a:off x="243713" y="157023"/>
            <a:ext cx="5332342" cy="675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C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CH" sz="11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(Roder &amp; Mueller, 2013, 2015a,b) </a:t>
            </a:r>
            <a:endParaRPr lang="de-CH" sz="1100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FAB47E1-91E8-354F-A7BC-35C507F40405}"/>
              </a:ext>
            </a:extLst>
          </p:cNvPr>
          <p:cNvSpPr txBox="1"/>
          <p:nvPr/>
        </p:nvSpPr>
        <p:spPr>
          <a:xfrm>
            <a:off x="3174555" y="2055529"/>
            <a:ext cx="696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/>
              <a:t>A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AE1AD354-ADBC-3754-EF27-D1478A33018F}"/>
              </a:ext>
            </a:extLst>
          </p:cNvPr>
          <p:cNvSpPr txBox="1"/>
          <p:nvPr/>
        </p:nvSpPr>
        <p:spPr>
          <a:xfrm>
            <a:off x="3214661" y="4377650"/>
            <a:ext cx="696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/>
              <a:t>C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113A4D8B-705F-668F-27C7-7960061841FF}"/>
              </a:ext>
            </a:extLst>
          </p:cNvPr>
          <p:cNvSpPr txBox="1"/>
          <p:nvPr/>
        </p:nvSpPr>
        <p:spPr>
          <a:xfrm>
            <a:off x="3214661" y="3157221"/>
            <a:ext cx="696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/>
              <a:t>B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4C8A722B-5E25-7648-189B-1CC0B8B065AD}"/>
              </a:ext>
            </a:extLst>
          </p:cNvPr>
          <p:cNvSpPr txBox="1"/>
          <p:nvPr/>
        </p:nvSpPr>
        <p:spPr>
          <a:xfrm>
            <a:off x="3214661" y="5476499"/>
            <a:ext cx="696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/>
              <a:t>D</a:t>
            </a:r>
          </a:p>
        </p:txBody>
      </p:sp>
      <p:sp>
        <p:nvSpPr>
          <p:cNvPr id="26" name="Pfeil: nach unten 25">
            <a:extLst>
              <a:ext uri="{FF2B5EF4-FFF2-40B4-BE49-F238E27FC236}">
                <a16:creationId xmlns:a16="http://schemas.microsoft.com/office/drawing/2014/main" id="{BD278CEF-1A0E-96FD-9197-F857BF9CA48C}"/>
              </a:ext>
            </a:extLst>
          </p:cNvPr>
          <p:cNvSpPr/>
          <p:nvPr/>
        </p:nvSpPr>
        <p:spPr>
          <a:xfrm rot="2298518">
            <a:off x="5477419" y="2739145"/>
            <a:ext cx="324875" cy="349005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7" name="Pfeil: nach unten 26">
            <a:extLst>
              <a:ext uri="{FF2B5EF4-FFF2-40B4-BE49-F238E27FC236}">
                <a16:creationId xmlns:a16="http://schemas.microsoft.com/office/drawing/2014/main" id="{F423E27F-3603-C664-ACF6-43D37BF6D111}"/>
              </a:ext>
            </a:extLst>
          </p:cNvPr>
          <p:cNvSpPr/>
          <p:nvPr/>
        </p:nvSpPr>
        <p:spPr>
          <a:xfrm rot="2115735">
            <a:off x="5494897" y="3854469"/>
            <a:ext cx="324875" cy="349005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8" name="Pfeil: nach unten 27">
            <a:extLst>
              <a:ext uri="{FF2B5EF4-FFF2-40B4-BE49-F238E27FC236}">
                <a16:creationId xmlns:a16="http://schemas.microsoft.com/office/drawing/2014/main" id="{5583B471-5E9D-424B-0C14-E0FCD1A9FB46}"/>
              </a:ext>
            </a:extLst>
          </p:cNvPr>
          <p:cNvSpPr/>
          <p:nvPr/>
        </p:nvSpPr>
        <p:spPr>
          <a:xfrm rot="2722335">
            <a:off x="5477419" y="4992010"/>
            <a:ext cx="324875" cy="349005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63259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Inhaltsplatzhalter 3">
            <a:extLst>
              <a:ext uri="{FF2B5EF4-FFF2-40B4-BE49-F238E27FC236}">
                <a16:creationId xmlns:a16="http://schemas.microsoft.com/office/drawing/2014/main" id="{F4397D9E-59BB-AC91-0C42-D603FD6A7A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979682"/>
              </p:ext>
            </p:extLst>
          </p:nvPr>
        </p:nvGraphicFramePr>
        <p:xfrm>
          <a:off x="845836" y="2426451"/>
          <a:ext cx="10972784" cy="2427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A0E7C17A-E845-38D7-D6FF-D73D76B2B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36" y="452805"/>
            <a:ext cx="10515600" cy="1325563"/>
          </a:xfrm>
        </p:spPr>
        <p:txBody>
          <a:bodyPr>
            <a:normAutofit/>
          </a:bodyPr>
          <a:lstStyle/>
          <a:p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Didaktische Struktur der Interventionen der MATRICS-Domänen</a:t>
            </a:r>
          </a:p>
        </p:txBody>
      </p:sp>
      <p:sp>
        <p:nvSpPr>
          <p:cNvPr id="5" name="Flussdiagramm: Verbinder 4">
            <a:extLst>
              <a:ext uri="{FF2B5EF4-FFF2-40B4-BE49-F238E27FC236}">
                <a16:creationId xmlns:a16="http://schemas.microsoft.com/office/drawing/2014/main" id="{5375B291-3B71-B5DF-22CC-3B247FB9F544}"/>
              </a:ext>
            </a:extLst>
          </p:cNvPr>
          <p:cNvSpPr/>
          <p:nvPr/>
        </p:nvSpPr>
        <p:spPr>
          <a:xfrm>
            <a:off x="2370719" y="2212549"/>
            <a:ext cx="457200" cy="457200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" name="Flussdiagramm: Verbinder 5">
            <a:extLst>
              <a:ext uri="{FF2B5EF4-FFF2-40B4-BE49-F238E27FC236}">
                <a16:creationId xmlns:a16="http://schemas.microsoft.com/office/drawing/2014/main" id="{BED96A80-5659-727B-B43F-7AC25A6CD4E9}"/>
              </a:ext>
            </a:extLst>
          </p:cNvPr>
          <p:cNvSpPr/>
          <p:nvPr/>
        </p:nvSpPr>
        <p:spPr>
          <a:xfrm>
            <a:off x="8228385" y="2197851"/>
            <a:ext cx="457200" cy="457200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" name="Flussdiagramm: Verbinder 6">
            <a:extLst>
              <a:ext uri="{FF2B5EF4-FFF2-40B4-BE49-F238E27FC236}">
                <a16:creationId xmlns:a16="http://schemas.microsoft.com/office/drawing/2014/main" id="{056DFCB5-AF0C-F827-41F5-1514EED3321B}"/>
              </a:ext>
            </a:extLst>
          </p:cNvPr>
          <p:cNvSpPr/>
          <p:nvPr/>
        </p:nvSpPr>
        <p:spPr>
          <a:xfrm>
            <a:off x="5299552" y="2197851"/>
            <a:ext cx="457200" cy="457200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" name="Flussdiagramm: Verbinder 7">
            <a:extLst>
              <a:ext uri="{FF2B5EF4-FFF2-40B4-BE49-F238E27FC236}">
                <a16:creationId xmlns:a16="http://schemas.microsoft.com/office/drawing/2014/main" id="{713F7524-3974-39F2-3A44-52816F68654D}"/>
              </a:ext>
            </a:extLst>
          </p:cNvPr>
          <p:cNvSpPr/>
          <p:nvPr/>
        </p:nvSpPr>
        <p:spPr>
          <a:xfrm>
            <a:off x="11113368" y="2197851"/>
            <a:ext cx="457200" cy="457200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441DCFC-D033-A628-7F0B-289AE81B2671}"/>
              </a:ext>
            </a:extLst>
          </p:cNvPr>
          <p:cNvSpPr txBox="1"/>
          <p:nvPr/>
        </p:nvSpPr>
        <p:spPr>
          <a:xfrm>
            <a:off x="9582063" y="1013174"/>
            <a:ext cx="60976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CH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Roder &amp; Mueller, 2013)</a:t>
            </a:r>
            <a:endParaRPr lang="de-CH" sz="11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02135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C323EB-C67B-0D17-1A42-02E1000C4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>
            <a:no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One-Year Randomized Controlled Trial and Follow-Up of Integrated  Neurocognitive Therapy for Schizophrenia Outpatients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CH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Mueller et al., 2015)</a:t>
            </a: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CH" sz="2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CH" sz="2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CH" sz="12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CH" sz="12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9ECCEE-B026-0B36-2CCA-219D3DB5F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9895"/>
            <a:ext cx="10515600" cy="4351338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CH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CH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 der Studie</a:t>
            </a:r>
          </a:p>
          <a:p>
            <a:pPr>
              <a:lnSpc>
                <a:spcPct val="100000"/>
              </a:lnSpc>
              <a:defRPr/>
            </a:pPr>
            <a:r>
              <a:rPr lang="de-CH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Wirksamkeit von INT nach der Therapie und Follow-Up im Vergleich zu TAU prüfen</a:t>
            </a:r>
          </a:p>
          <a:p>
            <a:pPr>
              <a:lnSpc>
                <a:spcPct val="100000"/>
              </a:lnSpc>
              <a:defRPr/>
            </a:pPr>
            <a:endParaRPr lang="de-CH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de-CH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Hypothese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de-DE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 ruft signifikante Effekte in neuro- und sozial-kognitiven Bereichen, Symptomen und funktionellen Ergebnissen nach der Therapie und bei der Nachuntersuchung hervor</a:t>
            </a:r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endParaRPr lang="de-CH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70CCBA6E-C72E-B5C7-3BB8-80772F2AD30D}"/>
              </a:ext>
            </a:extLst>
          </p:cNvPr>
          <p:cNvSpPr txBox="1">
            <a:spLocks/>
          </p:cNvSpPr>
          <p:nvPr/>
        </p:nvSpPr>
        <p:spPr>
          <a:xfrm>
            <a:off x="838200" y="7726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Studie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Zielsetzung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i="1" dirty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CH" sz="2400" i="1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CH" sz="2400" i="1" dirty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CH" sz="2400" i="1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CH" sz="1200" i="1" dirty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CH" sz="1200" i="1" dirty="0"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33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C323EB-C67B-0D17-1A42-02E1000C4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2629"/>
            <a:ext cx="10515600" cy="1325563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Studie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Methode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CH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Mueller et al., 2015)</a:t>
            </a:r>
            <a:r>
              <a:rPr lang="de-CH" sz="2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CH" sz="2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CH" sz="2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CH" sz="2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CH" sz="12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CH" sz="12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9ECCEE-B026-0B36-2CCA-219D3DB5F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Teilnehmer:innen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156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Patient:innen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 mit schizophrener oder schizoaffektiver Störung (mind. seit 2 Jahren)</a:t>
            </a:r>
          </a:p>
          <a:p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Zw. 18-50 Jahre alt</a:t>
            </a:r>
          </a:p>
          <a:p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Aus 8 psychiatrische Institutionen aus der Schweiz, Deutschland, Österreich</a:t>
            </a:r>
          </a:p>
          <a:p>
            <a:pPr marL="0" indent="0">
              <a:buNone/>
            </a:pP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Durchführung </a:t>
            </a:r>
          </a:p>
          <a:p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Vergleich INT und Treatment As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Usual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 (TAU; Kontrollbedingung)</a:t>
            </a:r>
          </a:p>
          <a:p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Therapiedauer 15 Wochen, Follow-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 nach 9 Monaten </a:t>
            </a:r>
          </a:p>
          <a:p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30 Therapie Einheiten, 6-8 </a:t>
            </a:r>
            <a:r>
              <a:rPr lang="de-CH" sz="1600" dirty="0" err="1">
                <a:latin typeface="Arial" panose="020B0604020202020204" pitchFamily="34" charset="0"/>
                <a:cs typeface="Arial" panose="020B0604020202020204" pitchFamily="34" charset="0"/>
              </a:rPr>
              <a:t>Patient:innen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2x wöchentlich à 90 Minuten</a:t>
            </a:r>
          </a:p>
          <a:p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1600" dirty="0">
                <a:latin typeface="Arial" panose="020B0604020202020204" pitchFamily="34" charset="0"/>
                <a:cs typeface="Arial" panose="020B0604020202020204" pitchFamily="34" charset="0"/>
              </a:rPr>
              <a:t>Messinstrumente &amp; Statistische Analyse</a:t>
            </a:r>
          </a:p>
          <a:p>
            <a:pPr marL="0" indent="0">
              <a:buNone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907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D283C1-892F-9581-2631-E2D6CC79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9D7DD8-B89A-5BD9-CDE3-DF1B49AFD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9B2A0C9-E960-D4C1-7268-393EF0887C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277" y="628299"/>
            <a:ext cx="9834508" cy="5909994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FBBC2E37-59B7-550F-131A-A8661D8015B1}"/>
              </a:ext>
            </a:extLst>
          </p:cNvPr>
          <p:cNvSpPr txBox="1"/>
          <p:nvPr/>
        </p:nvSpPr>
        <p:spPr>
          <a:xfrm>
            <a:off x="4068311" y="234200"/>
            <a:ext cx="60976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CH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Mueller et al., 2015)</a:t>
            </a:r>
          </a:p>
        </p:txBody>
      </p:sp>
      <p:sp>
        <p:nvSpPr>
          <p:cNvPr id="13" name="Pfeil: nach unten 12">
            <a:extLst>
              <a:ext uri="{FF2B5EF4-FFF2-40B4-BE49-F238E27FC236}">
                <a16:creationId xmlns:a16="http://schemas.microsoft.com/office/drawing/2014/main" id="{A48A0FC7-9F8D-652A-8DF0-8CFC2BF82E64}"/>
              </a:ext>
            </a:extLst>
          </p:cNvPr>
          <p:cNvSpPr/>
          <p:nvPr/>
        </p:nvSpPr>
        <p:spPr>
          <a:xfrm rot="5400000">
            <a:off x="6928816" y="5748270"/>
            <a:ext cx="149087" cy="239575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Pfeil: nach unten 13">
            <a:extLst>
              <a:ext uri="{FF2B5EF4-FFF2-40B4-BE49-F238E27FC236}">
                <a16:creationId xmlns:a16="http://schemas.microsoft.com/office/drawing/2014/main" id="{71BCA59F-0E13-8B17-2DBD-39E29F1AA340}"/>
              </a:ext>
            </a:extLst>
          </p:cNvPr>
          <p:cNvSpPr/>
          <p:nvPr/>
        </p:nvSpPr>
        <p:spPr>
          <a:xfrm rot="5400000">
            <a:off x="6928816" y="5897357"/>
            <a:ext cx="149087" cy="239575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Pfeil: nach unten 14">
            <a:extLst>
              <a:ext uri="{FF2B5EF4-FFF2-40B4-BE49-F238E27FC236}">
                <a16:creationId xmlns:a16="http://schemas.microsoft.com/office/drawing/2014/main" id="{01AB4014-C018-12EF-A54E-9C3B51738D59}"/>
              </a:ext>
            </a:extLst>
          </p:cNvPr>
          <p:cNvSpPr/>
          <p:nvPr/>
        </p:nvSpPr>
        <p:spPr>
          <a:xfrm rot="5400000">
            <a:off x="10091425" y="5874292"/>
            <a:ext cx="149087" cy="239575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Pfeil: nach unten 15">
            <a:extLst>
              <a:ext uri="{FF2B5EF4-FFF2-40B4-BE49-F238E27FC236}">
                <a16:creationId xmlns:a16="http://schemas.microsoft.com/office/drawing/2014/main" id="{AC6E100C-A6DE-3B66-60C4-B8D3B1BF60D9}"/>
              </a:ext>
            </a:extLst>
          </p:cNvPr>
          <p:cNvSpPr/>
          <p:nvPr/>
        </p:nvSpPr>
        <p:spPr>
          <a:xfrm rot="5400000">
            <a:off x="10091424" y="5724975"/>
            <a:ext cx="149087" cy="239575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Pfeil: nach unten 17">
            <a:extLst>
              <a:ext uri="{FF2B5EF4-FFF2-40B4-BE49-F238E27FC236}">
                <a16:creationId xmlns:a16="http://schemas.microsoft.com/office/drawing/2014/main" id="{0B4C6342-F4FC-356E-2A26-0B25CC9F2D03}"/>
              </a:ext>
            </a:extLst>
          </p:cNvPr>
          <p:cNvSpPr/>
          <p:nvPr/>
        </p:nvSpPr>
        <p:spPr>
          <a:xfrm rot="5400000">
            <a:off x="6824246" y="1816881"/>
            <a:ext cx="149087" cy="239575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8EE82786-021A-F513-73B6-AC1C7BC64D79}"/>
              </a:ext>
            </a:extLst>
          </p:cNvPr>
          <p:cNvSpPr txBox="1"/>
          <p:nvPr/>
        </p:nvSpPr>
        <p:spPr>
          <a:xfrm>
            <a:off x="934277" y="148508"/>
            <a:ext cx="8070574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Studie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Ergebnisse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081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846</Words>
  <Application>Microsoft Office PowerPoint</Application>
  <PresentationFormat>Breitbild</PresentationFormat>
  <Paragraphs>163</Paragraphs>
  <Slides>14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</vt:lpstr>
      <vt:lpstr>Integrierte Neurokognitive Therapie (INT)</vt:lpstr>
      <vt:lpstr>Überblick</vt:lpstr>
      <vt:lpstr>Hintergrund - INT-Ansatz</vt:lpstr>
      <vt:lpstr>Aufbau - 11 Funktionsdomänen von der MATRICS-Initiative  (MATRICS = Measurement and Treatment Research to Improve Cognition of Schizophrenia)</vt:lpstr>
      <vt:lpstr>Aufbau - Therapieinhalt INT</vt:lpstr>
      <vt:lpstr>Didaktische Struktur der Interventionen der MATRICS-Domänen</vt:lpstr>
      <vt:lpstr> One-Year Randomized Controlled Trial and Follow-Up of Integrated  Neurocognitive Therapy for Schizophrenia Outpatients (Mueller et al., 2015)   </vt:lpstr>
      <vt:lpstr>Studie – Methode (Mueller et al., 2015)   </vt:lpstr>
      <vt:lpstr>PowerPoint-Präsentation</vt:lpstr>
      <vt:lpstr>PowerPoint-Präsentation</vt:lpstr>
      <vt:lpstr>Diskussion (Mueller et al., 2015)   </vt:lpstr>
      <vt:lpstr>Studie – Fazit &amp; Ausblick (Mueller et al., 2015)   </vt:lpstr>
      <vt:lpstr>PowerPoint-Präsentation</vt:lpstr>
      <vt:lpstr>Literaturverzeichnis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Integrierte Neurokognitive Therapie (INT)</dc:title>
  <dc:creator>roana valli</dc:creator>
  <cp:lastModifiedBy>Müller Daniel, UPD Bern</cp:lastModifiedBy>
  <cp:revision>58</cp:revision>
  <dcterms:created xsi:type="dcterms:W3CDTF">2022-11-05T09:33:47Z</dcterms:created>
  <dcterms:modified xsi:type="dcterms:W3CDTF">2022-11-29T13:20:02Z</dcterms:modified>
</cp:coreProperties>
</file>