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64" r:id="rId4"/>
    <p:sldId id="280" r:id="rId5"/>
    <p:sldId id="275" r:id="rId6"/>
    <p:sldId id="272" r:id="rId7"/>
    <p:sldId id="281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A7F994-68DC-40B5-4A7B-8F5681EEED2C}" name="ä" initials="ä" userId="ä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3BAE49-DEF3-42FA-B4C2-78F7ED6EF813}" v="221" dt="2022-10-21T21:49:09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GL Julia" userId="462c82ca-da60-4578-9d00-232f0d226b95" providerId="ADAL" clId="{DC3BAE49-DEF3-42FA-B4C2-78F7ED6EF813}"/>
    <pc:docChg chg="undo redo custSel addSld delSld modSld sldOrd">
      <pc:chgData name="VOGL Julia" userId="462c82ca-da60-4578-9d00-232f0d226b95" providerId="ADAL" clId="{DC3BAE49-DEF3-42FA-B4C2-78F7ED6EF813}" dt="2022-10-21T21:49:46.124" v="5660" actId="478"/>
      <pc:docMkLst>
        <pc:docMk/>
      </pc:docMkLst>
      <pc:sldChg chg="modSp new mod">
        <pc:chgData name="VOGL Julia" userId="462c82ca-da60-4578-9d00-232f0d226b95" providerId="ADAL" clId="{DC3BAE49-DEF3-42FA-B4C2-78F7ED6EF813}" dt="2022-10-21T15:57:03.134" v="4069" actId="20577"/>
        <pc:sldMkLst>
          <pc:docMk/>
          <pc:sldMk cId="3073840554" sldId="256"/>
        </pc:sldMkLst>
        <pc:spChg chg="mod">
          <ac:chgData name="VOGL Julia" userId="462c82ca-da60-4578-9d00-232f0d226b95" providerId="ADAL" clId="{DC3BAE49-DEF3-42FA-B4C2-78F7ED6EF813}" dt="2022-10-21T15:47:19.632" v="3954" actId="1076"/>
          <ac:spMkLst>
            <pc:docMk/>
            <pc:sldMk cId="3073840554" sldId="256"/>
            <ac:spMk id="2" creationId="{B624B502-3023-BAC3-34DE-446D84912FDC}"/>
          </ac:spMkLst>
        </pc:spChg>
        <pc:spChg chg="mod">
          <ac:chgData name="VOGL Julia" userId="462c82ca-da60-4578-9d00-232f0d226b95" providerId="ADAL" clId="{DC3BAE49-DEF3-42FA-B4C2-78F7ED6EF813}" dt="2022-10-21T15:57:03.134" v="4069" actId="20577"/>
          <ac:spMkLst>
            <pc:docMk/>
            <pc:sldMk cId="3073840554" sldId="256"/>
            <ac:spMk id="3" creationId="{7DB1676A-64AF-D417-960B-265687262481}"/>
          </ac:spMkLst>
        </pc:spChg>
      </pc:sldChg>
      <pc:sldChg chg="addSp modSp new mod ord">
        <pc:chgData name="VOGL Julia" userId="462c82ca-da60-4578-9d00-232f0d226b95" providerId="ADAL" clId="{DC3BAE49-DEF3-42FA-B4C2-78F7ED6EF813}" dt="2022-10-12T19:16:00.054" v="1196" actId="14100"/>
        <pc:sldMkLst>
          <pc:docMk/>
          <pc:sldMk cId="459947627" sldId="257"/>
        </pc:sldMkLst>
        <pc:spChg chg="mod">
          <ac:chgData name="VOGL Julia" userId="462c82ca-da60-4578-9d00-232f0d226b95" providerId="ADAL" clId="{DC3BAE49-DEF3-42FA-B4C2-78F7ED6EF813}" dt="2022-10-12T17:51:10.486" v="1192" actId="27636"/>
          <ac:spMkLst>
            <pc:docMk/>
            <pc:sldMk cId="459947627" sldId="257"/>
            <ac:spMk id="2" creationId="{4D41334F-8002-FF0E-9BB0-0C2D6A30420B}"/>
          </ac:spMkLst>
        </pc:spChg>
        <pc:spChg chg="mod">
          <ac:chgData name="VOGL Julia" userId="462c82ca-da60-4578-9d00-232f0d226b95" providerId="ADAL" clId="{DC3BAE49-DEF3-42FA-B4C2-78F7ED6EF813}" dt="2022-10-12T16:39:17.749" v="2"/>
          <ac:spMkLst>
            <pc:docMk/>
            <pc:sldMk cId="459947627" sldId="257"/>
            <ac:spMk id="3" creationId="{2CF66AFF-8482-3A4C-D5CC-0E80F10AC17A}"/>
          </ac:spMkLst>
        </pc:spChg>
        <pc:graphicFrameChg chg="add mod modGraphic">
          <ac:chgData name="VOGL Julia" userId="462c82ca-da60-4578-9d00-232f0d226b95" providerId="ADAL" clId="{DC3BAE49-DEF3-42FA-B4C2-78F7ED6EF813}" dt="2022-10-12T19:16:00.054" v="1196" actId="14100"/>
          <ac:graphicFrameMkLst>
            <pc:docMk/>
            <pc:sldMk cId="459947627" sldId="257"/>
            <ac:graphicFrameMk id="4" creationId="{F848E3D6-F2E1-0F96-DC97-F2E581EB4A9E}"/>
          </ac:graphicFrameMkLst>
        </pc:graphicFrameChg>
      </pc:sldChg>
      <pc:sldChg chg="modSp new del mod">
        <pc:chgData name="VOGL Julia" userId="462c82ca-da60-4578-9d00-232f0d226b95" providerId="ADAL" clId="{DC3BAE49-DEF3-42FA-B4C2-78F7ED6EF813}" dt="2022-10-21T21:20:11.505" v="5597" actId="2696"/>
        <pc:sldMkLst>
          <pc:docMk/>
          <pc:sldMk cId="3487537533" sldId="258"/>
        </pc:sldMkLst>
        <pc:spChg chg="mod">
          <ac:chgData name="VOGL Julia" userId="462c82ca-da60-4578-9d00-232f0d226b95" providerId="ADAL" clId="{DC3BAE49-DEF3-42FA-B4C2-78F7ED6EF813}" dt="2022-10-21T17:18:24.045" v="4373"/>
          <ac:spMkLst>
            <pc:docMk/>
            <pc:sldMk cId="3487537533" sldId="258"/>
            <ac:spMk id="2" creationId="{4005CC39-8171-41E8-13AB-E356DCB44C90}"/>
          </ac:spMkLst>
        </pc:spChg>
        <pc:spChg chg="mod">
          <ac:chgData name="VOGL Julia" userId="462c82ca-da60-4578-9d00-232f0d226b95" providerId="ADAL" clId="{DC3BAE49-DEF3-42FA-B4C2-78F7ED6EF813}" dt="2022-10-21T21:01:45.800" v="5548" actId="27636"/>
          <ac:spMkLst>
            <pc:docMk/>
            <pc:sldMk cId="3487537533" sldId="258"/>
            <ac:spMk id="3" creationId="{9444A3D5-67EF-0DB3-FEDA-CD19A63D5AA3}"/>
          </ac:spMkLst>
        </pc:spChg>
      </pc:sldChg>
      <pc:sldChg chg="modSp new del mod">
        <pc:chgData name="VOGL Julia" userId="462c82ca-da60-4578-9d00-232f0d226b95" providerId="ADAL" clId="{DC3BAE49-DEF3-42FA-B4C2-78F7ED6EF813}" dt="2022-10-18T12:15:01.853" v="3010" actId="47"/>
        <pc:sldMkLst>
          <pc:docMk/>
          <pc:sldMk cId="4066168385" sldId="259"/>
        </pc:sldMkLst>
        <pc:spChg chg="mod">
          <ac:chgData name="VOGL Julia" userId="462c82ca-da60-4578-9d00-232f0d226b95" providerId="ADAL" clId="{DC3BAE49-DEF3-42FA-B4C2-78F7ED6EF813}" dt="2022-10-12T17:02:40.783" v="202" actId="20577"/>
          <ac:spMkLst>
            <pc:docMk/>
            <pc:sldMk cId="4066168385" sldId="259"/>
            <ac:spMk id="2" creationId="{29362903-446E-0E12-6C62-D7164F62BCCB}"/>
          </ac:spMkLst>
        </pc:spChg>
        <pc:spChg chg="mod">
          <ac:chgData name="VOGL Julia" userId="462c82ca-da60-4578-9d00-232f0d226b95" providerId="ADAL" clId="{DC3BAE49-DEF3-42FA-B4C2-78F7ED6EF813}" dt="2022-10-17T20:38:25.266" v="1493"/>
          <ac:spMkLst>
            <pc:docMk/>
            <pc:sldMk cId="4066168385" sldId="259"/>
            <ac:spMk id="3" creationId="{CA503226-4B64-0A76-1C9F-F518BB01D334}"/>
          </ac:spMkLst>
        </pc:spChg>
      </pc:sldChg>
      <pc:sldChg chg="addSp delSp modSp new mod">
        <pc:chgData name="VOGL Julia" userId="462c82ca-da60-4578-9d00-232f0d226b95" providerId="ADAL" clId="{DC3BAE49-DEF3-42FA-B4C2-78F7ED6EF813}" dt="2022-10-21T21:49:46.124" v="5660" actId="478"/>
        <pc:sldMkLst>
          <pc:docMk/>
          <pc:sldMk cId="3728697123" sldId="260"/>
        </pc:sldMkLst>
        <pc:spChg chg="mod">
          <ac:chgData name="VOGL Julia" userId="462c82ca-da60-4578-9d00-232f0d226b95" providerId="ADAL" clId="{DC3BAE49-DEF3-42FA-B4C2-78F7ED6EF813}" dt="2022-10-21T21:16:43.975" v="5595" actId="20577"/>
          <ac:spMkLst>
            <pc:docMk/>
            <pc:sldMk cId="3728697123" sldId="260"/>
            <ac:spMk id="2" creationId="{AE6A10A2-ECEA-4B4B-C9DF-206250AE8E58}"/>
          </ac:spMkLst>
        </pc:spChg>
        <pc:spChg chg="mod">
          <ac:chgData name="VOGL Julia" userId="462c82ca-da60-4578-9d00-232f0d226b95" providerId="ADAL" clId="{DC3BAE49-DEF3-42FA-B4C2-78F7ED6EF813}" dt="2022-10-21T21:48:14.581" v="5646" actId="20577"/>
          <ac:spMkLst>
            <pc:docMk/>
            <pc:sldMk cId="3728697123" sldId="260"/>
            <ac:spMk id="3" creationId="{65294241-D434-CAC5-FB79-FB0743C6A262}"/>
          </ac:spMkLst>
        </pc:spChg>
        <pc:picChg chg="add del mod">
          <ac:chgData name="VOGL Julia" userId="462c82ca-da60-4578-9d00-232f0d226b95" providerId="ADAL" clId="{DC3BAE49-DEF3-42FA-B4C2-78F7ED6EF813}" dt="2022-10-21T21:49:46.124" v="5660" actId="478"/>
          <ac:picMkLst>
            <pc:docMk/>
            <pc:sldMk cId="3728697123" sldId="260"/>
            <ac:picMk id="5" creationId="{4F2D48BD-8650-F5B2-2F2D-05563BFC95FD}"/>
          </ac:picMkLst>
        </pc:picChg>
        <pc:picChg chg="add mod">
          <ac:chgData name="VOGL Julia" userId="462c82ca-da60-4578-9d00-232f0d226b95" providerId="ADAL" clId="{DC3BAE49-DEF3-42FA-B4C2-78F7ED6EF813}" dt="2022-10-21T21:49:43.126" v="5658" actId="1076"/>
          <ac:picMkLst>
            <pc:docMk/>
            <pc:sldMk cId="3728697123" sldId="260"/>
            <ac:picMk id="7" creationId="{48380A51-4E1E-CBF8-9E52-0BCE0841BA40}"/>
          </ac:picMkLst>
        </pc:picChg>
      </pc:sldChg>
      <pc:sldChg chg="addSp delSp modSp mod ord">
        <pc:chgData name="VOGL Julia" userId="462c82ca-da60-4578-9d00-232f0d226b95" providerId="ADAL" clId="{DC3BAE49-DEF3-42FA-B4C2-78F7ED6EF813}" dt="2022-10-21T19:10:18.750" v="4764" actId="6549"/>
        <pc:sldMkLst>
          <pc:docMk/>
          <pc:sldMk cId="1292492274" sldId="261"/>
        </pc:sldMkLst>
        <pc:spChg chg="mod">
          <ac:chgData name="VOGL Julia" userId="462c82ca-da60-4578-9d00-232f0d226b95" providerId="ADAL" clId="{DC3BAE49-DEF3-42FA-B4C2-78F7ED6EF813}" dt="2022-10-21T18:59:57.457" v="4757" actId="20577"/>
          <ac:spMkLst>
            <pc:docMk/>
            <pc:sldMk cId="1292492274" sldId="261"/>
            <ac:spMk id="2" creationId="{50EC7953-E752-D66F-D1E8-A6844D110AE5}"/>
          </ac:spMkLst>
        </pc:spChg>
        <pc:spChg chg="mod">
          <ac:chgData name="VOGL Julia" userId="462c82ca-da60-4578-9d00-232f0d226b95" providerId="ADAL" clId="{DC3BAE49-DEF3-42FA-B4C2-78F7ED6EF813}" dt="2022-10-21T19:10:18.750" v="4764" actId="6549"/>
          <ac:spMkLst>
            <pc:docMk/>
            <pc:sldMk cId="1292492274" sldId="261"/>
            <ac:spMk id="3" creationId="{4DCB2D6B-B27E-E08E-435B-A8D596B8FEA1}"/>
          </ac:spMkLst>
        </pc:spChg>
        <pc:graphicFrameChg chg="add del modGraphic">
          <ac:chgData name="VOGL Julia" userId="462c82ca-da60-4578-9d00-232f0d226b95" providerId="ADAL" clId="{DC3BAE49-DEF3-42FA-B4C2-78F7ED6EF813}" dt="2022-10-21T13:45:41.282" v="3511" actId="27309"/>
          <ac:graphicFrameMkLst>
            <pc:docMk/>
            <pc:sldMk cId="1292492274" sldId="261"/>
            <ac:graphicFrameMk id="5" creationId="{4243FE99-49AB-9080-35B1-F2FA1D25C733}"/>
          </ac:graphicFrameMkLst>
        </pc:graphicFrameChg>
      </pc:sldChg>
      <pc:sldChg chg="modSp del mod">
        <pc:chgData name="VOGL Julia" userId="462c82ca-da60-4578-9d00-232f0d226b95" providerId="ADAL" clId="{DC3BAE49-DEF3-42FA-B4C2-78F7ED6EF813}" dt="2022-10-18T12:15:24.288" v="3011" actId="47"/>
        <pc:sldMkLst>
          <pc:docMk/>
          <pc:sldMk cId="149434154" sldId="262"/>
        </pc:sldMkLst>
        <pc:spChg chg="mod">
          <ac:chgData name="VOGL Julia" userId="462c82ca-da60-4578-9d00-232f0d226b95" providerId="ADAL" clId="{DC3BAE49-DEF3-42FA-B4C2-78F7ED6EF813}" dt="2022-10-17T23:47:37.662" v="2184" actId="20577"/>
          <ac:spMkLst>
            <pc:docMk/>
            <pc:sldMk cId="149434154" sldId="262"/>
            <ac:spMk id="3" creationId="{7567EF5A-7DFE-A848-59AF-BB1BD7A0FBFA}"/>
          </ac:spMkLst>
        </pc:spChg>
      </pc:sldChg>
      <pc:sldChg chg="modSp del mod ord">
        <pc:chgData name="VOGL Julia" userId="462c82ca-da60-4578-9d00-232f0d226b95" providerId="ADAL" clId="{DC3BAE49-DEF3-42FA-B4C2-78F7ED6EF813}" dt="2022-10-18T12:14:52.679" v="3009" actId="47"/>
        <pc:sldMkLst>
          <pc:docMk/>
          <pc:sldMk cId="1121241768" sldId="263"/>
        </pc:sldMkLst>
        <pc:spChg chg="mod">
          <ac:chgData name="VOGL Julia" userId="462c82ca-da60-4578-9d00-232f0d226b95" providerId="ADAL" clId="{DC3BAE49-DEF3-42FA-B4C2-78F7ED6EF813}" dt="2022-10-17T20:35:37.630" v="1428" actId="20577"/>
          <ac:spMkLst>
            <pc:docMk/>
            <pc:sldMk cId="1121241768" sldId="263"/>
            <ac:spMk id="2" creationId="{B95748B3-A998-839D-37D9-85EE43ADF2F9}"/>
          </ac:spMkLst>
        </pc:spChg>
        <pc:spChg chg="mod">
          <ac:chgData name="VOGL Julia" userId="462c82ca-da60-4578-9d00-232f0d226b95" providerId="ADAL" clId="{DC3BAE49-DEF3-42FA-B4C2-78F7ED6EF813}" dt="2022-10-18T10:52:14.624" v="2742" actId="108"/>
          <ac:spMkLst>
            <pc:docMk/>
            <pc:sldMk cId="1121241768" sldId="263"/>
            <ac:spMk id="3" creationId="{7179934E-81A0-5A75-7F83-6EB5FFD30F1B}"/>
          </ac:spMkLst>
        </pc:spChg>
      </pc:sldChg>
      <pc:sldChg chg="modSp mod addCm delCm modCm">
        <pc:chgData name="VOGL Julia" userId="462c82ca-da60-4578-9d00-232f0d226b95" providerId="ADAL" clId="{DC3BAE49-DEF3-42FA-B4C2-78F7ED6EF813}" dt="2022-10-21T21:06:15.808" v="5552" actId="108"/>
        <pc:sldMkLst>
          <pc:docMk/>
          <pc:sldMk cId="3011567125" sldId="264"/>
        </pc:sldMkLst>
        <pc:spChg chg="mod">
          <ac:chgData name="VOGL Julia" userId="462c82ca-da60-4578-9d00-232f0d226b95" providerId="ADAL" clId="{DC3BAE49-DEF3-42FA-B4C2-78F7ED6EF813}" dt="2022-10-21T17:18:24.045" v="4373"/>
          <ac:spMkLst>
            <pc:docMk/>
            <pc:sldMk cId="3011567125" sldId="264"/>
            <ac:spMk id="2" creationId="{965F2398-1835-4A87-8B5F-25AAD2EE1A66}"/>
          </ac:spMkLst>
        </pc:spChg>
        <pc:spChg chg="mod">
          <ac:chgData name="VOGL Julia" userId="462c82ca-da60-4578-9d00-232f0d226b95" providerId="ADAL" clId="{DC3BAE49-DEF3-42FA-B4C2-78F7ED6EF813}" dt="2022-10-21T21:06:15.808" v="5552" actId="108"/>
          <ac:spMkLst>
            <pc:docMk/>
            <pc:sldMk cId="3011567125" sldId="264"/>
            <ac:spMk id="3" creationId="{D46117DA-0BC5-F14C-DF76-01C6157EE62C}"/>
          </ac:spMkLst>
        </pc:spChg>
      </pc:sldChg>
      <pc:sldChg chg="modSp del mod">
        <pc:chgData name="VOGL Julia" userId="462c82ca-da60-4578-9d00-232f0d226b95" providerId="ADAL" clId="{DC3BAE49-DEF3-42FA-B4C2-78F7ED6EF813}" dt="2022-10-18T12:17:30.589" v="3034" actId="47"/>
        <pc:sldMkLst>
          <pc:docMk/>
          <pc:sldMk cId="2678167906" sldId="265"/>
        </pc:sldMkLst>
        <pc:spChg chg="mod">
          <ac:chgData name="VOGL Julia" userId="462c82ca-da60-4578-9d00-232f0d226b95" providerId="ADAL" clId="{DC3BAE49-DEF3-42FA-B4C2-78F7ED6EF813}" dt="2022-10-17T21:30:05.316" v="1593" actId="20577"/>
          <ac:spMkLst>
            <pc:docMk/>
            <pc:sldMk cId="2678167906" sldId="265"/>
            <ac:spMk id="2" creationId="{F5C75E46-9706-9712-018A-3934CF2659ED}"/>
          </ac:spMkLst>
        </pc:spChg>
        <pc:spChg chg="mod">
          <ac:chgData name="VOGL Julia" userId="462c82ca-da60-4578-9d00-232f0d226b95" providerId="ADAL" clId="{DC3BAE49-DEF3-42FA-B4C2-78F7ED6EF813}" dt="2022-10-17T21:29:58.619" v="1589" actId="5793"/>
          <ac:spMkLst>
            <pc:docMk/>
            <pc:sldMk cId="2678167906" sldId="265"/>
            <ac:spMk id="3" creationId="{66500249-5E07-91AC-58AB-8DFC067039F8}"/>
          </ac:spMkLst>
        </pc:spChg>
      </pc:sldChg>
      <pc:sldChg chg="modSp del mod">
        <pc:chgData name="VOGL Julia" userId="462c82ca-da60-4578-9d00-232f0d226b95" providerId="ADAL" clId="{DC3BAE49-DEF3-42FA-B4C2-78F7ED6EF813}" dt="2022-10-18T12:17:27.089" v="3033" actId="47"/>
        <pc:sldMkLst>
          <pc:docMk/>
          <pc:sldMk cId="1409991522" sldId="266"/>
        </pc:sldMkLst>
        <pc:spChg chg="mod">
          <ac:chgData name="VOGL Julia" userId="462c82ca-da60-4578-9d00-232f0d226b95" providerId="ADAL" clId="{DC3BAE49-DEF3-42FA-B4C2-78F7ED6EF813}" dt="2022-10-18T10:46:06.075" v="2677" actId="20577"/>
          <ac:spMkLst>
            <pc:docMk/>
            <pc:sldMk cId="1409991522" sldId="266"/>
            <ac:spMk id="2" creationId="{23B5D64D-759C-1C27-64CA-02136A07F6F1}"/>
          </ac:spMkLst>
        </pc:spChg>
        <pc:spChg chg="mod">
          <ac:chgData name="VOGL Julia" userId="462c82ca-da60-4578-9d00-232f0d226b95" providerId="ADAL" clId="{DC3BAE49-DEF3-42FA-B4C2-78F7ED6EF813}" dt="2022-10-18T10:46:15.003" v="2678" actId="13926"/>
          <ac:spMkLst>
            <pc:docMk/>
            <pc:sldMk cId="1409991522" sldId="266"/>
            <ac:spMk id="3" creationId="{92CCF0F6-FE13-FD48-B8E5-D90E0A0F7656}"/>
          </ac:spMkLst>
        </pc:spChg>
      </pc:sldChg>
      <pc:sldChg chg="modSp del mod">
        <pc:chgData name="VOGL Julia" userId="462c82ca-da60-4578-9d00-232f0d226b95" providerId="ADAL" clId="{DC3BAE49-DEF3-42FA-B4C2-78F7ED6EF813}" dt="2022-10-21T14:41:42.726" v="3658" actId="47"/>
        <pc:sldMkLst>
          <pc:docMk/>
          <pc:sldMk cId="3243879636" sldId="267"/>
        </pc:sldMkLst>
        <pc:spChg chg="mod">
          <ac:chgData name="VOGL Julia" userId="462c82ca-da60-4578-9d00-232f0d226b95" providerId="ADAL" clId="{DC3BAE49-DEF3-42FA-B4C2-78F7ED6EF813}" dt="2022-10-21T14:40:59.873" v="3652" actId="1036"/>
          <ac:spMkLst>
            <pc:docMk/>
            <pc:sldMk cId="3243879636" sldId="267"/>
            <ac:spMk id="2" creationId="{225BF3FE-DD0E-837C-C963-827477A6FA77}"/>
          </ac:spMkLst>
        </pc:spChg>
        <pc:spChg chg="mod">
          <ac:chgData name="VOGL Julia" userId="462c82ca-da60-4578-9d00-232f0d226b95" providerId="ADAL" clId="{DC3BAE49-DEF3-42FA-B4C2-78F7ED6EF813}" dt="2022-10-21T14:41:32.931" v="3657" actId="5793"/>
          <ac:spMkLst>
            <pc:docMk/>
            <pc:sldMk cId="3243879636" sldId="267"/>
            <ac:spMk id="3" creationId="{53098CCC-1BD4-9E87-E401-CBC7CC72CF9C}"/>
          </ac:spMkLst>
        </pc:spChg>
      </pc:sldChg>
      <pc:sldChg chg="modSp del mod">
        <pc:chgData name="VOGL Julia" userId="462c82ca-da60-4578-9d00-232f0d226b95" providerId="ADAL" clId="{DC3BAE49-DEF3-42FA-B4C2-78F7ED6EF813}" dt="2022-10-18T12:15:52.595" v="3013" actId="47"/>
        <pc:sldMkLst>
          <pc:docMk/>
          <pc:sldMk cId="1206202922" sldId="268"/>
        </pc:sldMkLst>
        <pc:graphicFrameChg chg="modGraphic">
          <ac:chgData name="VOGL Julia" userId="462c82ca-da60-4578-9d00-232f0d226b95" providerId="ADAL" clId="{DC3BAE49-DEF3-42FA-B4C2-78F7ED6EF813}" dt="2022-10-17T20:22:53.905" v="1240" actId="20577"/>
          <ac:graphicFrameMkLst>
            <pc:docMk/>
            <pc:sldMk cId="1206202922" sldId="268"/>
            <ac:graphicFrameMk id="5" creationId="{B6A12D9E-85BA-E6E6-230B-9ACF2ED6FF7D}"/>
          </ac:graphicFrameMkLst>
        </pc:graphicFrameChg>
      </pc:sldChg>
      <pc:sldChg chg="del">
        <pc:chgData name="VOGL Julia" userId="462c82ca-da60-4578-9d00-232f0d226b95" providerId="ADAL" clId="{DC3BAE49-DEF3-42FA-B4C2-78F7ED6EF813}" dt="2022-10-18T12:15:47.130" v="3012" actId="47"/>
        <pc:sldMkLst>
          <pc:docMk/>
          <pc:sldMk cId="3152099536" sldId="269"/>
        </pc:sldMkLst>
      </pc:sldChg>
      <pc:sldChg chg="addSp delSp modSp new del mod setBg">
        <pc:chgData name="VOGL Julia" userId="462c82ca-da60-4578-9d00-232f0d226b95" providerId="ADAL" clId="{DC3BAE49-DEF3-42FA-B4C2-78F7ED6EF813}" dt="2022-10-21T14:59:40.451" v="3687" actId="47"/>
        <pc:sldMkLst>
          <pc:docMk/>
          <pc:sldMk cId="3483388820" sldId="270"/>
        </pc:sldMkLst>
        <pc:spChg chg="mod">
          <ac:chgData name="VOGL Julia" userId="462c82ca-da60-4578-9d00-232f0d226b95" providerId="ADAL" clId="{DC3BAE49-DEF3-42FA-B4C2-78F7ED6EF813}" dt="2022-10-21T08:21:43.504" v="3464" actId="20578"/>
          <ac:spMkLst>
            <pc:docMk/>
            <pc:sldMk cId="3483388820" sldId="270"/>
            <ac:spMk id="2" creationId="{7A70F004-B78C-9F99-E96A-3D64BA77A969}"/>
          </ac:spMkLst>
        </pc:spChg>
        <pc:spChg chg="mod">
          <ac:chgData name="VOGL Julia" userId="462c82ca-da60-4578-9d00-232f0d226b95" providerId="ADAL" clId="{DC3BAE49-DEF3-42FA-B4C2-78F7ED6EF813}" dt="2022-10-21T14:57:01.441" v="3668" actId="13926"/>
          <ac:spMkLst>
            <pc:docMk/>
            <pc:sldMk cId="3483388820" sldId="270"/>
            <ac:spMk id="3" creationId="{3A4DBB1D-CF87-6B28-5B3E-F5194DFA61F4}"/>
          </ac:spMkLst>
        </pc:spChg>
        <pc:spChg chg="add mod">
          <ac:chgData name="VOGL Julia" userId="462c82ca-da60-4578-9d00-232f0d226b95" providerId="ADAL" clId="{DC3BAE49-DEF3-42FA-B4C2-78F7ED6EF813}" dt="2022-10-21T08:21:57.954" v="3471" actId="5793"/>
          <ac:spMkLst>
            <pc:docMk/>
            <pc:sldMk cId="3483388820" sldId="270"/>
            <ac:spMk id="6" creationId="{57CD7DBB-1B9A-A4B7-DB69-E7C19180F472}"/>
          </ac:spMkLst>
        </pc:spChg>
        <pc:spChg chg="add">
          <ac:chgData name="VOGL Julia" userId="462c82ca-da60-4578-9d00-232f0d226b95" providerId="ADAL" clId="{DC3BAE49-DEF3-42FA-B4C2-78F7ED6EF813}" dt="2022-10-18T11:53:04.591" v="2836" actId="26606"/>
          <ac:spMkLst>
            <pc:docMk/>
            <pc:sldMk cId="3483388820" sldId="270"/>
            <ac:spMk id="10" creationId="{2B97F24A-32CE-4C1C-A50D-3016B394DCFB}"/>
          </ac:spMkLst>
        </pc:spChg>
        <pc:spChg chg="add">
          <ac:chgData name="VOGL Julia" userId="462c82ca-da60-4578-9d00-232f0d226b95" providerId="ADAL" clId="{DC3BAE49-DEF3-42FA-B4C2-78F7ED6EF813}" dt="2022-10-18T11:53:04.591" v="2836" actId="26606"/>
          <ac:spMkLst>
            <pc:docMk/>
            <pc:sldMk cId="3483388820" sldId="270"/>
            <ac:spMk id="12" creationId="{6357EC4F-235E-4222-A36F-C7878ACE37F2}"/>
          </ac:spMkLst>
        </pc:spChg>
        <pc:picChg chg="add del mod">
          <ac:chgData name="VOGL Julia" userId="462c82ca-da60-4578-9d00-232f0d226b95" providerId="ADAL" clId="{DC3BAE49-DEF3-42FA-B4C2-78F7ED6EF813}" dt="2022-10-21T14:58:16.590" v="3679" actId="478"/>
          <ac:picMkLst>
            <pc:docMk/>
            <pc:sldMk cId="3483388820" sldId="270"/>
            <ac:picMk id="5" creationId="{8AB3E27A-936D-2CAD-42FA-A84DE98456D8}"/>
          </ac:picMkLst>
        </pc:picChg>
      </pc:sldChg>
      <pc:sldChg chg="del">
        <pc:chgData name="VOGL Julia" userId="462c82ca-da60-4578-9d00-232f0d226b95" providerId="ADAL" clId="{DC3BAE49-DEF3-42FA-B4C2-78F7ED6EF813}" dt="2022-10-21T15:50:57.101" v="4032" actId="2696"/>
        <pc:sldMkLst>
          <pc:docMk/>
          <pc:sldMk cId="1600836155" sldId="271"/>
        </pc:sldMkLst>
      </pc:sldChg>
      <pc:sldChg chg="modSp new del mod">
        <pc:chgData name="VOGL Julia" userId="462c82ca-da60-4578-9d00-232f0d226b95" providerId="ADAL" clId="{DC3BAE49-DEF3-42FA-B4C2-78F7ED6EF813}" dt="2022-10-20T22:38:41.087" v="3167" actId="2696"/>
        <pc:sldMkLst>
          <pc:docMk/>
          <pc:sldMk cId="2078810171" sldId="271"/>
        </pc:sldMkLst>
        <pc:spChg chg="mod">
          <ac:chgData name="VOGL Julia" userId="462c82ca-da60-4578-9d00-232f0d226b95" providerId="ADAL" clId="{DC3BAE49-DEF3-42FA-B4C2-78F7ED6EF813}" dt="2022-10-20T22:38:25.569" v="3151" actId="20577"/>
          <ac:spMkLst>
            <pc:docMk/>
            <pc:sldMk cId="2078810171" sldId="271"/>
            <ac:spMk id="2" creationId="{A3E32EF8-11B1-0171-B90B-BF64AA3B3106}"/>
          </ac:spMkLst>
        </pc:spChg>
        <pc:spChg chg="mod">
          <ac:chgData name="VOGL Julia" userId="462c82ca-da60-4578-9d00-232f0d226b95" providerId="ADAL" clId="{DC3BAE49-DEF3-42FA-B4C2-78F7ED6EF813}" dt="2022-10-20T22:38:31.178" v="3166" actId="5793"/>
          <ac:spMkLst>
            <pc:docMk/>
            <pc:sldMk cId="2078810171" sldId="271"/>
            <ac:spMk id="3" creationId="{C9D05023-1755-0D1B-93DC-B1F3813CB2D0}"/>
          </ac:spMkLst>
        </pc:spChg>
      </pc:sldChg>
      <pc:sldChg chg="addSp delSp modSp add del mod">
        <pc:chgData name="VOGL Julia" userId="462c82ca-da60-4578-9d00-232f0d226b95" providerId="ADAL" clId="{DC3BAE49-DEF3-42FA-B4C2-78F7ED6EF813}" dt="2022-10-18T11:58:18.918" v="2997" actId="47"/>
        <pc:sldMkLst>
          <pc:docMk/>
          <pc:sldMk cId="3264349181" sldId="271"/>
        </pc:sldMkLst>
        <pc:spChg chg="del">
          <ac:chgData name="VOGL Julia" userId="462c82ca-da60-4578-9d00-232f0d226b95" providerId="ADAL" clId="{DC3BAE49-DEF3-42FA-B4C2-78F7ED6EF813}" dt="2022-10-18T11:57:11.851" v="2981" actId="26606"/>
          <ac:spMkLst>
            <pc:docMk/>
            <pc:sldMk cId="3264349181" sldId="271"/>
            <ac:spMk id="10" creationId="{2B97F24A-32CE-4C1C-A50D-3016B394DCFB}"/>
          </ac:spMkLst>
        </pc:spChg>
        <pc:spChg chg="del">
          <ac:chgData name="VOGL Julia" userId="462c82ca-da60-4578-9d00-232f0d226b95" providerId="ADAL" clId="{DC3BAE49-DEF3-42FA-B4C2-78F7ED6EF813}" dt="2022-10-18T11:57:11.851" v="2981" actId="26606"/>
          <ac:spMkLst>
            <pc:docMk/>
            <pc:sldMk cId="3264349181" sldId="271"/>
            <ac:spMk id="12" creationId="{6357EC4F-235E-4222-A36F-C7878ACE37F2}"/>
          </ac:spMkLst>
        </pc:spChg>
        <pc:spChg chg="add">
          <ac:chgData name="VOGL Julia" userId="462c82ca-da60-4578-9d00-232f0d226b95" providerId="ADAL" clId="{DC3BAE49-DEF3-42FA-B4C2-78F7ED6EF813}" dt="2022-10-18T11:57:11.851" v="2981" actId="26606"/>
          <ac:spMkLst>
            <pc:docMk/>
            <pc:sldMk cId="3264349181" sldId="271"/>
            <ac:spMk id="17" creationId="{2B97F24A-32CE-4C1C-A50D-3016B394DCFB}"/>
          </ac:spMkLst>
        </pc:spChg>
        <pc:spChg chg="add">
          <ac:chgData name="VOGL Julia" userId="462c82ca-da60-4578-9d00-232f0d226b95" providerId="ADAL" clId="{DC3BAE49-DEF3-42FA-B4C2-78F7ED6EF813}" dt="2022-10-18T11:57:11.851" v="2981" actId="26606"/>
          <ac:spMkLst>
            <pc:docMk/>
            <pc:sldMk cId="3264349181" sldId="271"/>
            <ac:spMk id="19" creationId="{6357EC4F-235E-4222-A36F-C7878ACE37F2}"/>
          </ac:spMkLst>
        </pc:spChg>
        <pc:picChg chg="del">
          <ac:chgData name="VOGL Julia" userId="462c82ca-da60-4578-9d00-232f0d226b95" providerId="ADAL" clId="{DC3BAE49-DEF3-42FA-B4C2-78F7ED6EF813}" dt="2022-10-18T11:56:58.115" v="2978" actId="478"/>
          <ac:picMkLst>
            <pc:docMk/>
            <pc:sldMk cId="3264349181" sldId="271"/>
            <ac:picMk id="5" creationId="{8AB3E27A-936D-2CAD-42FA-A84DE98456D8}"/>
          </ac:picMkLst>
        </pc:picChg>
        <pc:picChg chg="add del mod modCrop">
          <ac:chgData name="VOGL Julia" userId="462c82ca-da60-4578-9d00-232f0d226b95" providerId="ADAL" clId="{DC3BAE49-DEF3-42FA-B4C2-78F7ED6EF813}" dt="2022-10-18T11:58:15.164" v="2996" actId="478"/>
          <ac:picMkLst>
            <pc:docMk/>
            <pc:sldMk cId="3264349181" sldId="271"/>
            <ac:picMk id="6" creationId="{4D56F722-7598-A4AE-217F-415249FCEA76}"/>
          </ac:picMkLst>
        </pc:picChg>
      </pc:sldChg>
      <pc:sldChg chg="delSp modSp add del mod ord setBg delDesignElem">
        <pc:chgData name="VOGL Julia" userId="462c82ca-da60-4578-9d00-232f0d226b95" providerId="ADAL" clId="{DC3BAE49-DEF3-42FA-B4C2-78F7ED6EF813}" dt="2022-10-21T21:14:13.599" v="5572"/>
        <pc:sldMkLst>
          <pc:docMk/>
          <pc:sldMk cId="2958607115" sldId="272"/>
        </pc:sldMkLst>
        <pc:spChg chg="mod">
          <ac:chgData name="VOGL Julia" userId="462c82ca-da60-4578-9d00-232f0d226b95" providerId="ADAL" clId="{DC3BAE49-DEF3-42FA-B4C2-78F7ED6EF813}" dt="2022-10-21T18:03:10.255" v="4441" actId="20577"/>
          <ac:spMkLst>
            <pc:docMk/>
            <pc:sldMk cId="2958607115" sldId="272"/>
            <ac:spMk id="2" creationId="{F425DDE0-1AF8-4C9D-AFFE-2C9E90BCC839}"/>
          </ac:spMkLst>
        </pc:spChg>
        <pc:spChg chg="del mod">
          <ac:chgData name="VOGL Julia" userId="462c82ca-da60-4578-9d00-232f0d226b95" providerId="ADAL" clId="{DC3BAE49-DEF3-42FA-B4C2-78F7ED6EF813}" dt="2022-10-21T16:46:28.045" v="4227" actId="478"/>
          <ac:spMkLst>
            <pc:docMk/>
            <pc:sldMk cId="2958607115" sldId="272"/>
            <ac:spMk id="3" creationId="{9A7EC4A4-8A58-48A4-A4C8-7036518FABF1}"/>
          </ac:spMkLst>
        </pc:spChg>
        <pc:spChg chg="del">
          <ac:chgData name="VOGL Julia" userId="462c82ca-da60-4578-9d00-232f0d226b95" providerId="ADAL" clId="{DC3BAE49-DEF3-42FA-B4C2-78F7ED6EF813}" dt="2022-10-21T16:06:24.536" v="4186"/>
          <ac:spMkLst>
            <pc:docMk/>
            <pc:sldMk cId="2958607115" sldId="272"/>
            <ac:spMk id="10" creationId="{B082622D-AAF3-4897-8629-FC918530DD86}"/>
          </ac:spMkLst>
        </pc:spChg>
        <pc:spChg chg="del">
          <ac:chgData name="VOGL Julia" userId="462c82ca-da60-4578-9d00-232f0d226b95" providerId="ADAL" clId="{DC3BAE49-DEF3-42FA-B4C2-78F7ED6EF813}" dt="2022-10-21T16:06:24.536" v="4186"/>
          <ac:spMkLst>
            <pc:docMk/>
            <pc:sldMk cId="2958607115" sldId="272"/>
            <ac:spMk id="12" creationId="{A7457DD9-5A45-400A-AB4B-4B4EDECA25F1}"/>
          </ac:spMkLst>
        </pc:spChg>
        <pc:spChg chg="del">
          <ac:chgData name="VOGL Julia" userId="462c82ca-da60-4578-9d00-232f0d226b95" providerId="ADAL" clId="{DC3BAE49-DEF3-42FA-B4C2-78F7ED6EF813}" dt="2022-10-21T16:06:24.536" v="4186"/>
          <ac:spMkLst>
            <pc:docMk/>
            <pc:sldMk cId="2958607115" sldId="272"/>
            <ac:spMk id="14" creationId="{441CF7D6-A660-431A-B0BB-140A0D5556B6}"/>
          </ac:spMkLst>
        </pc:spChg>
        <pc:spChg chg="del">
          <ac:chgData name="VOGL Julia" userId="462c82ca-da60-4578-9d00-232f0d226b95" providerId="ADAL" clId="{DC3BAE49-DEF3-42FA-B4C2-78F7ED6EF813}" dt="2022-10-21T16:06:24.536" v="4186"/>
          <ac:spMkLst>
            <pc:docMk/>
            <pc:sldMk cId="2958607115" sldId="272"/>
            <ac:spMk id="16" creationId="{0570A85B-3810-4F95-97B0-CBF4CCDB381C}"/>
          </ac:spMkLst>
        </pc:spChg>
        <pc:picChg chg="mod">
          <ac:chgData name="VOGL Julia" userId="462c82ca-da60-4578-9d00-232f0d226b95" providerId="ADAL" clId="{DC3BAE49-DEF3-42FA-B4C2-78F7ED6EF813}" dt="2022-10-21T16:53:57.122" v="4291" actId="1076"/>
          <ac:picMkLst>
            <pc:docMk/>
            <pc:sldMk cId="2958607115" sldId="272"/>
            <ac:picMk id="5" creationId="{9F01F879-E252-27EB-8758-D8A6DE1EDB9A}"/>
          </ac:picMkLst>
        </pc:picChg>
      </pc:sldChg>
      <pc:sldChg chg="del">
        <pc:chgData name="VOGL Julia" userId="462c82ca-da60-4578-9d00-232f0d226b95" providerId="ADAL" clId="{DC3BAE49-DEF3-42FA-B4C2-78F7ED6EF813}" dt="2022-10-21T15:51:29.927" v="4033" actId="47"/>
        <pc:sldMkLst>
          <pc:docMk/>
          <pc:sldMk cId="3929675703" sldId="273"/>
        </pc:sldMkLst>
      </pc:sldChg>
      <pc:sldChg chg="del">
        <pc:chgData name="VOGL Julia" userId="462c82ca-da60-4578-9d00-232f0d226b95" providerId="ADAL" clId="{DC3BAE49-DEF3-42FA-B4C2-78F7ED6EF813}" dt="2022-10-21T15:51:43.410" v="4046" actId="47"/>
        <pc:sldMkLst>
          <pc:docMk/>
          <pc:sldMk cId="1486220638" sldId="274"/>
        </pc:sldMkLst>
      </pc:sldChg>
      <pc:sldChg chg="modSp mod ord">
        <pc:chgData name="VOGL Julia" userId="462c82ca-da60-4578-9d00-232f0d226b95" providerId="ADAL" clId="{DC3BAE49-DEF3-42FA-B4C2-78F7ED6EF813}" dt="2022-10-21T21:38:24.023" v="5630" actId="403"/>
        <pc:sldMkLst>
          <pc:docMk/>
          <pc:sldMk cId="3209969358" sldId="275"/>
        </pc:sldMkLst>
        <pc:spChg chg="mod">
          <ac:chgData name="VOGL Julia" userId="462c82ca-da60-4578-9d00-232f0d226b95" providerId="ADAL" clId="{DC3BAE49-DEF3-42FA-B4C2-78F7ED6EF813}" dt="2022-10-21T18:03:15.929" v="4443" actId="20577"/>
          <ac:spMkLst>
            <pc:docMk/>
            <pc:sldMk cId="3209969358" sldId="275"/>
            <ac:spMk id="2" creationId="{225BF3FE-DD0E-837C-C963-827477A6FA77}"/>
          </ac:spMkLst>
        </pc:spChg>
        <pc:spChg chg="mod">
          <ac:chgData name="VOGL Julia" userId="462c82ca-da60-4578-9d00-232f0d226b95" providerId="ADAL" clId="{DC3BAE49-DEF3-42FA-B4C2-78F7ED6EF813}" dt="2022-10-21T21:38:24.023" v="5630" actId="403"/>
          <ac:spMkLst>
            <pc:docMk/>
            <pc:sldMk cId="3209969358" sldId="275"/>
            <ac:spMk id="3" creationId="{53098CCC-1BD4-9E87-E401-CBC7CC72CF9C}"/>
          </ac:spMkLst>
        </pc:spChg>
      </pc:sldChg>
      <pc:sldChg chg="addSp delSp modSp del mod setBg setClrOvrMap">
        <pc:chgData name="VOGL Julia" userId="462c82ca-da60-4578-9d00-232f0d226b95" providerId="ADAL" clId="{DC3BAE49-DEF3-42FA-B4C2-78F7ED6EF813}" dt="2022-10-21T16:46:40.174" v="4230" actId="2696"/>
        <pc:sldMkLst>
          <pc:docMk/>
          <pc:sldMk cId="1514185493" sldId="276"/>
        </pc:sldMkLst>
        <pc:spChg chg="mod">
          <ac:chgData name="VOGL Julia" userId="462c82ca-da60-4578-9d00-232f0d226b95" providerId="ADAL" clId="{DC3BAE49-DEF3-42FA-B4C2-78F7ED6EF813}" dt="2022-10-21T16:03:49.583" v="4170" actId="26606"/>
          <ac:spMkLst>
            <pc:docMk/>
            <pc:sldMk cId="1514185493" sldId="276"/>
            <ac:spMk id="2" creationId="{225BF3FE-DD0E-837C-C963-827477A6FA77}"/>
          </ac:spMkLst>
        </pc:spChg>
        <pc:spChg chg="mod">
          <ac:chgData name="VOGL Julia" userId="462c82ca-da60-4578-9d00-232f0d226b95" providerId="ADAL" clId="{DC3BAE49-DEF3-42FA-B4C2-78F7ED6EF813}" dt="2022-10-21T16:03:49.583" v="4170" actId="26606"/>
          <ac:spMkLst>
            <pc:docMk/>
            <pc:sldMk cId="1514185493" sldId="276"/>
            <ac:spMk id="3" creationId="{53098CCC-1BD4-9E87-E401-CBC7CC72CF9C}"/>
          </ac:spMkLst>
        </pc:spChg>
        <pc:spChg chg="add del">
          <ac:chgData name="VOGL Julia" userId="462c82ca-da60-4578-9d00-232f0d226b95" providerId="ADAL" clId="{DC3BAE49-DEF3-42FA-B4C2-78F7ED6EF813}" dt="2022-10-21T16:03:09.748" v="4162" actId="26606"/>
          <ac:spMkLst>
            <pc:docMk/>
            <pc:sldMk cId="1514185493" sldId="276"/>
            <ac:spMk id="9" creationId="{5E39A796-BE83-48B1-B33F-35C4A32AAB57}"/>
          </ac:spMkLst>
        </pc:spChg>
        <pc:spChg chg="add del">
          <ac:chgData name="VOGL Julia" userId="462c82ca-da60-4578-9d00-232f0d226b95" providerId="ADAL" clId="{DC3BAE49-DEF3-42FA-B4C2-78F7ED6EF813}" dt="2022-10-21T16:03:09.748" v="4162" actId="26606"/>
          <ac:spMkLst>
            <pc:docMk/>
            <pc:sldMk cId="1514185493" sldId="276"/>
            <ac:spMk id="11" creationId="{72F84B47-E267-4194-8194-831DB7B5547F}"/>
          </ac:spMkLst>
        </pc:spChg>
        <pc:picChg chg="del mod">
          <ac:chgData name="VOGL Julia" userId="462c82ca-da60-4578-9d00-232f0d226b95" providerId="ADAL" clId="{DC3BAE49-DEF3-42FA-B4C2-78F7ED6EF813}" dt="2022-10-21T16:04:30.616" v="4176" actId="21"/>
          <ac:picMkLst>
            <pc:docMk/>
            <pc:sldMk cId="1514185493" sldId="276"/>
            <ac:picMk id="4" creationId="{F298FCA6-3343-41A4-AD17-8A6AD53552CF}"/>
          </ac:picMkLst>
        </pc:picChg>
      </pc:sldChg>
      <pc:sldChg chg="modSp del mod">
        <pc:chgData name="VOGL Julia" userId="462c82ca-da60-4578-9d00-232f0d226b95" providerId="ADAL" clId="{DC3BAE49-DEF3-42FA-B4C2-78F7ED6EF813}" dt="2022-10-21T15:26:15.769" v="3806" actId="47"/>
        <pc:sldMkLst>
          <pc:docMk/>
          <pc:sldMk cId="73550349" sldId="277"/>
        </pc:sldMkLst>
        <pc:spChg chg="mod">
          <ac:chgData name="VOGL Julia" userId="462c82ca-da60-4578-9d00-232f0d226b95" providerId="ADAL" clId="{DC3BAE49-DEF3-42FA-B4C2-78F7ED6EF813}" dt="2022-10-21T14:40:31.314" v="3644" actId="1036"/>
          <ac:spMkLst>
            <pc:docMk/>
            <pc:sldMk cId="73550349" sldId="277"/>
            <ac:spMk id="2" creationId="{225BF3FE-DD0E-837C-C963-827477A6FA77}"/>
          </ac:spMkLst>
        </pc:spChg>
        <pc:spChg chg="mod">
          <ac:chgData name="VOGL Julia" userId="462c82ca-da60-4578-9d00-232f0d226b95" providerId="ADAL" clId="{DC3BAE49-DEF3-42FA-B4C2-78F7ED6EF813}" dt="2022-10-21T14:35:39.845" v="3537" actId="6549"/>
          <ac:spMkLst>
            <pc:docMk/>
            <pc:sldMk cId="73550349" sldId="277"/>
            <ac:spMk id="3" creationId="{53098CCC-1BD4-9E87-E401-CBC7CC72CF9C}"/>
          </ac:spMkLst>
        </pc:spChg>
      </pc:sldChg>
      <pc:sldChg chg="addSp delSp modSp add del mod setBg">
        <pc:chgData name="VOGL Julia" userId="462c82ca-da60-4578-9d00-232f0d226b95" providerId="ADAL" clId="{DC3BAE49-DEF3-42FA-B4C2-78F7ED6EF813}" dt="2022-10-21T16:52:52.372" v="4290" actId="2696"/>
        <pc:sldMkLst>
          <pc:docMk/>
          <pc:sldMk cId="667632542" sldId="278"/>
        </pc:sldMkLst>
        <pc:spChg chg="mod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2" creationId="{225BF3FE-DD0E-837C-C963-827477A6FA77}"/>
          </ac:spMkLst>
        </pc:spChg>
        <pc:spChg chg="mod ord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3" creationId="{53098CCC-1BD4-9E87-E401-CBC7CC72CF9C}"/>
          </ac:spMkLst>
        </pc:spChg>
        <pc:spChg chg="add del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10" creationId="{5E39A796-BE83-48B1-B33F-35C4A32AAB57}"/>
          </ac:spMkLst>
        </pc:spChg>
        <pc:spChg chg="add del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12" creationId="{72F84B47-E267-4194-8194-831DB7B5547F}"/>
          </ac:spMkLst>
        </pc:spChg>
        <pc:spChg chg="add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17" creationId="{931DE728-8710-4D0D-ABEA-46145891733A}"/>
          </ac:spMkLst>
        </pc:spChg>
        <pc:spChg chg="add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19" creationId="{5AAE9118-0436-4488-AC4A-C14DF6A7B6B1}"/>
          </ac:spMkLst>
        </pc:spChg>
        <pc:spChg chg="add">
          <ac:chgData name="VOGL Julia" userId="462c82ca-da60-4578-9d00-232f0d226b95" providerId="ADAL" clId="{DC3BAE49-DEF3-42FA-B4C2-78F7ED6EF813}" dt="2022-10-21T16:02:26.706" v="4160" actId="26606"/>
          <ac:spMkLst>
            <pc:docMk/>
            <pc:sldMk cId="667632542" sldId="278"/>
            <ac:spMk id="21" creationId="{07A0C51E-5464-4470-855E-CA530A59BF98}"/>
          </ac:spMkLst>
        </pc:spChg>
        <pc:picChg chg="add mod modCrop">
          <ac:chgData name="VOGL Julia" userId="462c82ca-da60-4578-9d00-232f0d226b95" providerId="ADAL" clId="{DC3BAE49-DEF3-42FA-B4C2-78F7ED6EF813}" dt="2022-10-21T16:45:05.153" v="4208" actId="732"/>
          <ac:picMkLst>
            <pc:docMk/>
            <pc:sldMk cId="667632542" sldId="278"/>
            <ac:picMk id="5" creationId="{67265C43-0460-F521-32C1-07195F16CAB2}"/>
          </ac:picMkLst>
        </pc:picChg>
      </pc:sldChg>
      <pc:sldChg chg="new del">
        <pc:chgData name="VOGL Julia" userId="462c82ca-da60-4578-9d00-232f0d226b95" providerId="ADAL" clId="{DC3BAE49-DEF3-42FA-B4C2-78F7ED6EF813}" dt="2022-10-21T14:39:46.645" v="3540" actId="47"/>
        <pc:sldMkLst>
          <pc:docMk/>
          <pc:sldMk cId="2545836826" sldId="278"/>
        </pc:sldMkLst>
      </pc:sldChg>
      <pc:sldChg chg="add del">
        <pc:chgData name="VOGL Julia" userId="462c82ca-da60-4578-9d00-232f0d226b95" providerId="ADAL" clId="{DC3BAE49-DEF3-42FA-B4C2-78F7ED6EF813}" dt="2022-10-21T14:39:47.366" v="3541" actId="47"/>
        <pc:sldMkLst>
          <pc:docMk/>
          <pc:sldMk cId="358797902" sldId="279"/>
        </pc:sldMkLst>
      </pc:sldChg>
      <pc:sldChg chg="add del">
        <pc:chgData name="VOGL Julia" userId="462c82ca-da60-4578-9d00-232f0d226b95" providerId="ADAL" clId="{DC3BAE49-DEF3-42FA-B4C2-78F7ED6EF813}" dt="2022-10-21T14:58:03.033" v="3677" actId="47"/>
        <pc:sldMkLst>
          <pc:docMk/>
          <pc:sldMk cId="1229127142" sldId="279"/>
        </pc:sldMkLst>
      </pc:sldChg>
      <pc:sldChg chg="addSp delSp modSp new mod setBg delDesignElem">
        <pc:chgData name="VOGL Julia" userId="462c82ca-da60-4578-9d00-232f0d226b95" providerId="ADAL" clId="{DC3BAE49-DEF3-42FA-B4C2-78F7ED6EF813}" dt="2022-10-21T20:57:48.987" v="5531" actId="20577"/>
        <pc:sldMkLst>
          <pc:docMk/>
          <pc:sldMk cId="358496920" sldId="280"/>
        </pc:sldMkLst>
        <pc:spChg chg="mod">
          <ac:chgData name="VOGL Julia" userId="462c82ca-da60-4578-9d00-232f0d226b95" providerId="ADAL" clId="{DC3BAE49-DEF3-42FA-B4C2-78F7ED6EF813}" dt="2022-10-21T20:56:56.172" v="5473" actId="1076"/>
          <ac:spMkLst>
            <pc:docMk/>
            <pc:sldMk cId="358496920" sldId="280"/>
            <ac:spMk id="2" creationId="{5ABFB89D-FDE6-2443-0F48-F85C6DBB2A03}"/>
          </ac:spMkLst>
        </pc:spChg>
        <pc:spChg chg="del">
          <ac:chgData name="VOGL Julia" userId="462c82ca-da60-4578-9d00-232f0d226b95" providerId="ADAL" clId="{DC3BAE49-DEF3-42FA-B4C2-78F7ED6EF813}" dt="2022-10-21T14:58:19.129" v="3680"/>
          <ac:spMkLst>
            <pc:docMk/>
            <pc:sldMk cId="358496920" sldId="280"/>
            <ac:spMk id="3" creationId="{6D66AFC2-EA30-6B5E-A68D-730007CA86CF}"/>
          </ac:spMkLst>
        </pc:spChg>
        <pc:spChg chg="add mod">
          <ac:chgData name="VOGL Julia" userId="462c82ca-da60-4578-9d00-232f0d226b95" providerId="ADAL" clId="{DC3BAE49-DEF3-42FA-B4C2-78F7ED6EF813}" dt="2022-10-21T20:57:48.987" v="5531" actId="20577"/>
          <ac:spMkLst>
            <pc:docMk/>
            <pc:sldMk cId="358496920" sldId="280"/>
            <ac:spMk id="4" creationId="{7353FFB7-DD61-304E-A6D3-78465B063017}"/>
          </ac:spMkLst>
        </pc:spChg>
        <pc:spChg chg="add del">
          <ac:chgData name="VOGL Julia" userId="462c82ca-da60-4578-9d00-232f0d226b95" providerId="ADAL" clId="{DC3BAE49-DEF3-42FA-B4C2-78F7ED6EF813}" dt="2022-10-21T17:18:21.657" v="4372"/>
          <ac:spMkLst>
            <pc:docMk/>
            <pc:sldMk cId="358496920" sldId="280"/>
            <ac:spMk id="10" creationId="{5E39A796-BE83-48B1-B33F-35C4A32AAB57}"/>
          </ac:spMkLst>
        </pc:spChg>
        <pc:spChg chg="add del">
          <ac:chgData name="VOGL Julia" userId="462c82ca-da60-4578-9d00-232f0d226b95" providerId="ADAL" clId="{DC3BAE49-DEF3-42FA-B4C2-78F7ED6EF813}" dt="2022-10-21T17:18:21.657" v="4372"/>
          <ac:spMkLst>
            <pc:docMk/>
            <pc:sldMk cId="358496920" sldId="280"/>
            <ac:spMk id="12" creationId="{72F84B47-E267-4194-8194-831DB7B5547F}"/>
          </ac:spMkLst>
        </pc:spChg>
        <pc:picChg chg="add mod">
          <ac:chgData name="VOGL Julia" userId="462c82ca-da60-4578-9d00-232f0d226b95" providerId="ADAL" clId="{DC3BAE49-DEF3-42FA-B4C2-78F7ED6EF813}" dt="2022-10-21T18:57:04.743" v="4756" actId="14100"/>
          <ac:picMkLst>
            <pc:docMk/>
            <pc:sldMk cId="358496920" sldId="280"/>
            <ac:picMk id="5" creationId="{EB9882F4-C534-D324-CD67-2904F79AE7AB}"/>
          </ac:picMkLst>
        </pc:picChg>
      </pc:sldChg>
      <pc:sldChg chg="modSp add del mod ord">
        <pc:chgData name="VOGL Julia" userId="462c82ca-da60-4578-9d00-232f0d226b95" providerId="ADAL" clId="{DC3BAE49-DEF3-42FA-B4C2-78F7ED6EF813}" dt="2022-10-21T15:45:21.586" v="3928" actId="2696"/>
        <pc:sldMkLst>
          <pc:docMk/>
          <pc:sldMk cId="850984925" sldId="281"/>
        </pc:sldMkLst>
        <pc:spChg chg="mod">
          <ac:chgData name="VOGL Julia" userId="462c82ca-da60-4578-9d00-232f0d226b95" providerId="ADAL" clId="{DC3BAE49-DEF3-42FA-B4C2-78F7ED6EF813}" dt="2022-10-21T15:44:07.296" v="3867" actId="20577"/>
          <ac:spMkLst>
            <pc:docMk/>
            <pc:sldMk cId="850984925" sldId="281"/>
            <ac:spMk id="3" creationId="{53098CCC-1BD4-9E87-E401-CBC7CC72CF9C}"/>
          </ac:spMkLst>
        </pc:spChg>
      </pc:sldChg>
      <pc:sldChg chg="addSp delSp modSp add mod setBg">
        <pc:chgData name="VOGL Julia" userId="462c82ca-da60-4578-9d00-232f0d226b95" providerId="ADAL" clId="{DC3BAE49-DEF3-42FA-B4C2-78F7ED6EF813}" dt="2022-10-21T21:14:26.104" v="5574"/>
        <pc:sldMkLst>
          <pc:docMk/>
          <pc:sldMk cId="1338046759" sldId="281"/>
        </pc:sldMkLst>
        <pc:spChg chg="del mod">
          <ac:chgData name="VOGL Julia" userId="462c82ca-da60-4578-9d00-232f0d226b95" providerId="ADAL" clId="{DC3BAE49-DEF3-42FA-B4C2-78F7ED6EF813}" dt="2022-10-21T16:57:28.787" v="4295" actId="478"/>
          <ac:spMkLst>
            <pc:docMk/>
            <pc:sldMk cId="1338046759" sldId="281"/>
            <ac:spMk id="2" creationId="{F425DDE0-1AF8-4C9D-AFFE-2C9E90BCC839}"/>
          </ac:spMkLst>
        </pc:spChg>
        <pc:spChg chg="add del mod">
          <ac:chgData name="VOGL Julia" userId="462c82ca-da60-4578-9d00-232f0d226b95" providerId="ADAL" clId="{DC3BAE49-DEF3-42FA-B4C2-78F7ED6EF813}" dt="2022-10-21T16:57:32.913" v="4297" actId="478"/>
          <ac:spMkLst>
            <pc:docMk/>
            <pc:sldMk cId="1338046759" sldId="281"/>
            <ac:spMk id="6" creationId="{D528A37C-73CA-06F8-594B-A1ECD65D35B3}"/>
          </ac:spMkLst>
        </pc:spChg>
        <pc:spChg chg="add mod">
          <ac:chgData name="VOGL Julia" userId="462c82ca-da60-4578-9d00-232f0d226b95" providerId="ADAL" clId="{DC3BAE49-DEF3-42FA-B4C2-78F7ED6EF813}" dt="2022-10-21T18:03:06.579" v="4439" actId="20577"/>
          <ac:spMkLst>
            <pc:docMk/>
            <pc:sldMk cId="1338046759" sldId="281"/>
            <ac:spMk id="7" creationId="{281292E2-2D4F-2D25-1D11-804CA3364DFA}"/>
          </ac:spMkLst>
        </pc:spChg>
        <pc:spChg chg="add del">
          <ac:chgData name="VOGL Julia" userId="462c82ca-da60-4578-9d00-232f0d226b95" providerId="ADAL" clId="{DC3BAE49-DEF3-42FA-B4C2-78F7ED6EF813}" dt="2022-10-21T16:48:37.629" v="4288" actId="26606"/>
          <ac:spMkLst>
            <pc:docMk/>
            <pc:sldMk cId="1338046759" sldId="281"/>
            <ac:spMk id="8" creationId="{017517EF-BD4D-4055-BDB4-A322C53568AD}"/>
          </ac:spMkLst>
        </pc:spChg>
        <pc:spChg chg="add del">
          <ac:chgData name="VOGL Julia" userId="462c82ca-da60-4578-9d00-232f0d226b95" providerId="ADAL" clId="{DC3BAE49-DEF3-42FA-B4C2-78F7ED6EF813}" dt="2022-10-21T16:48:37.629" v="4288" actId="26606"/>
          <ac:spMkLst>
            <pc:docMk/>
            <pc:sldMk cId="1338046759" sldId="281"/>
            <ac:spMk id="10" creationId="{0ADDB668-2CA4-4D2B-9C34-3487CA330BA8}"/>
          </ac:spMkLst>
        </pc:spChg>
        <pc:spChg chg="add del">
          <ac:chgData name="VOGL Julia" userId="462c82ca-da60-4578-9d00-232f0d226b95" providerId="ADAL" clId="{DC3BAE49-DEF3-42FA-B4C2-78F7ED6EF813}" dt="2022-10-21T16:48:37.629" v="4288" actId="26606"/>
          <ac:spMkLst>
            <pc:docMk/>
            <pc:sldMk cId="1338046759" sldId="281"/>
            <ac:spMk id="12" creationId="{2568BC19-F052-4108-93E1-6A3D1DEC072F}"/>
          </ac:spMkLst>
        </pc:spChg>
        <pc:spChg chg="add del">
          <ac:chgData name="VOGL Julia" userId="462c82ca-da60-4578-9d00-232f0d226b95" providerId="ADAL" clId="{DC3BAE49-DEF3-42FA-B4C2-78F7ED6EF813}" dt="2022-10-21T16:48:37.629" v="4288" actId="26606"/>
          <ac:spMkLst>
            <pc:docMk/>
            <pc:sldMk cId="1338046759" sldId="281"/>
            <ac:spMk id="14" creationId="{D5FD337D-4D6B-4C8B-B6F5-121097E09881}"/>
          </ac:spMkLst>
        </pc:spChg>
        <pc:picChg chg="add mod">
          <ac:chgData name="VOGL Julia" userId="462c82ca-da60-4578-9d00-232f0d226b95" providerId="ADAL" clId="{DC3BAE49-DEF3-42FA-B4C2-78F7ED6EF813}" dt="2022-10-21T19:24:49.440" v="4811" actId="1076"/>
          <ac:picMkLst>
            <pc:docMk/>
            <pc:sldMk cId="1338046759" sldId="281"/>
            <ac:picMk id="3" creationId="{666830A5-74E5-8806-582A-A5AF4861F277}"/>
          </ac:picMkLst>
        </pc:picChg>
        <pc:picChg chg="del">
          <ac:chgData name="VOGL Julia" userId="462c82ca-da60-4578-9d00-232f0d226b95" providerId="ADAL" clId="{DC3BAE49-DEF3-42FA-B4C2-78F7ED6EF813}" dt="2022-10-21T16:48:01.169" v="4280" actId="478"/>
          <ac:picMkLst>
            <pc:docMk/>
            <pc:sldMk cId="1338046759" sldId="281"/>
            <ac:picMk id="5" creationId="{9F01F879-E252-27EB-8758-D8A6DE1EDB9A}"/>
          </ac:picMkLst>
        </pc:picChg>
      </pc:sldChg>
      <pc:sldChg chg="addSp delSp modSp add del mod ord">
        <pc:chgData name="VOGL Julia" userId="462c82ca-da60-4578-9d00-232f0d226b95" providerId="ADAL" clId="{DC3BAE49-DEF3-42FA-B4C2-78F7ED6EF813}" dt="2022-10-21T16:06:28.611" v="4187" actId="47"/>
        <pc:sldMkLst>
          <pc:docMk/>
          <pc:sldMk cId="1378192399" sldId="281"/>
        </pc:sldMkLst>
        <pc:picChg chg="add mod modCrop">
          <ac:chgData name="VOGL Julia" userId="462c82ca-da60-4578-9d00-232f0d226b95" providerId="ADAL" clId="{DC3BAE49-DEF3-42FA-B4C2-78F7ED6EF813}" dt="2022-10-21T16:05:27.770" v="4184" actId="1076"/>
          <ac:picMkLst>
            <pc:docMk/>
            <pc:sldMk cId="1378192399" sldId="281"/>
            <ac:picMk id="4" creationId="{9ECCEB23-3E2D-2F05-12B2-28AB83EAEC03}"/>
          </ac:picMkLst>
        </pc:picChg>
        <pc:picChg chg="del">
          <ac:chgData name="VOGL Julia" userId="462c82ca-da60-4578-9d00-232f0d226b95" providerId="ADAL" clId="{DC3BAE49-DEF3-42FA-B4C2-78F7ED6EF813}" dt="2022-10-21T16:04:26.284" v="4174" actId="478"/>
          <ac:picMkLst>
            <pc:docMk/>
            <pc:sldMk cId="1378192399" sldId="281"/>
            <ac:picMk id="5" creationId="{67265C43-0460-F521-32C1-07195F16CAB2}"/>
          </ac:picMkLst>
        </pc:picChg>
      </pc:sldChg>
      <pc:sldChg chg="add del">
        <pc:chgData name="VOGL Julia" userId="462c82ca-da60-4578-9d00-232f0d226b95" providerId="ADAL" clId="{DC3BAE49-DEF3-42FA-B4C2-78F7ED6EF813}" dt="2022-10-21T16:03:47.616" v="4168" actId="2890"/>
        <pc:sldMkLst>
          <pc:docMk/>
          <pc:sldMk cId="2025686137" sldId="281"/>
        </pc:sldMkLst>
      </pc:sldChg>
      <pc:sldChg chg="addSp delSp modSp add del mod setBg delDesignElem modShow">
        <pc:chgData name="VOGL Julia" userId="462c82ca-da60-4578-9d00-232f0d226b95" providerId="ADAL" clId="{DC3BAE49-DEF3-42FA-B4C2-78F7ED6EF813}" dt="2022-10-21T21:47:04.114" v="5631" actId="2696"/>
        <pc:sldMkLst>
          <pc:docMk/>
          <pc:sldMk cId="702431180" sldId="282"/>
        </pc:sldMkLst>
        <pc:spChg chg="mod">
          <ac:chgData name="VOGL Julia" userId="462c82ca-da60-4578-9d00-232f0d226b95" providerId="ADAL" clId="{DC3BAE49-DEF3-42FA-B4C2-78F7ED6EF813}" dt="2022-10-21T18:03:02.855" v="4437" actId="20577"/>
          <ac:spMkLst>
            <pc:docMk/>
            <pc:sldMk cId="702431180" sldId="282"/>
            <ac:spMk id="7" creationId="{281292E2-2D4F-2D25-1D11-804CA3364DFA}"/>
          </ac:spMkLst>
        </pc:spChg>
        <pc:spChg chg="add del">
          <ac:chgData name="VOGL Julia" userId="462c82ca-da60-4578-9d00-232f0d226b95" providerId="ADAL" clId="{DC3BAE49-DEF3-42FA-B4C2-78F7ED6EF813}" dt="2022-10-21T17:17:28.832" v="4364" actId="26606"/>
          <ac:spMkLst>
            <pc:docMk/>
            <pc:sldMk cId="702431180" sldId="282"/>
            <ac:spMk id="12" creationId="{022BDE4A-8A20-4A69-9C5A-581C82036A4D}"/>
          </ac:spMkLst>
        </pc:spChg>
        <pc:spChg chg="add del">
          <ac:chgData name="VOGL Julia" userId="462c82ca-da60-4578-9d00-232f0d226b95" providerId="ADAL" clId="{DC3BAE49-DEF3-42FA-B4C2-78F7ED6EF813}" dt="2022-10-21T17:18:21.657" v="4372"/>
          <ac:spMkLst>
            <pc:docMk/>
            <pc:sldMk cId="702431180" sldId="282"/>
            <ac:spMk id="15" creationId="{70BDD0CE-06A4-404B-8A13-580229C1C923}"/>
          </ac:spMkLst>
        </pc:spChg>
        <pc:spChg chg="add del">
          <ac:chgData name="VOGL Julia" userId="462c82ca-da60-4578-9d00-232f0d226b95" providerId="ADAL" clId="{DC3BAE49-DEF3-42FA-B4C2-78F7ED6EF813}" dt="2022-10-21T17:11:32.949" v="4322" actId="26606"/>
          <ac:spMkLst>
            <pc:docMk/>
            <pc:sldMk cId="702431180" sldId="282"/>
            <ac:spMk id="17" creationId="{022BDE4A-8A20-4A69-9C5A-581C82036A4D}"/>
          </ac:spMkLst>
        </pc:spChg>
        <pc:spChg chg="add del">
          <ac:chgData name="VOGL Julia" userId="462c82ca-da60-4578-9d00-232f0d226b95" providerId="ADAL" clId="{DC3BAE49-DEF3-42FA-B4C2-78F7ED6EF813}" dt="2022-10-21T17:18:21.657" v="4372"/>
          <ac:spMkLst>
            <pc:docMk/>
            <pc:sldMk cId="702431180" sldId="282"/>
            <ac:spMk id="19" creationId="{EE9899FA-8881-472C-AA59-D08A89CA8AEF}"/>
          </ac:spMkLst>
        </pc:spChg>
        <pc:spChg chg="add del">
          <ac:chgData name="VOGL Julia" userId="462c82ca-da60-4578-9d00-232f0d226b95" providerId="ADAL" clId="{DC3BAE49-DEF3-42FA-B4C2-78F7ED6EF813}" dt="2022-10-21T17:18:21.657" v="4372"/>
          <ac:spMkLst>
            <pc:docMk/>
            <pc:sldMk cId="702431180" sldId="282"/>
            <ac:spMk id="21" creationId="{080B7D90-3DF1-4514-B26D-616BE35553C9}"/>
          </ac:spMkLst>
        </pc:spChg>
        <pc:picChg chg="del">
          <ac:chgData name="VOGL Julia" userId="462c82ca-da60-4578-9d00-232f0d226b95" providerId="ADAL" clId="{DC3BAE49-DEF3-42FA-B4C2-78F7ED6EF813}" dt="2022-10-21T17:09:16.604" v="4310" actId="478"/>
          <ac:picMkLst>
            <pc:docMk/>
            <pc:sldMk cId="702431180" sldId="282"/>
            <ac:picMk id="3" creationId="{666830A5-74E5-8806-582A-A5AF4861F277}"/>
          </ac:picMkLst>
        </pc:picChg>
        <pc:picChg chg="add del mod">
          <ac:chgData name="VOGL Julia" userId="462c82ca-da60-4578-9d00-232f0d226b95" providerId="ADAL" clId="{DC3BAE49-DEF3-42FA-B4C2-78F7ED6EF813}" dt="2022-10-21T17:10:46.386" v="4317" actId="478"/>
          <ac:picMkLst>
            <pc:docMk/>
            <pc:sldMk cId="702431180" sldId="282"/>
            <ac:picMk id="4" creationId="{9CF96892-6C37-B8C9-7FAA-78F4EAC2944E}"/>
          </ac:picMkLst>
        </pc:picChg>
        <pc:picChg chg="add del mod ord">
          <ac:chgData name="VOGL Julia" userId="462c82ca-da60-4578-9d00-232f0d226b95" providerId="ADAL" clId="{DC3BAE49-DEF3-42FA-B4C2-78F7ED6EF813}" dt="2022-10-21T17:11:41.614" v="4325" actId="478"/>
          <ac:picMkLst>
            <pc:docMk/>
            <pc:sldMk cId="702431180" sldId="282"/>
            <ac:picMk id="6" creationId="{8851291D-0DFA-CE8B-13AA-BF90B769A9D8}"/>
          </ac:picMkLst>
        </pc:picChg>
        <pc:picChg chg="add mod ord">
          <ac:chgData name="VOGL Julia" userId="462c82ca-da60-4578-9d00-232f0d226b95" providerId="ADAL" clId="{DC3BAE49-DEF3-42FA-B4C2-78F7ED6EF813}" dt="2022-10-21T21:15:02.462" v="5581" actId="1076"/>
          <ac:picMkLst>
            <pc:docMk/>
            <pc:sldMk cId="702431180" sldId="282"/>
            <ac:picMk id="9" creationId="{ABB970B5-E2D1-502D-7EF8-CFDE4E5FBC6A}"/>
          </ac:picMkLst>
        </pc:picChg>
        <pc:picChg chg="add mod">
          <ac:chgData name="VOGL Julia" userId="462c82ca-da60-4578-9d00-232f0d226b95" providerId="ADAL" clId="{DC3BAE49-DEF3-42FA-B4C2-78F7ED6EF813}" dt="2022-10-21T21:15:06.372" v="5583" actId="1076"/>
          <ac:picMkLst>
            <pc:docMk/>
            <pc:sldMk cId="702431180" sldId="282"/>
            <ac:picMk id="11" creationId="{59359327-C77F-1A39-38B7-DD62EE581241}"/>
          </ac:picMkLst>
        </pc:picChg>
        <pc:picChg chg="add del mod">
          <ac:chgData name="VOGL Julia" userId="462c82ca-da60-4578-9d00-232f0d226b95" providerId="ADAL" clId="{DC3BAE49-DEF3-42FA-B4C2-78F7ED6EF813}" dt="2022-10-21T17:15:15.382" v="4345" actId="21"/>
          <ac:picMkLst>
            <pc:docMk/>
            <pc:sldMk cId="702431180" sldId="282"/>
            <ac:picMk id="14" creationId="{5B6133E1-A55B-16D9-BC49-5B1ED5F33337}"/>
          </ac:picMkLst>
        </pc:picChg>
      </pc:sldChg>
      <pc:sldChg chg="addSp delSp modSp add del mod setBg delDesignElem modShow">
        <pc:chgData name="VOGL Julia" userId="462c82ca-da60-4578-9d00-232f0d226b95" providerId="ADAL" clId="{DC3BAE49-DEF3-42FA-B4C2-78F7ED6EF813}" dt="2022-10-21T21:47:04.114" v="5631" actId="2696"/>
        <pc:sldMkLst>
          <pc:docMk/>
          <pc:sldMk cId="4185491015" sldId="283"/>
        </pc:sldMkLst>
        <pc:spChg chg="mod">
          <ac:chgData name="VOGL Julia" userId="462c82ca-da60-4578-9d00-232f0d226b95" providerId="ADAL" clId="{DC3BAE49-DEF3-42FA-B4C2-78F7ED6EF813}" dt="2022-10-21T18:14:49.982" v="4493" actId="403"/>
          <ac:spMkLst>
            <pc:docMk/>
            <pc:sldMk cId="4185491015" sldId="283"/>
            <ac:spMk id="7" creationId="{281292E2-2D4F-2D25-1D11-804CA3364DFA}"/>
          </ac:spMkLst>
        </pc:spChg>
        <pc:spChg chg="del">
          <ac:chgData name="VOGL Julia" userId="462c82ca-da60-4578-9d00-232f0d226b95" providerId="ADAL" clId="{DC3BAE49-DEF3-42FA-B4C2-78F7ED6EF813}" dt="2022-10-21T17:18:21.657" v="4372"/>
          <ac:spMkLst>
            <pc:docMk/>
            <pc:sldMk cId="4185491015" sldId="283"/>
            <ac:spMk id="12" creationId="{022BDE4A-8A20-4A69-9C5A-581C82036A4D}"/>
          </ac:spMkLst>
        </pc:spChg>
        <pc:picChg chg="add mod">
          <ac:chgData name="VOGL Julia" userId="462c82ca-da60-4578-9d00-232f0d226b95" providerId="ADAL" clId="{DC3BAE49-DEF3-42FA-B4C2-78F7ED6EF813}" dt="2022-10-21T21:14:48.015" v="5578" actId="1076"/>
          <ac:picMkLst>
            <pc:docMk/>
            <pc:sldMk cId="4185491015" sldId="283"/>
            <ac:picMk id="2" creationId="{FFBDD7D1-5FE0-DBB4-603A-17F26931EC88}"/>
          </ac:picMkLst>
        </pc:picChg>
        <pc:picChg chg="del">
          <ac:chgData name="VOGL Julia" userId="462c82ca-da60-4578-9d00-232f0d226b95" providerId="ADAL" clId="{DC3BAE49-DEF3-42FA-B4C2-78F7ED6EF813}" dt="2022-10-21T17:15:45.781" v="4355" actId="478"/>
          <ac:picMkLst>
            <pc:docMk/>
            <pc:sldMk cId="4185491015" sldId="283"/>
            <ac:picMk id="9" creationId="{ABB970B5-E2D1-502D-7EF8-CFDE4E5FBC6A}"/>
          </ac:picMkLst>
        </pc:picChg>
        <pc:picChg chg="del">
          <ac:chgData name="VOGL Julia" userId="462c82ca-da60-4578-9d00-232f0d226b95" providerId="ADAL" clId="{DC3BAE49-DEF3-42FA-B4C2-78F7ED6EF813}" dt="2022-10-21T17:15:47.730" v="4356" actId="478"/>
          <ac:picMkLst>
            <pc:docMk/>
            <pc:sldMk cId="4185491015" sldId="283"/>
            <ac:picMk id="11" creationId="{59359327-C77F-1A39-38B7-DD62EE581241}"/>
          </ac:picMkLst>
        </pc:picChg>
      </pc:sldChg>
      <pc:sldChg chg="del">
        <pc:chgData name="VOGL Julia" userId="462c82ca-da60-4578-9d00-232f0d226b95" providerId="ADAL" clId="{DC3BAE49-DEF3-42FA-B4C2-78F7ED6EF813}" dt="2022-10-21T21:49:13.776" v="5651" actId="2696"/>
        <pc:sldMkLst>
          <pc:docMk/>
          <pc:sldMk cId="220527923" sldId="285"/>
        </pc:sldMkLst>
      </pc:sldChg>
      <pc:sldChg chg="add del">
        <pc:chgData name="VOGL Julia" userId="462c82ca-da60-4578-9d00-232f0d226b95" providerId="ADAL" clId="{DC3BAE49-DEF3-42FA-B4C2-78F7ED6EF813}" dt="2022-10-21T21:33:04.360" v="5609"/>
        <pc:sldMkLst>
          <pc:docMk/>
          <pc:sldMk cId="4100688067" sldId="285"/>
        </pc:sldMkLst>
      </pc:sldChg>
    </pc:docChg>
  </pc:docChgLst>
  <pc:docChgLst>
    <pc:chgData name="VOGL Julia" userId="S::julia.vogl@unifr.ch::462c82ca-da60-4578-9d00-232f0d226b95" providerId="AD" clId="Web-{4FC7A1C6-4B8F-4DB9-8B15-52ECB441D176}"/>
    <pc:docChg chg="addSld delSld modSld sldOrd">
      <pc:chgData name="VOGL Julia" userId="S::julia.vogl@unifr.ch::462c82ca-da60-4578-9d00-232f0d226b95" providerId="AD" clId="Web-{4FC7A1C6-4B8F-4DB9-8B15-52ECB441D176}" dt="2022-10-17T13:32:41.603" v="963"/>
      <pc:docMkLst>
        <pc:docMk/>
      </pc:docMkLst>
      <pc:sldChg chg="modSp">
        <pc:chgData name="VOGL Julia" userId="S::julia.vogl@unifr.ch::462c82ca-da60-4578-9d00-232f0d226b95" providerId="AD" clId="Web-{4FC7A1C6-4B8F-4DB9-8B15-52ECB441D176}" dt="2022-10-17T12:32:52.506" v="119" actId="20577"/>
        <pc:sldMkLst>
          <pc:docMk/>
          <pc:sldMk cId="3073840554" sldId="256"/>
        </pc:sldMkLst>
        <pc:spChg chg="mod">
          <ac:chgData name="VOGL Julia" userId="S::julia.vogl@unifr.ch::462c82ca-da60-4578-9d00-232f0d226b95" providerId="AD" clId="Web-{4FC7A1C6-4B8F-4DB9-8B15-52ECB441D176}" dt="2022-10-17T12:28:35.720" v="62" actId="1076"/>
          <ac:spMkLst>
            <pc:docMk/>
            <pc:sldMk cId="3073840554" sldId="256"/>
            <ac:spMk id="2" creationId="{B624B502-3023-BAC3-34DE-446D84912FDC}"/>
          </ac:spMkLst>
        </pc:spChg>
        <pc:spChg chg="mod">
          <ac:chgData name="VOGL Julia" userId="S::julia.vogl@unifr.ch::462c82ca-da60-4578-9d00-232f0d226b95" providerId="AD" clId="Web-{4FC7A1C6-4B8F-4DB9-8B15-52ECB441D176}" dt="2022-10-17T12:32:52.506" v="119" actId="20577"/>
          <ac:spMkLst>
            <pc:docMk/>
            <pc:sldMk cId="3073840554" sldId="256"/>
            <ac:spMk id="3" creationId="{7DB1676A-64AF-D417-960B-265687262481}"/>
          </ac:spMkLst>
        </pc:spChg>
      </pc:sldChg>
      <pc:sldChg chg="del">
        <pc:chgData name="VOGL Julia" userId="S::julia.vogl@unifr.ch::462c82ca-da60-4578-9d00-232f0d226b95" providerId="AD" clId="Web-{4FC7A1C6-4B8F-4DB9-8B15-52ECB441D176}" dt="2022-10-17T12:35:28.289" v="130"/>
        <pc:sldMkLst>
          <pc:docMk/>
          <pc:sldMk cId="459947627" sldId="257"/>
        </pc:sldMkLst>
      </pc:sldChg>
      <pc:sldChg chg="modSp">
        <pc:chgData name="VOGL Julia" userId="S::julia.vogl@unifr.ch::462c82ca-da60-4578-9d00-232f0d226b95" providerId="AD" clId="Web-{4FC7A1C6-4B8F-4DB9-8B15-52ECB441D176}" dt="2022-10-17T12:35:50.305" v="132" actId="20577"/>
        <pc:sldMkLst>
          <pc:docMk/>
          <pc:sldMk cId="3487537533" sldId="258"/>
        </pc:sldMkLst>
        <pc:spChg chg="mod">
          <ac:chgData name="VOGL Julia" userId="S::julia.vogl@unifr.ch::462c82ca-da60-4578-9d00-232f0d226b95" providerId="AD" clId="Web-{4FC7A1C6-4B8F-4DB9-8B15-52ECB441D176}" dt="2022-10-17T12:35:50.305" v="132" actId="20577"/>
          <ac:spMkLst>
            <pc:docMk/>
            <pc:sldMk cId="3487537533" sldId="258"/>
            <ac:spMk id="3" creationId="{9444A3D5-67EF-0DB3-FEDA-CD19A63D5AA3}"/>
          </ac:spMkLst>
        </pc:spChg>
      </pc:sldChg>
      <pc:sldChg chg="modSp">
        <pc:chgData name="VOGL Julia" userId="S::julia.vogl@unifr.ch::462c82ca-da60-4578-9d00-232f0d226b95" providerId="AD" clId="Web-{4FC7A1C6-4B8F-4DB9-8B15-52ECB441D176}" dt="2022-10-17T13:01:58.330" v="221" actId="20577"/>
        <pc:sldMkLst>
          <pc:docMk/>
          <pc:sldMk cId="4066168385" sldId="259"/>
        </pc:sldMkLst>
        <pc:spChg chg="mod">
          <ac:chgData name="VOGL Julia" userId="S::julia.vogl@unifr.ch::462c82ca-da60-4578-9d00-232f0d226b95" providerId="AD" clId="Web-{4FC7A1C6-4B8F-4DB9-8B15-52ECB441D176}" dt="2022-10-17T13:01:58.330" v="221" actId="20577"/>
          <ac:spMkLst>
            <pc:docMk/>
            <pc:sldMk cId="4066168385" sldId="259"/>
            <ac:spMk id="2" creationId="{29362903-446E-0E12-6C62-D7164F62BCCB}"/>
          </ac:spMkLst>
        </pc:spChg>
        <pc:spChg chg="mod">
          <ac:chgData name="VOGL Julia" userId="S::julia.vogl@unifr.ch::462c82ca-da60-4578-9d00-232f0d226b95" providerId="AD" clId="Web-{4FC7A1C6-4B8F-4DB9-8B15-52ECB441D176}" dt="2022-10-17T13:01:54.455" v="219" actId="20577"/>
          <ac:spMkLst>
            <pc:docMk/>
            <pc:sldMk cId="4066168385" sldId="259"/>
            <ac:spMk id="3" creationId="{CA503226-4B64-0A76-1C9F-F518BB01D334}"/>
          </ac:spMkLst>
        </pc:spChg>
      </pc:sldChg>
      <pc:sldChg chg="modSp">
        <pc:chgData name="VOGL Julia" userId="S::julia.vogl@unifr.ch::462c82ca-da60-4578-9d00-232f0d226b95" providerId="AD" clId="Web-{4FC7A1C6-4B8F-4DB9-8B15-52ECB441D176}" dt="2022-10-17T13:01:30.720" v="214" actId="20577"/>
        <pc:sldMkLst>
          <pc:docMk/>
          <pc:sldMk cId="3728697123" sldId="260"/>
        </pc:sldMkLst>
        <pc:spChg chg="mod">
          <ac:chgData name="VOGL Julia" userId="S::julia.vogl@unifr.ch::462c82ca-da60-4578-9d00-232f0d226b95" providerId="AD" clId="Web-{4FC7A1C6-4B8F-4DB9-8B15-52ECB441D176}" dt="2022-10-17T13:01:30.720" v="214" actId="20577"/>
          <ac:spMkLst>
            <pc:docMk/>
            <pc:sldMk cId="3728697123" sldId="260"/>
            <ac:spMk id="2" creationId="{AE6A10A2-ECEA-4B4B-C9DF-206250AE8E58}"/>
          </ac:spMkLst>
        </pc:spChg>
      </pc:sldChg>
      <pc:sldChg chg="modSp new">
        <pc:chgData name="VOGL Julia" userId="S::julia.vogl@unifr.ch::462c82ca-da60-4578-9d00-232f0d226b95" providerId="AD" clId="Web-{4FC7A1C6-4B8F-4DB9-8B15-52ECB441D176}" dt="2022-10-17T13:31:29.711" v="907" actId="20577"/>
        <pc:sldMkLst>
          <pc:docMk/>
          <pc:sldMk cId="1292492274" sldId="261"/>
        </pc:sldMkLst>
        <pc:spChg chg="mod">
          <ac:chgData name="VOGL Julia" userId="S::julia.vogl@unifr.ch::462c82ca-da60-4578-9d00-232f0d226b95" providerId="AD" clId="Web-{4FC7A1C6-4B8F-4DB9-8B15-52ECB441D176}" dt="2022-10-17T12:35:05.883" v="127" actId="20577"/>
          <ac:spMkLst>
            <pc:docMk/>
            <pc:sldMk cId="1292492274" sldId="261"/>
            <ac:spMk id="2" creationId="{50EC7953-E752-D66F-D1E8-A6844D110AE5}"/>
          </ac:spMkLst>
        </pc:spChg>
        <pc:spChg chg="mod">
          <ac:chgData name="VOGL Julia" userId="S::julia.vogl@unifr.ch::462c82ca-da60-4578-9d00-232f0d226b95" providerId="AD" clId="Web-{4FC7A1C6-4B8F-4DB9-8B15-52ECB441D176}" dt="2022-10-17T13:31:29.711" v="907" actId="20577"/>
          <ac:spMkLst>
            <pc:docMk/>
            <pc:sldMk cId="1292492274" sldId="261"/>
            <ac:spMk id="3" creationId="{4DCB2D6B-B27E-E08E-435B-A8D596B8FEA1}"/>
          </ac:spMkLst>
        </pc:spChg>
      </pc:sldChg>
      <pc:sldChg chg="modSp new ord">
        <pc:chgData name="VOGL Julia" userId="S::julia.vogl@unifr.ch::462c82ca-da60-4578-9d00-232f0d226b95" providerId="AD" clId="Web-{4FC7A1C6-4B8F-4DB9-8B15-52ECB441D176}" dt="2022-10-17T13:31:55.852" v="911" actId="20577"/>
        <pc:sldMkLst>
          <pc:docMk/>
          <pc:sldMk cId="149434154" sldId="262"/>
        </pc:sldMkLst>
        <pc:spChg chg="mod">
          <ac:chgData name="VOGL Julia" userId="S::julia.vogl@unifr.ch::462c82ca-da60-4578-9d00-232f0d226b95" providerId="AD" clId="Web-{4FC7A1C6-4B8F-4DB9-8B15-52ECB441D176}" dt="2022-10-17T12:38:13.386" v="158" actId="20577"/>
          <ac:spMkLst>
            <pc:docMk/>
            <pc:sldMk cId="149434154" sldId="262"/>
            <ac:spMk id="2" creationId="{CFA6D8C9-AC32-EDBF-5E2A-F9812EC70CA7}"/>
          </ac:spMkLst>
        </pc:spChg>
        <pc:spChg chg="mod">
          <ac:chgData name="VOGL Julia" userId="S::julia.vogl@unifr.ch::462c82ca-da60-4578-9d00-232f0d226b95" providerId="AD" clId="Web-{4FC7A1C6-4B8F-4DB9-8B15-52ECB441D176}" dt="2022-10-17T13:31:55.852" v="911" actId="20577"/>
          <ac:spMkLst>
            <pc:docMk/>
            <pc:sldMk cId="149434154" sldId="262"/>
            <ac:spMk id="3" creationId="{7567EF5A-7DFE-A848-59AF-BB1BD7A0FBFA}"/>
          </ac:spMkLst>
        </pc:spChg>
      </pc:sldChg>
      <pc:sldChg chg="modSp new">
        <pc:chgData name="VOGL Julia" userId="S::julia.vogl@unifr.ch::462c82ca-da60-4578-9d00-232f0d226b95" providerId="AD" clId="Web-{4FC7A1C6-4B8F-4DB9-8B15-52ECB441D176}" dt="2022-10-17T12:41:36.155" v="197" actId="20577"/>
        <pc:sldMkLst>
          <pc:docMk/>
          <pc:sldMk cId="1121241768" sldId="263"/>
        </pc:sldMkLst>
        <pc:spChg chg="mod">
          <ac:chgData name="VOGL Julia" userId="S::julia.vogl@unifr.ch::462c82ca-da60-4578-9d00-232f0d226b95" providerId="AD" clId="Web-{4FC7A1C6-4B8F-4DB9-8B15-52ECB441D176}" dt="2022-10-17T12:40:42.326" v="183" actId="20577"/>
          <ac:spMkLst>
            <pc:docMk/>
            <pc:sldMk cId="1121241768" sldId="263"/>
            <ac:spMk id="2" creationId="{B95748B3-A998-839D-37D9-85EE43ADF2F9}"/>
          </ac:spMkLst>
        </pc:spChg>
        <pc:spChg chg="mod">
          <ac:chgData name="VOGL Julia" userId="S::julia.vogl@unifr.ch::462c82ca-da60-4578-9d00-232f0d226b95" providerId="AD" clId="Web-{4FC7A1C6-4B8F-4DB9-8B15-52ECB441D176}" dt="2022-10-17T12:41:36.155" v="197" actId="20577"/>
          <ac:spMkLst>
            <pc:docMk/>
            <pc:sldMk cId="1121241768" sldId="263"/>
            <ac:spMk id="3" creationId="{7179934E-81A0-5A75-7F83-6EB5FFD30F1B}"/>
          </ac:spMkLst>
        </pc:spChg>
      </pc:sldChg>
      <pc:sldChg chg="modSp new">
        <pc:chgData name="VOGL Julia" userId="S::julia.vogl@unifr.ch::462c82ca-da60-4578-9d00-232f0d226b95" providerId="AD" clId="Web-{4FC7A1C6-4B8F-4DB9-8B15-52ECB441D176}" dt="2022-10-17T13:03:03.097" v="240" actId="20577"/>
        <pc:sldMkLst>
          <pc:docMk/>
          <pc:sldMk cId="3011567125" sldId="264"/>
        </pc:sldMkLst>
        <pc:spChg chg="mod">
          <ac:chgData name="VOGL Julia" userId="S::julia.vogl@unifr.ch::462c82ca-da60-4578-9d00-232f0d226b95" providerId="AD" clId="Web-{4FC7A1C6-4B8F-4DB9-8B15-52ECB441D176}" dt="2022-10-17T13:03:03.097" v="240" actId="20577"/>
          <ac:spMkLst>
            <pc:docMk/>
            <pc:sldMk cId="3011567125" sldId="264"/>
            <ac:spMk id="2" creationId="{965F2398-1835-4A87-8B5F-25AAD2EE1A66}"/>
          </ac:spMkLst>
        </pc:spChg>
      </pc:sldChg>
      <pc:sldChg chg="new">
        <pc:chgData name="VOGL Julia" userId="S::julia.vogl@unifr.ch::462c82ca-da60-4578-9d00-232f0d226b95" providerId="AD" clId="Web-{4FC7A1C6-4B8F-4DB9-8B15-52ECB441D176}" dt="2022-10-17T13:01:39.361" v="216"/>
        <pc:sldMkLst>
          <pc:docMk/>
          <pc:sldMk cId="2678167906" sldId="265"/>
        </pc:sldMkLst>
      </pc:sldChg>
      <pc:sldChg chg="new">
        <pc:chgData name="VOGL Julia" userId="S::julia.vogl@unifr.ch::462c82ca-da60-4578-9d00-232f0d226b95" providerId="AD" clId="Web-{4FC7A1C6-4B8F-4DB9-8B15-52ECB441D176}" dt="2022-10-17T13:01:41.642" v="217"/>
        <pc:sldMkLst>
          <pc:docMk/>
          <pc:sldMk cId="1409991522" sldId="266"/>
        </pc:sldMkLst>
      </pc:sldChg>
      <pc:sldChg chg="new">
        <pc:chgData name="VOGL Julia" userId="S::julia.vogl@unifr.ch::462c82ca-da60-4578-9d00-232f0d226b95" providerId="AD" clId="Web-{4FC7A1C6-4B8F-4DB9-8B15-52ECB441D176}" dt="2022-10-17T13:01:44.752" v="218"/>
        <pc:sldMkLst>
          <pc:docMk/>
          <pc:sldMk cId="3243879636" sldId="267"/>
        </pc:sldMkLst>
      </pc:sldChg>
      <pc:sldChg chg="addSp delSp modSp add ord replId">
        <pc:chgData name="VOGL Julia" userId="S::julia.vogl@unifr.ch::462c82ca-da60-4578-9d00-232f0d226b95" providerId="AD" clId="Web-{4FC7A1C6-4B8F-4DB9-8B15-52ECB441D176}" dt="2022-10-17T13:09:57.293" v="837"/>
        <pc:sldMkLst>
          <pc:docMk/>
          <pc:sldMk cId="1206202922" sldId="268"/>
        </pc:sldMkLst>
        <pc:spChg chg="mod">
          <ac:chgData name="VOGL Julia" userId="S::julia.vogl@unifr.ch::462c82ca-da60-4578-9d00-232f0d226b95" providerId="AD" clId="Web-{4FC7A1C6-4B8F-4DB9-8B15-52ECB441D176}" dt="2022-10-17T13:04:39.818" v="282" actId="20577"/>
          <ac:spMkLst>
            <pc:docMk/>
            <pc:sldMk cId="1206202922" sldId="268"/>
            <ac:spMk id="2" creationId="{B95748B3-A998-839D-37D9-85EE43ADF2F9}"/>
          </ac:spMkLst>
        </pc:spChg>
        <pc:spChg chg="add del mod">
          <ac:chgData name="VOGL Julia" userId="S::julia.vogl@unifr.ch::462c82ca-da60-4578-9d00-232f0d226b95" providerId="AD" clId="Web-{4FC7A1C6-4B8F-4DB9-8B15-52ECB441D176}" dt="2022-10-17T13:04:59.537" v="285"/>
          <ac:spMkLst>
            <pc:docMk/>
            <pc:sldMk cId="1206202922" sldId="268"/>
            <ac:spMk id="3" creationId="{7179934E-81A0-5A75-7F83-6EB5FFD30F1B}"/>
          </ac:spMkLst>
        </pc:spChg>
        <pc:graphicFrameChg chg="add del mod ord modGraphic">
          <ac:chgData name="VOGL Julia" userId="S::julia.vogl@unifr.ch::462c82ca-da60-4578-9d00-232f0d226b95" providerId="AD" clId="Web-{4FC7A1C6-4B8F-4DB9-8B15-52ECB441D176}" dt="2022-10-17T13:04:55.412" v="284"/>
          <ac:graphicFrameMkLst>
            <pc:docMk/>
            <pc:sldMk cId="1206202922" sldId="268"/>
            <ac:graphicFrameMk id="4" creationId="{D04392AB-9904-F7AE-1C66-4CC0F78EFB42}"/>
          </ac:graphicFrameMkLst>
        </pc:graphicFrameChg>
        <pc:graphicFrameChg chg="add mod ord modGraphic">
          <ac:chgData name="VOGL Julia" userId="S::julia.vogl@unifr.ch::462c82ca-da60-4578-9d00-232f0d226b95" providerId="AD" clId="Web-{4FC7A1C6-4B8F-4DB9-8B15-52ECB441D176}" dt="2022-10-17T13:09:57.293" v="837"/>
          <ac:graphicFrameMkLst>
            <pc:docMk/>
            <pc:sldMk cId="1206202922" sldId="268"/>
            <ac:graphicFrameMk id="5" creationId="{B6A12D9E-85BA-E6E6-230B-9ACF2ED6FF7D}"/>
          </ac:graphicFrameMkLst>
        </pc:graphicFrameChg>
      </pc:sldChg>
      <pc:sldChg chg="addSp delSp modSp new">
        <pc:chgData name="VOGL Julia" userId="S::julia.vogl@unifr.ch::462c82ca-da60-4578-9d00-232f0d226b95" providerId="AD" clId="Web-{4FC7A1C6-4B8F-4DB9-8B15-52ECB441D176}" dt="2022-10-17T13:32:41.603" v="963"/>
        <pc:sldMkLst>
          <pc:docMk/>
          <pc:sldMk cId="3152099536" sldId="269"/>
        </pc:sldMkLst>
        <pc:spChg chg="del">
          <ac:chgData name="VOGL Julia" userId="S::julia.vogl@unifr.ch::462c82ca-da60-4578-9d00-232f0d226b95" providerId="AD" clId="Web-{4FC7A1C6-4B8F-4DB9-8B15-52ECB441D176}" dt="2022-10-17T13:32:09.978" v="912"/>
          <ac:spMkLst>
            <pc:docMk/>
            <pc:sldMk cId="3152099536" sldId="269"/>
            <ac:spMk id="2" creationId="{04136A62-0B0C-B19D-3E27-3E3E99DE7EAD}"/>
          </ac:spMkLst>
        </pc:spChg>
        <pc:spChg chg="del">
          <ac:chgData name="VOGL Julia" userId="S::julia.vogl@unifr.ch::462c82ca-da60-4578-9d00-232f0d226b95" providerId="AD" clId="Web-{4FC7A1C6-4B8F-4DB9-8B15-52ECB441D176}" dt="2022-10-17T13:24:31.218" v="841"/>
          <ac:spMkLst>
            <pc:docMk/>
            <pc:sldMk cId="3152099536" sldId="269"/>
            <ac:spMk id="3" creationId="{5D3F6AEE-0744-C33A-9B7F-63FAEC884864}"/>
          </ac:spMkLst>
        </pc:spChg>
        <pc:graphicFrameChg chg="add mod ord modGraphic">
          <ac:chgData name="VOGL Julia" userId="S::julia.vogl@unifr.ch::462c82ca-da60-4578-9d00-232f0d226b95" providerId="AD" clId="Web-{4FC7A1C6-4B8F-4DB9-8B15-52ECB441D176}" dt="2022-10-17T13:32:41.603" v="963"/>
          <ac:graphicFrameMkLst>
            <pc:docMk/>
            <pc:sldMk cId="3152099536" sldId="269"/>
            <ac:graphicFrameMk id="4" creationId="{EB7F1873-BC5A-635D-147D-884234119312}"/>
          </ac:graphicFrameMkLst>
        </pc:graphicFrameChg>
      </pc:sldChg>
    </pc:docChg>
  </pc:docChgLst>
  <pc:docChgLst>
    <pc:chgData name="VOGL Julia" userId="S::julia.vogl@unifr.ch::462c82ca-da60-4578-9d00-232f0d226b95" providerId="AD" clId="Web-{6A82101D-A975-671B-337D-9B19AE2232FE}"/>
    <pc:docChg chg="modSld sldOrd">
      <pc:chgData name="VOGL Julia" userId="S::julia.vogl@unifr.ch::462c82ca-da60-4578-9d00-232f0d226b95" providerId="AD" clId="Web-{6A82101D-A975-671B-337D-9B19AE2232FE}" dt="2022-10-17T14:45:49.004" v="1035"/>
      <pc:docMkLst>
        <pc:docMk/>
      </pc:docMkLst>
      <pc:sldChg chg="modSp">
        <pc:chgData name="VOGL Julia" userId="S::julia.vogl@unifr.ch::462c82ca-da60-4578-9d00-232f0d226b95" providerId="AD" clId="Web-{6A82101D-A975-671B-337D-9B19AE2232FE}" dt="2022-10-17T14:36:20.748" v="827" actId="20577"/>
        <pc:sldMkLst>
          <pc:docMk/>
          <pc:sldMk cId="3728697123" sldId="260"/>
        </pc:sldMkLst>
        <pc:spChg chg="mod">
          <ac:chgData name="VOGL Julia" userId="S::julia.vogl@unifr.ch::462c82ca-da60-4578-9d00-232f0d226b95" providerId="AD" clId="Web-{6A82101D-A975-671B-337D-9B19AE2232FE}" dt="2022-10-17T14:36:20.748" v="827" actId="20577"/>
          <ac:spMkLst>
            <pc:docMk/>
            <pc:sldMk cId="3728697123" sldId="260"/>
            <ac:spMk id="3" creationId="{65294241-D434-CAC5-FB79-FB0743C6A262}"/>
          </ac:spMkLst>
        </pc:spChg>
      </pc:sldChg>
      <pc:sldChg chg="modSp">
        <pc:chgData name="VOGL Julia" userId="S::julia.vogl@unifr.ch::462c82ca-da60-4578-9d00-232f0d226b95" providerId="AD" clId="Web-{6A82101D-A975-671B-337D-9B19AE2232FE}" dt="2022-10-17T13:54:51.614" v="397" actId="20577"/>
        <pc:sldMkLst>
          <pc:docMk/>
          <pc:sldMk cId="3011567125" sldId="264"/>
        </pc:sldMkLst>
        <pc:spChg chg="mod">
          <ac:chgData name="VOGL Julia" userId="S::julia.vogl@unifr.ch::462c82ca-da60-4578-9d00-232f0d226b95" providerId="AD" clId="Web-{6A82101D-A975-671B-337D-9B19AE2232FE}" dt="2022-10-17T13:54:51.614" v="397" actId="20577"/>
          <ac:spMkLst>
            <pc:docMk/>
            <pc:sldMk cId="3011567125" sldId="264"/>
            <ac:spMk id="3" creationId="{D46117DA-0BC5-F14C-DF76-01C6157EE62C}"/>
          </ac:spMkLst>
        </pc:spChg>
      </pc:sldChg>
      <pc:sldChg chg="modSp">
        <pc:chgData name="VOGL Julia" userId="S::julia.vogl@unifr.ch::462c82ca-da60-4578-9d00-232f0d226b95" providerId="AD" clId="Web-{6A82101D-A975-671B-337D-9B19AE2232FE}" dt="2022-10-17T14:30:04.792" v="775" actId="20577"/>
        <pc:sldMkLst>
          <pc:docMk/>
          <pc:sldMk cId="2678167906" sldId="265"/>
        </pc:sldMkLst>
        <pc:spChg chg="mod">
          <ac:chgData name="VOGL Julia" userId="S::julia.vogl@unifr.ch::462c82ca-da60-4578-9d00-232f0d226b95" providerId="AD" clId="Web-{6A82101D-A975-671B-337D-9B19AE2232FE}" dt="2022-10-17T14:23:04.647" v="705" actId="20577"/>
          <ac:spMkLst>
            <pc:docMk/>
            <pc:sldMk cId="2678167906" sldId="265"/>
            <ac:spMk id="2" creationId="{F5C75E46-9706-9712-018A-3934CF2659ED}"/>
          </ac:spMkLst>
        </pc:spChg>
        <pc:spChg chg="mod">
          <ac:chgData name="VOGL Julia" userId="S::julia.vogl@unifr.ch::462c82ca-da60-4578-9d00-232f0d226b95" providerId="AD" clId="Web-{6A82101D-A975-671B-337D-9B19AE2232FE}" dt="2022-10-17T14:30:04.792" v="775" actId="20577"/>
          <ac:spMkLst>
            <pc:docMk/>
            <pc:sldMk cId="2678167906" sldId="265"/>
            <ac:spMk id="3" creationId="{66500249-5E07-91AC-58AB-8DFC067039F8}"/>
          </ac:spMkLst>
        </pc:spChg>
      </pc:sldChg>
      <pc:sldChg chg="modSp">
        <pc:chgData name="VOGL Julia" userId="S::julia.vogl@unifr.ch::462c82ca-da60-4578-9d00-232f0d226b95" providerId="AD" clId="Web-{6A82101D-A975-671B-337D-9B19AE2232FE}" dt="2022-10-17T14:41:12.032" v="841" actId="20577"/>
        <pc:sldMkLst>
          <pc:docMk/>
          <pc:sldMk cId="1409991522" sldId="266"/>
        </pc:sldMkLst>
        <pc:spChg chg="mod">
          <ac:chgData name="VOGL Julia" userId="S::julia.vogl@unifr.ch::462c82ca-da60-4578-9d00-232f0d226b95" providerId="AD" clId="Web-{6A82101D-A975-671B-337D-9B19AE2232FE}" dt="2022-10-17T14:41:12.032" v="841" actId="20577"/>
          <ac:spMkLst>
            <pc:docMk/>
            <pc:sldMk cId="1409991522" sldId="266"/>
            <ac:spMk id="3" creationId="{92CCF0F6-FE13-FD48-B8E5-D90E0A0F7656}"/>
          </ac:spMkLst>
        </pc:spChg>
      </pc:sldChg>
      <pc:sldChg chg="modSp">
        <pc:chgData name="VOGL Julia" userId="S::julia.vogl@unifr.ch::462c82ca-da60-4578-9d00-232f0d226b95" providerId="AD" clId="Web-{6A82101D-A975-671B-337D-9B19AE2232FE}" dt="2022-10-17T14:45:49.004" v="1035"/>
        <pc:sldMkLst>
          <pc:docMk/>
          <pc:sldMk cId="1206202922" sldId="268"/>
        </pc:sldMkLst>
        <pc:graphicFrameChg chg="mod modGraphic">
          <ac:chgData name="VOGL Julia" userId="S::julia.vogl@unifr.ch::462c82ca-da60-4578-9d00-232f0d226b95" providerId="AD" clId="Web-{6A82101D-A975-671B-337D-9B19AE2232FE}" dt="2022-10-17T14:45:49.004" v="1035"/>
          <ac:graphicFrameMkLst>
            <pc:docMk/>
            <pc:sldMk cId="1206202922" sldId="268"/>
            <ac:graphicFrameMk id="5" creationId="{B6A12D9E-85BA-E6E6-230B-9ACF2ED6FF7D}"/>
          </ac:graphicFrameMkLst>
        </pc:graphicFrameChg>
      </pc:sldChg>
      <pc:sldChg chg="modSp ord">
        <pc:chgData name="VOGL Julia" userId="S::julia.vogl@unifr.ch::462c82ca-da60-4578-9d00-232f0d226b95" providerId="AD" clId="Web-{6A82101D-A975-671B-337D-9B19AE2232FE}" dt="2022-10-17T14:11:21.234" v="688"/>
        <pc:sldMkLst>
          <pc:docMk/>
          <pc:sldMk cId="3152099536" sldId="269"/>
        </pc:sldMkLst>
        <pc:graphicFrameChg chg="mod modGraphic">
          <ac:chgData name="VOGL Julia" userId="S::julia.vogl@unifr.ch::462c82ca-da60-4578-9d00-232f0d226b95" providerId="AD" clId="Web-{6A82101D-A975-671B-337D-9B19AE2232FE}" dt="2022-10-17T14:11:21.234" v="688"/>
          <ac:graphicFrameMkLst>
            <pc:docMk/>
            <pc:sldMk cId="3152099536" sldId="269"/>
            <ac:graphicFrameMk id="4" creationId="{EB7F1873-BC5A-635D-147D-884234119312}"/>
          </ac:graphicFrameMkLst>
        </pc:graphicFrameChg>
      </pc:sldChg>
    </pc:docChg>
  </pc:docChgLst>
  <pc:docChgLst>
    <pc:chgData name="Christina Julia Vogl" userId="462c82ca-da60-4578-9d00-232f0d226b95" providerId="ADAL" clId="{88C43016-FD3F-49EF-9B41-E5730B8E842C}"/>
    <pc:docChg chg="addSld modSld">
      <pc:chgData name="Christina Julia Vogl" userId="462c82ca-da60-4578-9d00-232f0d226b95" providerId="ADAL" clId="{88C43016-FD3F-49EF-9B41-E5730B8E842C}" dt="2022-10-21T12:40:32.063" v="38"/>
      <pc:docMkLst>
        <pc:docMk/>
      </pc:docMkLst>
      <pc:sldChg chg="modSp">
        <pc:chgData name="Christina Julia Vogl" userId="462c82ca-da60-4578-9d00-232f0d226b95" providerId="ADAL" clId="{88C43016-FD3F-49EF-9B41-E5730B8E842C}" dt="2022-10-21T10:02:36.432" v="1"/>
        <pc:sldMkLst>
          <pc:docMk/>
          <pc:sldMk cId="3011567125" sldId="264"/>
        </pc:sldMkLst>
        <pc:spChg chg="mod">
          <ac:chgData name="Christina Julia Vogl" userId="462c82ca-da60-4578-9d00-232f0d226b95" providerId="ADAL" clId="{88C43016-FD3F-49EF-9B41-E5730B8E842C}" dt="2022-10-21T10:02:36.432" v="1"/>
          <ac:spMkLst>
            <pc:docMk/>
            <pc:sldMk cId="3011567125" sldId="264"/>
            <ac:spMk id="3" creationId="{D46117DA-0BC5-F14C-DF76-01C6157EE62C}"/>
          </ac:spMkLst>
        </pc:spChg>
      </pc:sldChg>
      <pc:sldChg chg="modSp">
        <pc:chgData name="Christina Julia Vogl" userId="462c82ca-da60-4578-9d00-232f0d226b95" providerId="ADAL" clId="{88C43016-FD3F-49EF-9B41-E5730B8E842C}" dt="2022-10-21T11:01:20.300" v="16"/>
        <pc:sldMkLst>
          <pc:docMk/>
          <pc:sldMk cId="3243879636" sldId="267"/>
        </pc:sldMkLst>
        <pc:spChg chg="mod">
          <ac:chgData name="Christina Julia Vogl" userId="462c82ca-da60-4578-9d00-232f0d226b95" providerId="ADAL" clId="{88C43016-FD3F-49EF-9B41-E5730B8E842C}" dt="2022-10-21T11:01:20.300" v="16"/>
          <ac:spMkLst>
            <pc:docMk/>
            <pc:sldMk cId="3243879636" sldId="267"/>
            <ac:spMk id="3" creationId="{53098CCC-1BD4-9E87-E401-CBC7CC72CF9C}"/>
          </ac:spMkLst>
        </pc:spChg>
      </pc:sldChg>
      <pc:sldChg chg="modSp">
        <pc:chgData name="Christina Julia Vogl" userId="462c82ca-da60-4578-9d00-232f0d226b95" providerId="ADAL" clId="{88C43016-FD3F-49EF-9B41-E5730B8E842C}" dt="2022-10-21T10:11:50.529" v="2"/>
        <pc:sldMkLst>
          <pc:docMk/>
          <pc:sldMk cId="3483388820" sldId="270"/>
        </pc:sldMkLst>
        <pc:spChg chg="mod">
          <ac:chgData name="Christina Julia Vogl" userId="462c82ca-da60-4578-9d00-232f0d226b95" providerId="ADAL" clId="{88C43016-FD3F-49EF-9B41-E5730B8E842C}" dt="2022-10-21T10:11:50.529" v="2"/>
          <ac:spMkLst>
            <pc:docMk/>
            <pc:sldMk cId="3483388820" sldId="270"/>
            <ac:spMk id="3" creationId="{3A4DBB1D-CF87-6B28-5B3E-F5194DFA61F4}"/>
          </ac:spMkLst>
        </pc:spChg>
      </pc:sldChg>
      <pc:sldChg chg="modSp add modTransition">
        <pc:chgData name="Christina Julia Vogl" userId="462c82ca-da60-4578-9d00-232f0d226b95" providerId="ADAL" clId="{88C43016-FD3F-49EF-9B41-E5730B8E842C}" dt="2022-10-21T11:20:45.004" v="18"/>
        <pc:sldMkLst>
          <pc:docMk/>
          <pc:sldMk cId="1600836155" sldId="271"/>
        </pc:sldMkLst>
        <pc:spChg chg="mod">
          <ac:chgData name="Christina Julia Vogl" userId="462c82ca-da60-4578-9d00-232f0d226b95" providerId="ADAL" clId="{88C43016-FD3F-49EF-9B41-E5730B8E842C}" dt="2022-10-21T10:20:20.581" v="7"/>
          <ac:spMkLst>
            <pc:docMk/>
            <pc:sldMk cId="1600836155" sldId="271"/>
            <ac:spMk id="3" creationId="{72470EB4-4F5C-4CB6-BDBB-7DA0A56EECF4}"/>
          </ac:spMkLst>
        </pc:spChg>
      </pc:sldChg>
      <pc:sldChg chg="modSp add">
        <pc:chgData name="Christina Julia Vogl" userId="462c82ca-da60-4578-9d00-232f0d226b95" providerId="ADAL" clId="{88C43016-FD3F-49EF-9B41-E5730B8E842C}" dt="2022-10-21T10:20:26.596" v="8"/>
        <pc:sldMkLst>
          <pc:docMk/>
          <pc:sldMk cId="2958607115" sldId="272"/>
        </pc:sldMkLst>
        <pc:spChg chg="mod">
          <ac:chgData name="Christina Julia Vogl" userId="462c82ca-da60-4578-9d00-232f0d226b95" providerId="ADAL" clId="{88C43016-FD3F-49EF-9B41-E5730B8E842C}" dt="2022-10-21T10:20:26.596" v="8"/>
          <ac:spMkLst>
            <pc:docMk/>
            <pc:sldMk cId="2958607115" sldId="272"/>
            <ac:spMk id="3" creationId="{9A7EC4A4-8A58-48A4-A4C8-7036518FABF1}"/>
          </ac:spMkLst>
        </pc:spChg>
      </pc:sldChg>
      <pc:sldChg chg="modSp add">
        <pc:chgData name="Christina Julia Vogl" userId="462c82ca-da60-4578-9d00-232f0d226b95" providerId="ADAL" clId="{88C43016-FD3F-49EF-9B41-E5730B8E842C}" dt="2022-10-21T10:20:32.429" v="9"/>
        <pc:sldMkLst>
          <pc:docMk/>
          <pc:sldMk cId="3929675703" sldId="273"/>
        </pc:sldMkLst>
        <pc:spChg chg="mod">
          <ac:chgData name="Christina Julia Vogl" userId="462c82ca-da60-4578-9d00-232f0d226b95" providerId="ADAL" clId="{88C43016-FD3F-49EF-9B41-E5730B8E842C}" dt="2022-10-21T10:20:32.429" v="9"/>
          <ac:spMkLst>
            <pc:docMk/>
            <pc:sldMk cId="3929675703" sldId="273"/>
            <ac:spMk id="3" creationId="{71BC7682-5ACF-4429-809D-9DA6B9CDF7D7}"/>
          </ac:spMkLst>
        </pc:spChg>
      </pc:sldChg>
      <pc:sldChg chg="add">
        <pc:chgData name="Christina Julia Vogl" userId="462c82ca-da60-4578-9d00-232f0d226b95" providerId="ADAL" clId="{88C43016-FD3F-49EF-9B41-E5730B8E842C}" dt="2022-10-21T10:20:12.672" v="6"/>
        <pc:sldMkLst>
          <pc:docMk/>
          <pc:sldMk cId="1486220638" sldId="274"/>
        </pc:sldMkLst>
      </pc:sldChg>
      <pc:sldChg chg="add">
        <pc:chgData name="Christina Julia Vogl" userId="462c82ca-da60-4578-9d00-232f0d226b95" providerId="ADAL" clId="{88C43016-FD3F-49EF-9B41-E5730B8E842C}" dt="2022-10-21T11:04:53.980" v="17"/>
        <pc:sldMkLst>
          <pc:docMk/>
          <pc:sldMk cId="3209969358" sldId="275"/>
        </pc:sldMkLst>
      </pc:sldChg>
      <pc:sldChg chg="addSp modSp add">
        <pc:chgData name="Christina Julia Vogl" userId="462c82ca-da60-4578-9d00-232f0d226b95" providerId="ADAL" clId="{88C43016-FD3F-49EF-9B41-E5730B8E842C}" dt="2022-10-21T12:40:32.063" v="38"/>
        <pc:sldMkLst>
          <pc:docMk/>
          <pc:sldMk cId="1514185493" sldId="276"/>
        </pc:sldMkLst>
        <pc:picChg chg="add mod">
          <ac:chgData name="Christina Julia Vogl" userId="462c82ca-da60-4578-9d00-232f0d226b95" providerId="ADAL" clId="{88C43016-FD3F-49EF-9B41-E5730B8E842C}" dt="2022-10-21T12:40:32.063" v="38"/>
          <ac:picMkLst>
            <pc:docMk/>
            <pc:sldMk cId="1514185493" sldId="276"/>
            <ac:picMk id="4" creationId="{F298FCA6-3343-41A4-AD17-8A6AD53552CF}"/>
          </ac:picMkLst>
        </pc:picChg>
      </pc:sldChg>
      <pc:sldChg chg="add">
        <pc:chgData name="Christina Julia Vogl" userId="462c82ca-da60-4578-9d00-232f0d226b95" providerId="ADAL" clId="{88C43016-FD3F-49EF-9B41-E5730B8E842C}" dt="2022-10-21T12:38:15.889" v="20"/>
        <pc:sldMkLst>
          <pc:docMk/>
          <pc:sldMk cId="73550349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62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0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3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22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2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78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4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46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00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67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22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6D9B-BD60-4F98-9D3F-8803F7F0161D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30E8-B85C-468E-848F-EFF3048B5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41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.vogl@unifr.c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ke.de/mkt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doi/10.1097/YCO.0b013e32833d16a8" TargetMode="External"/><Relationship Id="rId2" Type="http://schemas.openxmlformats.org/officeDocument/2006/relationships/hyperlink" Target="http://edoc.unibas.ch/dok/A63734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inical-neuropsychology.de/metakognitives_training_psychose/" TargetMode="External"/><Relationship Id="rId5" Type="http://schemas.openxmlformats.org/officeDocument/2006/relationships/hyperlink" Target="https://doi.org/10.1017/s0033291715001105&#160;" TargetMode="External"/><Relationship Id="rId4" Type="http://schemas.openxmlformats.org/officeDocument/2006/relationships/hyperlink" Target="https://doi.org/10.1017/s00332917150020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4B502-3023-BAC3-34DE-446D84912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953" y="0"/>
            <a:ext cx="9144000" cy="2387600"/>
          </a:xfrm>
        </p:spPr>
        <p:txBody>
          <a:bodyPr>
            <a:normAutofit/>
          </a:bodyPr>
          <a:lstStyle/>
          <a:p>
            <a:r>
              <a:rPr lang="de-DE" b="1" dirty="0"/>
              <a:t>Metakognitives Training (MKT)</a:t>
            </a:r>
            <a:endParaRPr lang="de-DE" b="1" dirty="0">
              <a:cs typeface="Calibri Ligh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B1676A-64AF-D417-960B-265687262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z="3600" dirty="0"/>
              <a:t>Psychosen (Grundlagen und Intervention) </a:t>
            </a:r>
            <a:endParaRPr lang="en-US" sz="3600" dirty="0"/>
          </a:p>
          <a:p>
            <a:endParaRPr lang="de-DE" sz="800" i="1" dirty="0"/>
          </a:p>
          <a:p>
            <a:r>
              <a:rPr lang="de-DE" sz="3200" i="1" dirty="0" err="1"/>
              <a:t>Metacognitive</a:t>
            </a:r>
            <a:r>
              <a:rPr lang="de-DE" sz="3200" i="1" dirty="0"/>
              <a:t> </a:t>
            </a:r>
            <a:r>
              <a:rPr lang="de-DE" sz="3200" i="1" dirty="0" err="1"/>
              <a:t>training</a:t>
            </a:r>
            <a:r>
              <a:rPr lang="de-DE" sz="3200" i="1" dirty="0"/>
              <a:t> </a:t>
            </a:r>
            <a:r>
              <a:rPr lang="de-DE" sz="3200" i="1" dirty="0" err="1"/>
              <a:t>for</a:t>
            </a:r>
            <a:r>
              <a:rPr lang="de-DE" sz="3200" i="1" dirty="0"/>
              <a:t> </a:t>
            </a:r>
            <a:r>
              <a:rPr lang="de-DE" sz="3200" i="1" dirty="0" err="1"/>
              <a:t>schizophrenia</a:t>
            </a:r>
            <a:r>
              <a:rPr lang="de-DE" sz="3200" i="1" dirty="0"/>
              <a:t> </a:t>
            </a:r>
            <a:r>
              <a:rPr lang="de-DE" sz="3200" i="1" dirty="0" err="1"/>
              <a:t>spectrum</a:t>
            </a:r>
            <a:r>
              <a:rPr lang="de-DE" sz="3200" i="1" dirty="0"/>
              <a:t> </a:t>
            </a:r>
            <a:r>
              <a:rPr lang="de-DE" sz="3200" i="1" dirty="0" err="1"/>
              <a:t>patients</a:t>
            </a:r>
            <a:r>
              <a:rPr lang="de-DE" sz="3200" i="1" dirty="0"/>
              <a:t>: a meta-analysis on </a:t>
            </a:r>
            <a:r>
              <a:rPr lang="de-DE" sz="3200" i="1" dirty="0" err="1"/>
              <a:t>outcome</a:t>
            </a:r>
            <a:r>
              <a:rPr lang="de-DE" sz="3200" i="1" dirty="0"/>
              <a:t> </a:t>
            </a:r>
            <a:r>
              <a:rPr lang="de-DE" sz="3200" i="1" dirty="0" err="1"/>
              <a:t>studies</a:t>
            </a:r>
            <a:r>
              <a:rPr lang="de-DE" sz="3200" i="1" dirty="0"/>
              <a:t> </a:t>
            </a:r>
            <a:r>
              <a:rPr lang="de-DE" sz="3200" dirty="0"/>
              <a:t>(</a:t>
            </a:r>
            <a:r>
              <a:rPr lang="de-DE" sz="3200" dirty="0" err="1"/>
              <a:t>Oosterhut</a:t>
            </a:r>
            <a:r>
              <a:rPr lang="de-DE" sz="3200" dirty="0"/>
              <a:t> et al., 2016)</a:t>
            </a:r>
          </a:p>
          <a:p>
            <a:endParaRPr lang="de-DE" sz="1400" dirty="0"/>
          </a:p>
          <a:p>
            <a:r>
              <a:rPr lang="de-DE" sz="2600" dirty="0"/>
              <a:t>25.10.22 -HS 22-</a:t>
            </a:r>
            <a:endParaRPr lang="en-US" sz="2600" dirty="0"/>
          </a:p>
          <a:p>
            <a:r>
              <a:rPr lang="de-DE" dirty="0"/>
              <a:t>Julia Vogl, </a:t>
            </a:r>
            <a:r>
              <a:rPr lang="de-DE" dirty="0">
                <a:hlinkClick r:id="rId2"/>
              </a:rPr>
              <a:t>julia.vogl@unifr.ch</a:t>
            </a:r>
            <a:endParaRPr lang="de-DE" dirty="0"/>
          </a:p>
          <a:p>
            <a:endParaRPr lang="de-DE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84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5CC39-8171-41E8-13AB-E356DCB4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Gliederungsüberblick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44A3D5-67EF-0DB3-FEDA-CD19A63D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de-DE" dirty="0"/>
              <a:t>MKT- Thematik</a:t>
            </a:r>
          </a:p>
          <a:p>
            <a:pPr marL="971550" lvl="1" indent="-514350">
              <a:buAutoNum type="arabicPeriod"/>
            </a:pPr>
            <a:r>
              <a:rPr lang="de-DE" dirty="0"/>
              <a:t>Hintergrund</a:t>
            </a:r>
          </a:p>
          <a:p>
            <a:pPr marL="971550" lvl="1" indent="-514350">
              <a:buAutoNum type="arabicPeriod"/>
            </a:pPr>
            <a:r>
              <a:rPr lang="de-DE" dirty="0"/>
              <a:t>Konzept</a:t>
            </a:r>
          </a:p>
          <a:p>
            <a:pPr marL="971550" lvl="1" indent="-514350">
              <a:buAutoNum type="arabicPeriod"/>
            </a:pPr>
            <a:r>
              <a:rPr lang="de-DE" dirty="0"/>
              <a:t>Aufbau &amp; Beispiel</a:t>
            </a:r>
          </a:p>
          <a:p>
            <a:pPr marL="457200" lvl="1" indent="0">
              <a:buNone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„</a:t>
            </a:r>
            <a:r>
              <a:rPr lang="de-DE" dirty="0" err="1"/>
              <a:t>Metacognitive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schizophrenia</a:t>
            </a:r>
            <a:r>
              <a:rPr lang="de-DE" dirty="0"/>
              <a:t> </a:t>
            </a:r>
            <a:r>
              <a:rPr lang="de-DE" dirty="0" err="1"/>
              <a:t>spectrum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: a meta-analysis on </a:t>
            </a:r>
            <a:r>
              <a:rPr lang="de-DE" dirty="0" err="1"/>
              <a:t>outcome</a:t>
            </a:r>
            <a:r>
              <a:rPr lang="de-DE" dirty="0"/>
              <a:t> </a:t>
            </a:r>
            <a:r>
              <a:rPr lang="de-DE" dirty="0" err="1"/>
              <a:t>studies</a:t>
            </a:r>
            <a:r>
              <a:rPr lang="de-DE" dirty="0"/>
              <a:t>“ (</a:t>
            </a:r>
            <a:r>
              <a:rPr lang="de-DE" dirty="0" err="1"/>
              <a:t>Oosterhut</a:t>
            </a:r>
            <a:r>
              <a:rPr lang="de-DE" dirty="0"/>
              <a:t> et al., 2016)</a:t>
            </a:r>
          </a:p>
          <a:p>
            <a:pPr marL="971550" lvl="1" indent="-514350">
              <a:buAutoNum type="arabicPeriod"/>
            </a:pPr>
            <a:r>
              <a:rPr lang="de-DE" dirty="0"/>
              <a:t>Methode</a:t>
            </a:r>
          </a:p>
          <a:p>
            <a:pPr marL="971550" lvl="1" indent="-514350">
              <a:buAutoNum type="arabicPeriod"/>
            </a:pPr>
            <a:r>
              <a:rPr lang="de-DE" dirty="0"/>
              <a:t>Charakteristika der Studien</a:t>
            </a:r>
          </a:p>
          <a:p>
            <a:pPr marL="971550" lvl="1" indent="-514350">
              <a:buAutoNum type="arabicPeriod"/>
            </a:pPr>
            <a:r>
              <a:rPr lang="de-DE" dirty="0"/>
              <a:t>Ergebnisse</a:t>
            </a:r>
          </a:p>
          <a:p>
            <a:pPr marL="971550" lvl="1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Synthese</a:t>
            </a:r>
          </a:p>
          <a:p>
            <a:pPr marL="971550" lvl="1" indent="-514350">
              <a:buAutoNum type="arabicPeriod"/>
            </a:pPr>
            <a:r>
              <a:rPr lang="de-DE" dirty="0"/>
              <a:t>Fazite</a:t>
            </a:r>
          </a:p>
          <a:p>
            <a:pPr marL="971550" lvl="1" indent="-514350">
              <a:buAutoNum type="arabicPeriod"/>
            </a:pPr>
            <a:r>
              <a:rPr lang="de-DE" dirty="0"/>
              <a:t>Ausblick</a:t>
            </a:r>
          </a:p>
          <a:p>
            <a:pPr marL="971550" lvl="1" indent="-514350">
              <a:buAutoNum type="arabicPeriod"/>
            </a:pPr>
            <a:r>
              <a:rPr lang="de-DE" dirty="0"/>
              <a:t>Diskussion</a:t>
            </a:r>
          </a:p>
          <a:p>
            <a:pPr marL="971550" lvl="1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78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2398-1835-4A87-8B5F-25AAD2EE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MKT -  </a:t>
            </a:r>
            <a:r>
              <a:rPr lang="en-US" dirty="0" err="1">
                <a:cs typeface="Calibri Light"/>
              </a:rPr>
              <a:t>Thematik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17DA-0BC5-F14C-DF76-01C6157E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40454" cy="48021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cs typeface="Calibri"/>
              </a:rPr>
              <a:t>Hintergrund</a:t>
            </a:r>
            <a:r>
              <a:rPr lang="en-US" sz="3200" dirty="0">
                <a:cs typeface="Calibri"/>
              </a:rPr>
              <a:t> </a:t>
            </a:r>
            <a:r>
              <a:rPr lang="en-US" sz="1800" dirty="0">
                <a:cs typeface="Calibri"/>
              </a:rPr>
              <a:t>(Moritz et al., 2010)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Notwendigkeit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einer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nicht-medikamentösen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Therapie</a:t>
            </a:r>
            <a:r>
              <a:rPr lang="en-US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(</a:t>
            </a:r>
            <a:r>
              <a:rPr lang="en-US" sz="2000" dirty="0" err="1">
                <a:cs typeface="Calibri"/>
              </a:rPr>
              <a:t>Elkis</a:t>
            </a:r>
            <a:r>
              <a:rPr lang="en-US" sz="2000" dirty="0">
                <a:cs typeface="Calibri"/>
              </a:rPr>
              <a:t>, 2007, </a:t>
            </a:r>
            <a:r>
              <a:rPr lang="en-US" sz="2000" dirty="0" err="1">
                <a:cs typeface="Calibri"/>
              </a:rPr>
              <a:t>nach</a:t>
            </a:r>
            <a:r>
              <a:rPr lang="en-US" sz="2000" dirty="0">
                <a:cs typeface="Calibri"/>
              </a:rPr>
              <a:t> Moritz et al., 2010)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jede</a:t>
            </a:r>
            <a:r>
              <a:rPr lang="en-US" sz="2400" dirty="0">
                <a:cs typeface="Calibri"/>
              </a:rPr>
              <a:t>(r) </a:t>
            </a:r>
            <a:r>
              <a:rPr lang="en-US" sz="2400" dirty="0" err="1">
                <a:cs typeface="Calibri"/>
              </a:rPr>
              <a:t>zweite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setzt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Medikation</a:t>
            </a:r>
            <a:r>
              <a:rPr lang="en-US" sz="2400" dirty="0">
                <a:cs typeface="Calibri"/>
              </a:rPr>
              <a:t> ab </a:t>
            </a:r>
            <a:r>
              <a:rPr lang="en-US" dirty="0">
                <a:cs typeface="Calibri"/>
              </a:rPr>
              <a:t>(</a:t>
            </a:r>
            <a:r>
              <a:rPr lang="en-US" sz="1800" dirty="0">
                <a:cs typeface="Calibri"/>
              </a:rPr>
              <a:t>Byerly, 2007, </a:t>
            </a:r>
            <a:r>
              <a:rPr lang="en-US" sz="1800" dirty="0" err="1">
                <a:cs typeface="Calibri"/>
              </a:rPr>
              <a:t>nach</a:t>
            </a:r>
            <a:r>
              <a:rPr lang="en-US" sz="1800" dirty="0">
                <a:cs typeface="Calibri"/>
              </a:rPr>
              <a:t> Moritz et al., 2010)</a:t>
            </a:r>
          </a:p>
          <a:p>
            <a:pPr marL="457200" lvl="1" indent="0">
              <a:buNone/>
            </a:pPr>
            <a:endParaRPr lang="en-US" sz="2800" dirty="0">
              <a:cs typeface="Calibri"/>
            </a:endParaRPr>
          </a:p>
          <a:p>
            <a:pPr marL="0" indent="0">
              <a:buNone/>
            </a:pPr>
            <a:r>
              <a:rPr lang="de-DE" sz="3200" dirty="0">
                <a:cs typeface="Calibri"/>
              </a:rPr>
              <a:t>Konzept</a:t>
            </a:r>
            <a:r>
              <a:rPr lang="en-US" sz="3200" dirty="0">
                <a:cs typeface="Calibri"/>
              </a:rPr>
              <a:t> </a:t>
            </a:r>
            <a:r>
              <a:rPr lang="en-US" sz="1800" dirty="0">
                <a:cs typeface="Calibri"/>
              </a:rPr>
              <a:t>(</a:t>
            </a:r>
            <a:r>
              <a:rPr lang="en-US" sz="1800" dirty="0"/>
              <a:t>Moritz et al., 2010;</a:t>
            </a:r>
            <a:r>
              <a:rPr lang="de-DE" sz="18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cs typeface="Calibri"/>
              </a:rPr>
              <a:t> Metakognition </a:t>
            </a:r>
            <a:r>
              <a:rPr lang="en-US" sz="1800" dirty="0"/>
              <a:t>(Moritz et al., 2010; </a:t>
            </a:r>
            <a:r>
              <a:rPr lang="de-DE" sz="1800" dirty="0" err="1"/>
              <a:t>Perivoliotis</a:t>
            </a:r>
            <a:r>
              <a:rPr lang="de-DE" sz="1800" dirty="0"/>
              <a:t>, 2010 nach Moritz et al., 2010)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cs typeface="Calibri"/>
              </a:rPr>
              <a:t> MKT = Mischung aus Psychoedukation, kognitiver </a:t>
            </a:r>
            <a:r>
              <a:rPr lang="de-DE" dirty="0" err="1">
                <a:cs typeface="Calibri"/>
              </a:rPr>
              <a:t>Remediation</a:t>
            </a:r>
            <a:r>
              <a:rPr lang="de-DE" dirty="0">
                <a:cs typeface="Calibri"/>
              </a:rPr>
              <a:t> und kognitiver Verhaltenstherapie </a:t>
            </a:r>
            <a:r>
              <a:rPr lang="de-DE" sz="1800" dirty="0"/>
              <a:t>(Moeller &amp; Moritz, 2015)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sz="2000" dirty="0">
                <a:cs typeface="Calibri"/>
              </a:rPr>
              <a:t> </a:t>
            </a:r>
            <a:r>
              <a:rPr lang="de-DE" dirty="0">
                <a:cs typeface="Calibri"/>
              </a:rPr>
              <a:t>KVT allein hat geringfügigen Einfluss auf kognitive Einsicht </a:t>
            </a:r>
            <a:r>
              <a:rPr lang="de-DE" sz="2000" dirty="0">
                <a:cs typeface="Calibri"/>
              </a:rPr>
              <a:t>(</a:t>
            </a:r>
            <a:r>
              <a:rPr lang="de-DE" sz="1800" dirty="0" err="1"/>
              <a:t>Perivoliotis</a:t>
            </a:r>
            <a:r>
              <a:rPr lang="de-DE" sz="1800" dirty="0"/>
              <a:t>, 2010 nach Moritz et al., 2010) </a:t>
            </a:r>
            <a:endParaRPr lang="en-US" sz="1800" dirty="0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56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FB89D-FDE6-2443-0F48-F85C6DBB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81620"/>
            <a:ext cx="4668089" cy="400527"/>
          </a:xfrm>
        </p:spPr>
        <p:txBody>
          <a:bodyPr>
            <a:noAutofit/>
          </a:bodyPr>
          <a:lstStyle/>
          <a:p>
            <a:r>
              <a:rPr lang="en-US" dirty="0">
                <a:cs typeface="Calibri Light"/>
              </a:rPr>
              <a:t>MKT- </a:t>
            </a:r>
            <a:r>
              <a:rPr lang="en-US" dirty="0" err="1">
                <a:cs typeface="Calibri Light"/>
              </a:rPr>
              <a:t>Thematik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7353FFB7-DD61-304E-A6D3-78465B06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513491"/>
            <a:ext cx="4668089" cy="505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Aufbau &amp; </a:t>
            </a:r>
            <a:r>
              <a:rPr lang="de-DE" sz="3200" dirty="0"/>
              <a:t>Beispiel</a:t>
            </a:r>
          </a:p>
          <a:p>
            <a:pPr marL="0" indent="0">
              <a:buNone/>
            </a:pPr>
            <a:endParaRPr lang="de-DE" sz="19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Module</a:t>
            </a:r>
            <a:r>
              <a:rPr lang="de-DE" dirty="0"/>
              <a:t> </a:t>
            </a:r>
            <a:r>
              <a:rPr lang="de-DE" sz="1800" dirty="0"/>
              <a:t>(Moeller &amp; Moritz, 2015)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DE" dirty="0"/>
              <a:t> Attribution,                          </a:t>
            </a:r>
            <a:r>
              <a:rPr lang="de-DE" u="sng" dirty="0"/>
              <a:t>voreiliges Schlussfolgern, </a:t>
            </a:r>
            <a:r>
              <a:rPr lang="de-DE" dirty="0"/>
              <a:t>Korrigierbarkeit,                         </a:t>
            </a:r>
            <a:r>
              <a:rPr lang="de-DE" u="sng" dirty="0"/>
              <a:t>Theory </a:t>
            </a:r>
            <a:r>
              <a:rPr lang="de-DE" u="sng" dirty="0" err="1"/>
              <a:t>of</a:t>
            </a:r>
            <a:r>
              <a:rPr lang="de-DE" u="sng" dirty="0"/>
              <a:t> </a:t>
            </a:r>
            <a:r>
              <a:rPr lang="de-DE" u="sng" dirty="0" err="1"/>
              <a:t>Mind</a:t>
            </a:r>
            <a:r>
              <a:rPr lang="de-DE" dirty="0"/>
              <a:t>, Gedächtnis, Selbstwert und Stimmung</a:t>
            </a:r>
          </a:p>
          <a:p>
            <a:pPr marL="457200" lvl="1" indent="0">
              <a:buNone/>
            </a:pPr>
            <a:endParaRPr lang="de-D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 Website:</a:t>
            </a:r>
          </a:p>
          <a:p>
            <a:pPr marL="0" indent="0">
              <a:buNone/>
            </a:pPr>
            <a:r>
              <a:rPr lang="de-DE" sz="2400" b="0" i="0" dirty="0">
                <a:effectLst/>
                <a:latin typeface="Lato" panose="020F0502020204030203" pitchFamily="34" charset="0"/>
                <a:hlinkClick r:id="rId2"/>
              </a:rPr>
              <a:t>www.uke.de/mkt</a:t>
            </a:r>
            <a:endParaRPr lang="de-DE" sz="2000" dirty="0"/>
          </a:p>
          <a:p>
            <a:pPr marL="457200" lvl="1" indent="0">
              <a:buNone/>
            </a:pPr>
            <a:endParaRPr lang="de-DE" sz="2000" dirty="0"/>
          </a:p>
        </p:txBody>
      </p:sp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EB9882F4-C534-D324-CD67-2904F79AE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  <a14:imgEffect>
                      <a14:brightnessContrast contrast="-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7436" y="874868"/>
            <a:ext cx="6504181" cy="533342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849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F3FE-DD0E-837C-C963-827477A6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144"/>
            <a:ext cx="10515600" cy="1325563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3600" dirty="0">
                <a:cs typeface="Calibri Light"/>
              </a:rPr>
              <a:t>„</a:t>
            </a:r>
            <a:r>
              <a:rPr lang="de-DE" sz="3600" dirty="0" err="1">
                <a:cs typeface="Calibri Light"/>
              </a:rPr>
              <a:t>Metacognitive</a:t>
            </a:r>
            <a:r>
              <a:rPr lang="de-DE" sz="3600" dirty="0">
                <a:cs typeface="Calibri Light"/>
              </a:rPr>
              <a:t> </a:t>
            </a:r>
            <a:r>
              <a:rPr lang="de-DE" sz="3600" dirty="0" err="1">
                <a:cs typeface="Calibri Light"/>
              </a:rPr>
              <a:t>training</a:t>
            </a:r>
            <a:r>
              <a:rPr lang="de-DE" sz="3600" dirty="0">
                <a:cs typeface="Calibri Light"/>
              </a:rPr>
              <a:t> </a:t>
            </a:r>
            <a:r>
              <a:rPr lang="de-DE" sz="3600" dirty="0" err="1">
                <a:cs typeface="Calibri Light"/>
              </a:rPr>
              <a:t>for</a:t>
            </a:r>
            <a:r>
              <a:rPr lang="de-DE" sz="3600" dirty="0">
                <a:cs typeface="Calibri Light"/>
              </a:rPr>
              <a:t> </a:t>
            </a:r>
            <a:r>
              <a:rPr lang="de-DE" sz="3600" dirty="0" err="1">
                <a:cs typeface="Calibri Light"/>
              </a:rPr>
              <a:t>schizophrenia</a:t>
            </a:r>
            <a:r>
              <a:rPr lang="de-DE" sz="3600" dirty="0">
                <a:cs typeface="Calibri Light"/>
              </a:rPr>
              <a:t> </a:t>
            </a:r>
            <a:r>
              <a:rPr lang="de-DE" sz="3600" dirty="0" err="1">
                <a:cs typeface="Calibri Light"/>
              </a:rPr>
              <a:t>spectrum</a:t>
            </a:r>
            <a:r>
              <a:rPr lang="de-DE" sz="3600" dirty="0">
                <a:cs typeface="Calibri Light"/>
              </a:rPr>
              <a:t> </a:t>
            </a:r>
            <a:r>
              <a:rPr lang="de-DE" sz="3600" dirty="0" err="1">
                <a:cs typeface="Calibri Light"/>
              </a:rPr>
              <a:t>patients</a:t>
            </a:r>
            <a:r>
              <a:rPr lang="de-DE" sz="3600" dirty="0">
                <a:cs typeface="Calibri Light"/>
              </a:rPr>
              <a:t>: a meta-analysis on </a:t>
            </a:r>
            <a:r>
              <a:rPr lang="de-DE" sz="3600" dirty="0" err="1">
                <a:cs typeface="Calibri Light"/>
              </a:rPr>
              <a:t>outcome</a:t>
            </a:r>
            <a:r>
              <a:rPr lang="de-DE" sz="3600" dirty="0">
                <a:cs typeface="Calibri Light"/>
              </a:rPr>
              <a:t> </a:t>
            </a:r>
            <a:r>
              <a:rPr lang="de-DE" sz="3600" dirty="0" err="1">
                <a:cs typeface="Calibri Light"/>
              </a:rPr>
              <a:t>studies</a:t>
            </a:r>
            <a:r>
              <a:rPr lang="de-DE" sz="3600" dirty="0">
                <a:cs typeface="Calibri Light"/>
              </a:rPr>
              <a:t>“ (</a:t>
            </a:r>
            <a:r>
              <a:rPr lang="de-DE" sz="3600" dirty="0" err="1">
                <a:cs typeface="Calibri Light"/>
              </a:rPr>
              <a:t>Oosterhut</a:t>
            </a:r>
            <a:r>
              <a:rPr lang="de-DE" sz="3600" dirty="0">
                <a:cs typeface="Calibri Light"/>
              </a:rPr>
              <a:t> et al., 2016)</a:t>
            </a:r>
            <a:r>
              <a:rPr lang="de-DE" sz="4400" dirty="0"/>
              <a:t/>
            </a:r>
            <a:br>
              <a:rPr lang="de-DE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98CCC-1BD4-9E87-E401-CBC7CC72C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747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4500" dirty="0"/>
              <a:t>Methode</a:t>
            </a:r>
            <a:r>
              <a:rPr lang="de-DE" sz="32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dirty="0"/>
              <a:t> </a:t>
            </a:r>
            <a:r>
              <a:rPr lang="de-DE" sz="3400" dirty="0"/>
              <a:t>Ziel: systematischer Literaturreview und Metaanalyse zur Effektivität der MKT auf MKT auf Positivsymptome, Wahnvorstellungen und Informationsbeschaffung („</a:t>
            </a:r>
            <a:r>
              <a:rPr lang="de-DE" sz="3400" dirty="0" err="1"/>
              <a:t>data-gathering</a:t>
            </a:r>
            <a:r>
              <a:rPr lang="de-DE" sz="3400" dirty="0"/>
              <a:t> </a:t>
            </a:r>
            <a:r>
              <a:rPr lang="de-DE" sz="3400" dirty="0" err="1"/>
              <a:t>bias</a:t>
            </a:r>
            <a:r>
              <a:rPr lang="de-DE" sz="3400" dirty="0"/>
              <a:t>“)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3400" dirty="0"/>
              <a:t> Einschlusskriterien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3400" dirty="0"/>
              <a:t> Informationsquellen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3400" dirty="0"/>
              <a:t> Datenentnahme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3400" dirty="0"/>
              <a:t> Qualitätsbewertung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3400" dirty="0"/>
              <a:t> Datenanalyse </a:t>
            </a:r>
          </a:p>
          <a:p>
            <a:pPr marL="457200" lvl="1" indent="0">
              <a:buNone/>
            </a:pP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DDE0-1AF8-4C9D-AFFE-2C9E90BC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67" y="887045"/>
            <a:ext cx="7477143" cy="1535865"/>
          </a:xfrm>
        </p:spPr>
        <p:txBody>
          <a:bodyPr>
            <a:noAutofit/>
          </a:bodyPr>
          <a:lstStyle/>
          <a:p>
            <a:pPr algn="ctr"/>
            <a:r>
              <a:rPr lang="de-DE" sz="3600" dirty="0"/>
              <a:t>Charakteristika </a:t>
            </a:r>
            <a:br>
              <a:rPr lang="de-DE" sz="3600" dirty="0"/>
            </a:br>
            <a:r>
              <a:rPr lang="de-DE" sz="3600" dirty="0"/>
              <a:t>der Studien </a:t>
            </a:r>
            <a:r>
              <a:rPr lang="de-DE" sz="2800" dirty="0">
                <a:cs typeface="Calibri Light"/>
              </a:rPr>
              <a:t>(</a:t>
            </a:r>
            <a:r>
              <a:rPr lang="de-DE" sz="2800" dirty="0" err="1">
                <a:cs typeface="Calibri Light"/>
              </a:rPr>
              <a:t>Oosterhut</a:t>
            </a:r>
            <a:r>
              <a:rPr lang="de-DE" sz="2800" dirty="0">
                <a:cs typeface="Calibri Light"/>
              </a:rPr>
              <a:t> et al., 2016)</a:t>
            </a:r>
            <a:r>
              <a:rPr lang="fr-CH" sz="3600" dirty="0"/>
              <a:t/>
            </a:r>
            <a:br>
              <a:rPr lang="fr-CH" sz="3600" dirty="0"/>
            </a:br>
            <a:r>
              <a:rPr lang="de-DE" sz="3600" dirty="0"/>
              <a:t/>
            </a:r>
            <a:br>
              <a:rPr lang="de-DE" sz="3600" dirty="0"/>
            </a:br>
            <a:endParaRPr lang="fr-CH" sz="3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F01F879-E252-27EB-8758-D8A6DE1EDB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86" r="1" b="18680"/>
          <a:stretch/>
        </p:blipFill>
        <p:spPr>
          <a:xfrm>
            <a:off x="627986" y="2485972"/>
            <a:ext cx="11167447" cy="34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0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66830A5-74E5-8806-582A-A5AF4861F2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56"/>
          <a:stretch/>
        </p:blipFill>
        <p:spPr>
          <a:xfrm>
            <a:off x="705852" y="1591021"/>
            <a:ext cx="11356845" cy="47134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81292E2-2D4F-2D25-1D11-804CA3364DFA}"/>
              </a:ext>
            </a:extLst>
          </p:cNvPr>
          <p:cNvSpPr txBox="1">
            <a:spLocks/>
          </p:cNvSpPr>
          <p:nvPr/>
        </p:nvSpPr>
        <p:spPr>
          <a:xfrm>
            <a:off x="2399567" y="887045"/>
            <a:ext cx="7477143" cy="1535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600" dirty="0"/>
              <a:t>Ergebnisse </a:t>
            </a:r>
            <a:r>
              <a:rPr lang="de-DE" sz="2800" dirty="0">
                <a:cs typeface="Calibri Light"/>
              </a:rPr>
              <a:t>(</a:t>
            </a:r>
            <a:r>
              <a:rPr lang="de-DE" sz="2800" dirty="0" err="1">
                <a:cs typeface="Calibri Light"/>
              </a:rPr>
              <a:t>Oosterhut</a:t>
            </a:r>
            <a:r>
              <a:rPr lang="de-DE" sz="2800" dirty="0">
                <a:cs typeface="Calibri Light"/>
              </a:rPr>
              <a:t> et al., 2016)</a:t>
            </a:r>
            <a:r>
              <a:rPr lang="fr-CH" sz="3600" dirty="0"/>
              <a:t/>
            </a:r>
            <a:br>
              <a:rPr lang="fr-CH" sz="3600" dirty="0"/>
            </a:br>
            <a:r>
              <a:rPr lang="de-DE" sz="3600" dirty="0"/>
              <a:t/>
            </a:r>
            <a:br>
              <a:rPr lang="de-DE" sz="3600" dirty="0"/>
            </a:b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33804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A10A2-ECEA-4B4B-C9DF-206250AE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Synthese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294241-D434-CAC5-FB79-FB0743C6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de-DE" sz="7000" dirty="0"/>
              <a:t>Fazit: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7000" dirty="0"/>
              <a:t> nach </a:t>
            </a:r>
            <a:r>
              <a:rPr lang="de-DE" sz="7000" dirty="0" err="1"/>
              <a:t>Oosterhut</a:t>
            </a:r>
            <a:r>
              <a:rPr lang="de-DE" sz="7000" dirty="0"/>
              <a:t> et al.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7000" dirty="0"/>
              <a:t> Kritik an </a:t>
            </a:r>
            <a:r>
              <a:rPr lang="de-DE" sz="7000" dirty="0" err="1"/>
              <a:t>Oosterhut</a:t>
            </a:r>
            <a:r>
              <a:rPr lang="de-DE" sz="7000" dirty="0"/>
              <a:t> et al. 2016 (Moritz et al., 2016)</a:t>
            </a:r>
          </a:p>
          <a:p>
            <a:pPr marL="457200" lvl="1" indent="0">
              <a:buNone/>
            </a:pPr>
            <a:endParaRPr lang="de-DE" sz="66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7000" dirty="0"/>
              <a:t>Ausblick</a:t>
            </a:r>
          </a:p>
          <a:p>
            <a:pPr lvl="1"/>
            <a:endParaRPr lang="en-US" sz="3200" dirty="0">
              <a:cs typeface="Calibri"/>
            </a:endParaRPr>
          </a:p>
          <a:p>
            <a:endParaRPr lang="de-DE" dirty="0">
              <a:cs typeface="Calibri" panose="020F0502020204030204"/>
            </a:endParaRPr>
          </a:p>
          <a:p>
            <a:endParaRPr lang="de-DE" dirty="0">
              <a:cs typeface="Calibri" panose="020F0502020204030204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de-DE" sz="7000" dirty="0"/>
              <a:t>Offene Fragen &amp; Diskussion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)</a:t>
            </a:r>
          </a:p>
        </p:txBody>
      </p:sp>
      <p:pic>
        <p:nvPicPr>
          <p:cNvPr id="7" name="Grafik 6" descr="Cartoon-Abschlussbiene">
            <a:extLst>
              <a:ext uri="{FF2B5EF4-FFF2-40B4-BE49-F238E27FC236}">
                <a16:creationId xmlns:a16="http://schemas.microsoft.com/office/drawing/2014/main" id="{48380A51-4E1E-CBF8-9E52-0BCE0841B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382" y="4665811"/>
            <a:ext cx="1310452" cy="151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9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7953-E752-D66F-D1E8-A6844D11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Literaturverzeichnis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B2D6B-B27E-E08E-435B-A8D596B8F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de-DE" dirty="0">
                <a:solidFill>
                  <a:srgbClr val="222222"/>
                </a:solidFill>
                <a:latin typeface="Arial" panose="020B0604020202020204" pitchFamily="34" charset="0"/>
              </a:rPr>
              <a:t>Moeller, J., &amp; Moritz, S. (2015). Metakognitives Training (MKT) für Psychose: das Denken über das Denken fördern. </a:t>
            </a:r>
            <a:r>
              <a:rPr lang="de-DE" i="1" dirty="0">
                <a:solidFill>
                  <a:srgbClr val="222222"/>
                </a:solidFill>
                <a:latin typeface="Arial" panose="020B0604020202020204" pitchFamily="34" charset="0"/>
              </a:rPr>
              <a:t>Schweizer Zeitschrift für Psychiatrie &amp; Neurologie</a:t>
            </a:r>
            <a:r>
              <a:rPr lang="de-DE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de-DE" i="1" dirty="0">
                <a:solidFill>
                  <a:srgbClr val="222222"/>
                </a:solidFill>
                <a:latin typeface="Arial" panose="020B0604020202020204" pitchFamily="34" charset="0"/>
              </a:rPr>
              <a:t>2015</a:t>
            </a:r>
            <a:r>
              <a:rPr lang="de-DE" dirty="0">
                <a:solidFill>
                  <a:srgbClr val="222222"/>
                </a:solidFill>
                <a:latin typeface="Arial" panose="020B0604020202020204" pitchFamily="34" charset="0"/>
              </a:rPr>
              <a:t>(1), 4-9. </a:t>
            </a:r>
            <a:r>
              <a:rPr lang="de-DE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/>
              </a:rPr>
              <a:t>http://edoc.unibas.ch/dok/A6373475</a:t>
            </a:r>
            <a:endParaRPr lang="de-DE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Moritz, S., Vitzthum, F.,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Randjbar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S., Veckenstedt, R., &amp; Woodward, T. S. (2010).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Detecting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defusing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cognitive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traps: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metacognitive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intervention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schizophrenia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de-DE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Current</a:t>
            </a:r>
            <a:r>
              <a:rPr lang="de-DE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opinion</a:t>
            </a:r>
            <a:r>
              <a:rPr lang="de-DE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de-DE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psychiatry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23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(6), 561-569.</a:t>
            </a:r>
            <a:r>
              <a:rPr lang="de-DE" b="0" i="0" u="sng" dirty="0">
                <a:solidFill>
                  <a:srgbClr val="23527C"/>
                </a:solidFill>
                <a:effectLst/>
                <a:latin typeface="Arial" panose="020B0604020202020204" pitchFamily="34" charset="0"/>
                <a:hlinkClick r:id="rId3"/>
              </a:rPr>
              <a:t> https://doi.org/10.1097/YCO.0b013e32833d16a8</a:t>
            </a:r>
            <a:endParaRPr lang="de-DE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Moritz, S., Werner, D., Menon, M.,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Balzan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R. P., &amp; Woodward, T. S. (2016). Jumping to negative conclusions–a case of study-gathering bias?: A reply by the developers of metacognitive training (MCT) to the meta-analysis of van Oosterhout et al.(2015).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Psychological Medicine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46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59-61. </a:t>
            </a:r>
            <a:r>
              <a:rPr lang="de-DE" b="0" i="0" u="none" strike="noStrike" dirty="0">
                <a:solidFill>
                  <a:srgbClr val="38A6CB"/>
                </a:solidFill>
                <a:effectLst/>
                <a:latin typeface="HelveticaNeueETW01-55Rg"/>
                <a:hlinkClick r:id="rId4"/>
              </a:rPr>
              <a:t>https://doi.org/10.1017/s0033291715002068 </a:t>
            </a:r>
            <a:endParaRPr lang="en-US" dirty="0">
              <a:cs typeface="Calibri"/>
            </a:endParaRPr>
          </a:p>
          <a:p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Van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Oosterhout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B., Smit, F.,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Krabbendam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L.,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Castelein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S.,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Staring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 B. P., &amp; Van der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Gaag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M. (2016).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Metacognitive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training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schizophrenia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spectrum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patients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a meta-analysis on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outcome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studies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de-DE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Psychological </a:t>
            </a:r>
            <a:r>
              <a:rPr lang="de-DE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medicine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DE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46</a:t>
            </a:r>
            <a:r>
              <a:rPr lang="de-D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47-57. </a:t>
            </a:r>
            <a:r>
              <a:rPr lang="de-DE" b="0" i="0" u="none" strike="noStrike" dirty="0">
                <a:solidFill>
                  <a:srgbClr val="38A6CB"/>
                </a:solidFill>
                <a:effectLst/>
                <a:latin typeface="HelveticaNeueETW01-55Rg"/>
                <a:hlinkClick r:id="rId5"/>
              </a:rPr>
              <a:t>https://doi.org/10.1017/s0033291715001105 </a:t>
            </a:r>
            <a:endParaRPr lang="de-DE" b="0" i="0" u="none" strike="noStrike" dirty="0">
              <a:solidFill>
                <a:srgbClr val="38A6CB"/>
              </a:solidFill>
              <a:effectLst/>
              <a:latin typeface="HelveticaNeueETW01-55Rg"/>
            </a:endParaRPr>
          </a:p>
          <a:p>
            <a:r>
              <a:rPr lang="de-DE" i="1" dirty="0">
                <a:effectLst/>
              </a:rPr>
              <a:t>Metakognitives Training (MKT) für Psychose—Arbeitsgruppe Klinische Neuropsychologie am UKE</a:t>
            </a:r>
            <a:r>
              <a:rPr lang="de-DE" dirty="0">
                <a:effectLst/>
              </a:rPr>
              <a:t>. (</a:t>
            </a:r>
            <a:r>
              <a:rPr lang="de-DE" dirty="0" err="1">
                <a:effectLst/>
              </a:rPr>
              <a:t>n.d</a:t>
            </a:r>
            <a:r>
              <a:rPr lang="de-DE" dirty="0">
                <a:effectLst/>
              </a:rPr>
              <a:t>.). </a:t>
            </a:r>
            <a:r>
              <a:rPr lang="de-DE" dirty="0" err="1">
                <a:effectLst/>
              </a:rPr>
              <a:t>Retrieved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October</a:t>
            </a:r>
            <a:r>
              <a:rPr lang="de-DE" dirty="0">
                <a:effectLst/>
              </a:rPr>
              <a:t> 21, 2022, </a:t>
            </a:r>
            <a:r>
              <a:rPr lang="de-DE" dirty="0" err="1">
                <a:effectLst/>
              </a:rPr>
              <a:t>from</a:t>
            </a:r>
            <a:r>
              <a:rPr lang="de-DE" dirty="0">
                <a:effectLst/>
              </a:rPr>
              <a:t> </a:t>
            </a:r>
            <a:r>
              <a:rPr lang="de-DE" dirty="0">
                <a:effectLst/>
                <a:hlinkClick r:id="rId6"/>
              </a:rPr>
              <a:t>https://clinical-neuropsychology.de/metakognitives_training_psychose/</a:t>
            </a:r>
            <a:endParaRPr lang="de-DE" dirty="0">
              <a:effectLst/>
            </a:endParaRPr>
          </a:p>
          <a:p>
            <a:endParaRPr lang="de-DE" dirty="0">
              <a:effectLst/>
            </a:endParaRPr>
          </a:p>
          <a:p>
            <a:endParaRPr lang="de-DE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9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592</Words>
  <Application>Microsoft Office PowerPoint</Application>
  <PresentationFormat>Breitbild</PresentationFormat>
  <Paragraphs>66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HelveticaNeueETW01-55Rg</vt:lpstr>
      <vt:lpstr>Lato</vt:lpstr>
      <vt:lpstr>Wingdings</vt:lpstr>
      <vt:lpstr>Office Theme</vt:lpstr>
      <vt:lpstr>Metakognitives Training (MKT)</vt:lpstr>
      <vt:lpstr>Gliederungsüberblick</vt:lpstr>
      <vt:lpstr>MKT -  Thematik</vt:lpstr>
      <vt:lpstr>MKT- Thematik</vt:lpstr>
      <vt:lpstr>„Metacognitive training for schizophrenia spectrum patients: a meta-analysis on outcome studies“ (Oosterhut et al., 2016) </vt:lpstr>
      <vt:lpstr>Charakteristika  der Studien (Oosterhut et al., 2016)  </vt:lpstr>
      <vt:lpstr>PowerPoint-Präsentation</vt:lpstr>
      <vt:lpstr>Synthese</vt:lpstr>
      <vt:lpstr>Literaturverzeichnis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Titelfolie (wie schriftliche Arbeit)</dc:title>
  <dc:creator>ä</dc:creator>
  <cp:lastModifiedBy>Müller Daniel, UPD Bern</cp:lastModifiedBy>
  <cp:revision>302</cp:revision>
  <dcterms:created xsi:type="dcterms:W3CDTF">2022-10-12T16:39:08Z</dcterms:created>
  <dcterms:modified xsi:type="dcterms:W3CDTF">2022-11-29T12:54:23Z</dcterms:modified>
</cp:coreProperties>
</file>