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4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5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6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7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theme/theme8.xml" ContentType="application/vnd.openxmlformats-officedocument.theme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theme/theme9.xml" ContentType="application/vnd.openxmlformats-officedocument.theme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theme/theme10.xml" ContentType="application/vnd.openxmlformats-officedocument.theme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4" r:id="rId4"/>
    <p:sldMasterId id="2147483655" r:id="rId5"/>
    <p:sldMasterId id="2147483876" r:id="rId6"/>
    <p:sldMasterId id="2147483699" r:id="rId7"/>
    <p:sldMasterId id="2147483721" r:id="rId8"/>
    <p:sldMasterId id="2147483743" r:id="rId9"/>
    <p:sldMasterId id="2147483765" r:id="rId10"/>
    <p:sldMasterId id="2147483787" r:id="rId11"/>
    <p:sldMasterId id="2147483809" r:id="rId12"/>
    <p:sldMasterId id="2147483831" r:id="rId13"/>
    <p:sldMasterId id="2147483853" r:id="rId14"/>
  </p:sldMasterIdLst>
  <p:notesMasterIdLst>
    <p:notesMasterId r:id="rId35"/>
  </p:notesMasterIdLst>
  <p:sldIdLst>
    <p:sldId id="256" r:id="rId15"/>
    <p:sldId id="257" r:id="rId16"/>
    <p:sldId id="272" r:id="rId17"/>
    <p:sldId id="280" r:id="rId18"/>
    <p:sldId id="287" r:id="rId19"/>
    <p:sldId id="288" r:id="rId20"/>
    <p:sldId id="289" r:id="rId21"/>
    <p:sldId id="290" r:id="rId22"/>
    <p:sldId id="291" r:id="rId23"/>
    <p:sldId id="292" r:id="rId24"/>
    <p:sldId id="293" r:id="rId25"/>
    <p:sldId id="294" r:id="rId26"/>
    <p:sldId id="282" r:id="rId27"/>
    <p:sldId id="284" r:id="rId28"/>
    <p:sldId id="283" r:id="rId29"/>
    <p:sldId id="285" r:id="rId30"/>
    <p:sldId id="279" r:id="rId31"/>
    <p:sldId id="295" r:id="rId32"/>
    <p:sldId id="277" r:id="rId33"/>
    <p:sldId id="296" r:id="rId34"/>
  </p:sldIdLst>
  <p:sldSz cx="12192000" cy="6858000"/>
  <p:notesSz cx="6858000" cy="9144000"/>
  <p:embeddedFontLst>
    <p:embeddedFont>
      <p:font typeface="Barlow Condensed" panose="00000506000000000000" pitchFamily="2" charset="0"/>
      <p:regular r:id="rId36"/>
      <p:bold r:id="rId37"/>
      <p:italic r:id="rId38"/>
      <p:boldItalic r:id="rId39"/>
    </p:embeddedFont>
    <p:embeddedFont>
      <p:font typeface="Barlow Condensed Medium" panose="00000606000000000000" pitchFamily="2" charset="0"/>
      <p:regular r:id="rId40"/>
      <p:bold r:id="rId41"/>
      <p:italic r:id="rId42"/>
      <p:boldItalic r:id="rId43"/>
    </p:embeddedFont>
    <p:embeddedFont>
      <p:font typeface="Calibri" panose="020F0502020204030204" pitchFamily="34" charset="0"/>
      <p:regular r:id="rId44"/>
      <p:bold r:id="rId45"/>
      <p:italic r:id="rId46"/>
      <p:boldItalic r:id="rId47"/>
    </p:embeddedFont>
    <p:embeddedFont>
      <p:font typeface="Comfortaa Medium" panose="020B0604020202020204" charset="0"/>
      <p:regular r:id="rId48"/>
      <p:bold r:id="rId49"/>
    </p:embeddedFont>
    <p:embeddedFont>
      <p:font typeface="Homemade Apple" panose="020B0604020202020204" charset="0"/>
      <p:regular r:id="rId50"/>
    </p:embeddedFont>
    <p:embeddedFont>
      <p:font typeface="Poppins" panose="00000500000000000000" pitchFamily="2" charset="0"/>
      <p:regular r:id="rId51"/>
      <p:bold r:id="rId52"/>
      <p:italic r:id="rId53"/>
      <p:boldItalic r:id="rId5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2839"/>
    <a:srgbClr val="6363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835F14-41F0-4F0B-B6F1-F57E0AFEAFFA}" v="458" dt="2022-11-28T21:40:15.613"/>
    <p1510:client id="{114FD48A-ACBB-4E04-A6D5-34CF8CA9C1AE}" v="1" dt="2022-11-28T20:30:53.422"/>
    <p1510:client id="{2268E2C5-F18B-44CA-8C72-580CE0F9EDEA}" v="54" dt="2022-11-29T13:02:08.774"/>
    <p1510:client id="{5BA040A2-1FFF-A447-B34D-2D23A6DD81BB}" v="72" dt="2022-11-28T16:24:22.18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333"/>
    <p:restoredTop sz="94627"/>
  </p:normalViewPr>
  <p:slideViewPr>
    <p:cSldViewPr snapToGrid="0">
      <p:cViewPr varScale="1">
        <p:scale>
          <a:sx n="88" d="100"/>
          <a:sy n="88" d="100"/>
        </p:scale>
        <p:origin x="648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9" Type="http://schemas.openxmlformats.org/officeDocument/2006/relationships/font" Target="fonts/font4.fntdata"/><Relationship Id="rId21" Type="http://schemas.openxmlformats.org/officeDocument/2006/relationships/slide" Target="slides/slide7.xml"/><Relationship Id="rId34" Type="http://schemas.openxmlformats.org/officeDocument/2006/relationships/slide" Target="slides/slide20.xml"/><Relationship Id="rId42" Type="http://schemas.openxmlformats.org/officeDocument/2006/relationships/font" Target="fonts/font7.fntdata"/><Relationship Id="rId47" Type="http://schemas.openxmlformats.org/officeDocument/2006/relationships/font" Target="fonts/font12.fntdata"/><Relationship Id="rId50" Type="http://schemas.openxmlformats.org/officeDocument/2006/relationships/font" Target="fonts/font15.fntdata"/><Relationship Id="rId55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2.xml"/><Relationship Id="rId29" Type="http://schemas.openxmlformats.org/officeDocument/2006/relationships/slide" Target="slides/slide15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font" Target="fonts/font10.fntdata"/><Relationship Id="rId53" Type="http://schemas.openxmlformats.org/officeDocument/2006/relationships/font" Target="fonts/font18.fntdata"/><Relationship Id="rId58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9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8.fntdata"/><Relationship Id="rId48" Type="http://schemas.openxmlformats.org/officeDocument/2006/relationships/font" Target="fonts/font13.fntdata"/><Relationship Id="rId56" Type="http://schemas.openxmlformats.org/officeDocument/2006/relationships/viewProps" Target="viewProps.xml"/><Relationship Id="rId8" Type="http://schemas.openxmlformats.org/officeDocument/2006/relationships/slideMaster" Target="slideMasters/slideMaster5.xml"/><Relationship Id="rId51" Type="http://schemas.openxmlformats.org/officeDocument/2006/relationships/font" Target="fonts/font16.fntdata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font" Target="fonts/font3.fntdata"/><Relationship Id="rId46" Type="http://schemas.openxmlformats.org/officeDocument/2006/relationships/font" Target="fonts/font11.fntdata"/><Relationship Id="rId59" Type="http://schemas.microsoft.com/office/2015/10/relationships/revisionInfo" Target="revisionInfo.xml"/><Relationship Id="rId20" Type="http://schemas.openxmlformats.org/officeDocument/2006/relationships/slide" Target="slides/slide6.xml"/><Relationship Id="rId41" Type="http://schemas.openxmlformats.org/officeDocument/2006/relationships/font" Target="fonts/font6.fntdata"/><Relationship Id="rId54" Type="http://schemas.openxmlformats.org/officeDocument/2006/relationships/font" Target="fonts/font19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font" Target="fonts/font1.fntdata"/><Relationship Id="rId49" Type="http://schemas.openxmlformats.org/officeDocument/2006/relationships/font" Target="fonts/font14.fntdata"/><Relationship Id="rId57" Type="http://schemas.openxmlformats.org/officeDocument/2006/relationships/theme" Target="theme/theme1.xml"/><Relationship Id="rId10" Type="http://schemas.openxmlformats.org/officeDocument/2006/relationships/slideMaster" Target="slideMasters/slideMaster7.xml"/><Relationship Id="rId31" Type="http://schemas.openxmlformats.org/officeDocument/2006/relationships/slide" Target="slides/slide17.xml"/><Relationship Id="rId44" Type="http://schemas.openxmlformats.org/officeDocument/2006/relationships/font" Target="fonts/font9.fntdata"/><Relationship Id="rId52" Type="http://schemas.openxmlformats.org/officeDocument/2006/relationships/font" Target="fonts/font1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a073618e60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a073618e60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a073618e60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0" name="Google Shape;410;ga073618e60_0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62665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a073618e60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0" name="Google Shape;410;ga073618e60_0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14284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a073618e60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0" name="Google Shape;410;ga073618e60_0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085258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a073618e60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0" name="Google Shape;410;ga073618e60_0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581372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a073618e60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0" name="Google Shape;410;ga073618e60_0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557428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a073618e60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0" name="Google Shape;410;ga073618e60_0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6300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a073618e60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0" name="Google Shape;410;ga073618e60_0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029976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a073618e60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0" name="Google Shape;410;ga073618e60_0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517707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a073618e60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0" name="Google Shape;410;ga073618e60_0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255606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a073618e60_0_9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a073618e60_0_9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834153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a778454a28_0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a778454a28_0_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a073618e60_0_9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a073618e60_0_9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012766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a073618e60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0" name="Google Shape;410;ga073618e60_0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a073618e60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0" name="Google Shape;410;ga073618e60_0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847525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a073618e60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0" name="Google Shape;410;ga073618e60_0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205743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a073618e60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0" name="Google Shape;410;ga073618e60_0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752025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a073618e60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0" name="Google Shape;410;ga073618e60_0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a073618e60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0" name="Google Shape;410;ga073618e60_0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448107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a073618e60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0" name="Google Shape;410;ga073618e60_0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815680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.png"/><Relationship Id="rId7" Type="http://schemas.openxmlformats.org/officeDocument/2006/relationships/hyperlink" Target="https://twitter.com/SlidesManiaSM/" TargetMode="External"/><Relationship Id="rId12" Type="http://schemas.openxmlformats.org/officeDocument/2006/relationships/image" Target="../media/image7.png"/><Relationship Id="rId2" Type="http://schemas.openxmlformats.org/officeDocument/2006/relationships/hyperlink" Target="https://slidesmania.com/" TargetMode="External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11" Type="http://schemas.openxmlformats.org/officeDocument/2006/relationships/hyperlink" Target="https://www.instagram.com/slidesmania/" TargetMode="External"/><Relationship Id="rId5" Type="http://schemas.openxmlformats.org/officeDocument/2006/relationships/hyperlink" Target="https://www.facebook.com/SlidesManiaSM/" TargetMode="External"/><Relationship Id="rId10" Type="http://schemas.openxmlformats.org/officeDocument/2006/relationships/image" Target="../media/image6.png"/><Relationship Id="rId4" Type="http://schemas.openxmlformats.org/officeDocument/2006/relationships/hyperlink" Target="https://slidesmania.com/questions-powerpoint-google-slides/can-i-use-these-templates/" TargetMode="External"/><Relationship Id="rId9" Type="http://schemas.openxmlformats.org/officeDocument/2006/relationships/hyperlink" Target="https://www.pinterest.com/slidesmania/" TargetMode="Externa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.png"/><Relationship Id="rId7" Type="http://schemas.openxmlformats.org/officeDocument/2006/relationships/hyperlink" Target="https://twitter.com/SlidesManiaSM/" TargetMode="External"/><Relationship Id="rId12" Type="http://schemas.openxmlformats.org/officeDocument/2006/relationships/image" Target="../media/image7.png"/><Relationship Id="rId2" Type="http://schemas.openxmlformats.org/officeDocument/2006/relationships/hyperlink" Target="https://slidesmania.com/" TargetMode="External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4.png"/><Relationship Id="rId11" Type="http://schemas.openxmlformats.org/officeDocument/2006/relationships/hyperlink" Target="https://www.instagram.com/slidesmania/" TargetMode="External"/><Relationship Id="rId5" Type="http://schemas.openxmlformats.org/officeDocument/2006/relationships/hyperlink" Target="https://www.facebook.com/SlidesManiaSM/" TargetMode="External"/><Relationship Id="rId10" Type="http://schemas.openxmlformats.org/officeDocument/2006/relationships/image" Target="../media/image6.png"/><Relationship Id="rId4" Type="http://schemas.openxmlformats.org/officeDocument/2006/relationships/hyperlink" Target="https://slidesmania.com/questions-powerpoint-google-slides/can-i-use-these-templates/" TargetMode="External"/><Relationship Id="rId9" Type="http://schemas.openxmlformats.org/officeDocument/2006/relationships/hyperlink" Target="https://www.pinterest.com/slidesmania/" TargetMode="Externa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.png"/><Relationship Id="rId7" Type="http://schemas.openxmlformats.org/officeDocument/2006/relationships/hyperlink" Target="https://twitter.com/SlidesManiaSM/" TargetMode="External"/><Relationship Id="rId12" Type="http://schemas.openxmlformats.org/officeDocument/2006/relationships/image" Target="../media/image7.png"/><Relationship Id="rId2" Type="http://schemas.openxmlformats.org/officeDocument/2006/relationships/hyperlink" Target="https://slidesmania.com/" TargetMode="External"/><Relationship Id="rId1" Type="http://schemas.openxmlformats.org/officeDocument/2006/relationships/slideMaster" Target="../slideMasters/slideMaster8.xml"/><Relationship Id="rId6" Type="http://schemas.openxmlformats.org/officeDocument/2006/relationships/image" Target="../media/image4.png"/><Relationship Id="rId11" Type="http://schemas.openxmlformats.org/officeDocument/2006/relationships/hyperlink" Target="https://www.instagram.com/slidesmania/" TargetMode="External"/><Relationship Id="rId5" Type="http://schemas.openxmlformats.org/officeDocument/2006/relationships/hyperlink" Target="https://www.facebook.com/SlidesManiaSM/" TargetMode="External"/><Relationship Id="rId10" Type="http://schemas.openxmlformats.org/officeDocument/2006/relationships/image" Target="../media/image6.png"/><Relationship Id="rId4" Type="http://schemas.openxmlformats.org/officeDocument/2006/relationships/hyperlink" Target="https://slidesmania.com/questions-powerpoint-google-slides/can-i-use-these-templates/" TargetMode="External"/><Relationship Id="rId9" Type="http://schemas.openxmlformats.org/officeDocument/2006/relationships/hyperlink" Target="https://www.pinterest.com/slidesmania/" TargetMode="Externa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.png"/><Relationship Id="rId7" Type="http://schemas.openxmlformats.org/officeDocument/2006/relationships/hyperlink" Target="https://twitter.com/SlidesManiaSM/" TargetMode="External"/><Relationship Id="rId12" Type="http://schemas.openxmlformats.org/officeDocument/2006/relationships/image" Target="../media/image7.png"/><Relationship Id="rId2" Type="http://schemas.openxmlformats.org/officeDocument/2006/relationships/hyperlink" Target="https://slidesmania.com/" TargetMode="External"/><Relationship Id="rId1" Type="http://schemas.openxmlformats.org/officeDocument/2006/relationships/slideMaster" Target="../slideMasters/slideMaster9.xml"/><Relationship Id="rId6" Type="http://schemas.openxmlformats.org/officeDocument/2006/relationships/image" Target="../media/image4.png"/><Relationship Id="rId11" Type="http://schemas.openxmlformats.org/officeDocument/2006/relationships/hyperlink" Target="https://www.instagram.com/slidesmania/" TargetMode="External"/><Relationship Id="rId5" Type="http://schemas.openxmlformats.org/officeDocument/2006/relationships/hyperlink" Target="https://www.facebook.com/SlidesManiaSM/" TargetMode="External"/><Relationship Id="rId10" Type="http://schemas.openxmlformats.org/officeDocument/2006/relationships/image" Target="../media/image6.png"/><Relationship Id="rId4" Type="http://schemas.openxmlformats.org/officeDocument/2006/relationships/hyperlink" Target="https://slidesmania.com/questions-powerpoint-google-slides/can-i-use-these-templates/" TargetMode="External"/><Relationship Id="rId9" Type="http://schemas.openxmlformats.org/officeDocument/2006/relationships/hyperlink" Target="https://www.pinterest.com/slidesmania/" TargetMode="Externa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.png"/><Relationship Id="rId7" Type="http://schemas.openxmlformats.org/officeDocument/2006/relationships/hyperlink" Target="https://twitter.com/SlidesManiaSM/" TargetMode="External"/><Relationship Id="rId12" Type="http://schemas.openxmlformats.org/officeDocument/2006/relationships/image" Target="../media/image7.png"/><Relationship Id="rId2" Type="http://schemas.openxmlformats.org/officeDocument/2006/relationships/hyperlink" Target="https://slidesmania.com/" TargetMode="External"/><Relationship Id="rId1" Type="http://schemas.openxmlformats.org/officeDocument/2006/relationships/slideMaster" Target="../slideMasters/slideMaster10.xml"/><Relationship Id="rId6" Type="http://schemas.openxmlformats.org/officeDocument/2006/relationships/image" Target="../media/image4.png"/><Relationship Id="rId11" Type="http://schemas.openxmlformats.org/officeDocument/2006/relationships/hyperlink" Target="https://www.instagram.com/slidesmania/" TargetMode="External"/><Relationship Id="rId5" Type="http://schemas.openxmlformats.org/officeDocument/2006/relationships/hyperlink" Target="https://www.facebook.com/SlidesManiaSM/" TargetMode="External"/><Relationship Id="rId10" Type="http://schemas.openxmlformats.org/officeDocument/2006/relationships/image" Target="../media/image6.png"/><Relationship Id="rId4" Type="http://schemas.openxmlformats.org/officeDocument/2006/relationships/hyperlink" Target="https://slidesmania.com/questions-powerpoint-google-slides/can-i-use-these-templates/" TargetMode="External"/><Relationship Id="rId9" Type="http://schemas.openxmlformats.org/officeDocument/2006/relationships/hyperlink" Target="https://www.pinterest.com/slidesmania/" TargetMode="Externa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9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.png"/><Relationship Id="rId7" Type="http://schemas.openxmlformats.org/officeDocument/2006/relationships/hyperlink" Target="https://twitter.com/SlidesManiaSM/" TargetMode="External"/><Relationship Id="rId12" Type="http://schemas.openxmlformats.org/officeDocument/2006/relationships/image" Target="../media/image7.png"/><Relationship Id="rId2" Type="http://schemas.openxmlformats.org/officeDocument/2006/relationships/hyperlink" Target="https://slidesmania.com/" TargetMode="External"/><Relationship Id="rId1" Type="http://schemas.openxmlformats.org/officeDocument/2006/relationships/slideMaster" Target="../slideMasters/slideMaster11.xml"/><Relationship Id="rId6" Type="http://schemas.openxmlformats.org/officeDocument/2006/relationships/image" Target="../media/image4.png"/><Relationship Id="rId11" Type="http://schemas.openxmlformats.org/officeDocument/2006/relationships/hyperlink" Target="https://www.instagram.com/slidesmania/" TargetMode="External"/><Relationship Id="rId5" Type="http://schemas.openxmlformats.org/officeDocument/2006/relationships/hyperlink" Target="https://www.facebook.com/SlidesManiaSM/" TargetMode="External"/><Relationship Id="rId10" Type="http://schemas.openxmlformats.org/officeDocument/2006/relationships/image" Target="../media/image6.png"/><Relationship Id="rId4" Type="http://schemas.openxmlformats.org/officeDocument/2006/relationships/hyperlink" Target="https://slidesmania.com/questions-powerpoint-google-slides/can-i-use-these-templates/" TargetMode="External"/><Relationship Id="rId9" Type="http://schemas.openxmlformats.org/officeDocument/2006/relationships/hyperlink" Target="https://www.pinterest.com/slidesmania/" TargetMode="Externa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.png"/><Relationship Id="rId7" Type="http://schemas.openxmlformats.org/officeDocument/2006/relationships/hyperlink" Target="https://twitter.com/SlidesManiaSM/" TargetMode="External"/><Relationship Id="rId12" Type="http://schemas.openxmlformats.org/officeDocument/2006/relationships/image" Target="../media/image7.png"/><Relationship Id="rId2" Type="http://schemas.openxmlformats.org/officeDocument/2006/relationships/hyperlink" Target="https://slidesmania.com/" TargetMode="External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4.png"/><Relationship Id="rId11" Type="http://schemas.openxmlformats.org/officeDocument/2006/relationships/hyperlink" Target="https://www.instagram.com/slidesmania/" TargetMode="External"/><Relationship Id="rId5" Type="http://schemas.openxmlformats.org/officeDocument/2006/relationships/hyperlink" Target="https://www.facebook.com/SlidesManiaSM/" TargetMode="External"/><Relationship Id="rId10" Type="http://schemas.openxmlformats.org/officeDocument/2006/relationships/image" Target="../media/image6.png"/><Relationship Id="rId4" Type="http://schemas.openxmlformats.org/officeDocument/2006/relationships/hyperlink" Target="https://slidesmania.com/questions-powerpoint-google-slides/can-i-use-these-templates/" TargetMode="External"/><Relationship Id="rId9" Type="http://schemas.openxmlformats.org/officeDocument/2006/relationships/hyperlink" Target="https://www.pinterest.com/slidesmania/" TargetMode="Externa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3.xml"/><Relationship Id="rId2" Type="http://schemas.openxmlformats.org/officeDocument/2006/relationships/slide" Target="../slides/slide3.xml"/><Relationship Id="rId1" Type="http://schemas.openxmlformats.org/officeDocument/2006/relationships/slideMaster" Target="../slideMasters/slideMaster1.xml"/><Relationship Id="rId5" Type="http://schemas.openxmlformats.org/officeDocument/2006/relationships/slide" Target="../slides/slide19.xml"/><Relationship Id="rId4" Type="http://schemas.openxmlformats.org/officeDocument/2006/relationships/slide" Target="../slides/slide17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.png"/><Relationship Id="rId7" Type="http://schemas.openxmlformats.org/officeDocument/2006/relationships/hyperlink" Target="https://twitter.com/SlidesManiaSM/" TargetMode="External"/><Relationship Id="rId12" Type="http://schemas.openxmlformats.org/officeDocument/2006/relationships/image" Target="../media/image7.png"/><Relationship Id="rId2" Type="http://schemas.openxmlformats.org/officeDocument/2006/relationships/hyperlink" Target="https://slidesmania.com/" TargetMode="External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4.png"/><Relationship Id="rId11" Type="http://schemas.openxmlformats.org/officeDocument/2006/relationships/hyperlink" Target="https://www.instagram.com/slidesmania/" TargetMode="External"/><Relationship Id="rId5" Type="http://schemas.openxmlformats.org/officeDocument/2006/relationships/hyperlink" Target="https://www.facebook.com/SlidesManiaSM/" TargetMode="External"/><Relationship Id="rId10" Type="http://schemas.openxmlformats.org/officeDocument/2006/relationships/image" Target="../media/image6.png"/><Relationship Id="rId4" Type="http://schemas.openxmlformats.org/officeDocument/2006/relationships/hyperlink" Target="https://slidesmania.com/questions-powerpoint-google-slides/can-i-use-these-templates/" TargetMode="External"/><Relationship Id="rId9" Type="http://schemas.openxmlformats.org/officeDocument/2006/relationships/hyperlink" Target="https://www.pinterest.com/slidesmania/" TargetMode="Externa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.png"/><Relationship Id="rId7" Type="http://schemas.openxmlformats.org/officeDocument/2006/relationships/hyperlink" Target="https://twitter.com/SlidesManiaSM/" TargetMode="External"/><Relationship Id="rId12" Type="http://schemas.openxmlformats.org/officeDocument/2006/relationships/image" Target="../media/image7.png"/><Relationship Id="rId2" Type="http://schemas.openxmlformats.org/officeDocument/2006/relationships/hyperlink" Target="https://slidesmania.com/" TargetMode="External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4.png"/><Relationship Id="rId11" Type="http://schemas.openxmlformats.org/officeDocument/2006/relationships/hyperlink" Target="https://www.instagram.com/slidesmania/" TargetMode="External"/><Relationship Id="rId5" Type="http://schemas.openxmlformats.org/officeDocument/2006/relationships/hyperlink" Target="https://www.facebook.com/SlidesManiaSM/" TargetMode="External"/><Relationship Id="rId10" Type="http://schemas.openxmlformats.org/officeDocument/2006/relationships/image" Target="../media/image6.png"/><Relationship Id="rId4" Type="http://schemas.openxmlformats.org/officeDocument/2006/relationships/hyperlink" Target="https://slidesmania.com/questions-powerpoint-google-slides/can-i-use-these-templates/" TargetMode="External"/><Relationship Id="rId9" Type="http://schemas.openxmlformats.org/officeDocument/2006/relationships/hyperlink" Target="https://www.pinterest.com/slidesmania/" TargetMode="Externa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.png"/><Relationship Id="rId7" Type="http://schemas.openxmlformats.org/officeDocument/2006/relationships/hyperlink" Target="https://twitter.com/SlidesManiaSM/" TargetMode="External"/><Relationship Id="rId12" Type="http://schemas.openxmlformats.org/officeDocument/2006/relationships/image" Target="../media/image7.png"/><Relationship Id="rId2" Type="http://schemas.openxmlformats.org/officeDocument/2006/relationships/hyperlink" Target="https://slidesmania.com/" TargetMode="External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4.png"/><Relationship Id="rId11" Type="http://schemas.openxmlformats.org/officeDocument/2006/relationships/hyperlink" Target="https://www.instagram.com/slidesmania/" TargetMode="External"/><Relationship Id="rId5" Type="http://schemas.openxmlformats.org/officeDocument/2006/relationships/hyperlink" Target="https://www.facebook.com/SlidesManiaSM/" TargetMode="External"/><Relationship Id="rId10" Type="http://schemas.openxmlformats.org/officeDocument/2006/relationships/image" Target="../media/image6.png"/><Relationship Id="rId4" Type="http://schemas.openxmlformats.org/officeDocument/2006/relationships/hyperlink" Target="https://slidesmania.com/questions-powerpoint-google-slides/can-i-use-these-templates/" TargetMode="External"/><Relationship Id="rId9" Type="http://schemas.openxmlformats.org/officeDocument/2006/relationships/hyperlink" Target="https://www.pinterest.com/slidesmania/" TargetMode="Externa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1 Title">
  <p:cSld name="CUSTOM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>
            <a:off x="5625" y="1618450"/>
            <a:ext cx="9829800" cy="37920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63500" algn="ctr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2"/>
          <p:cNvSpPr txBox="1">
            <a:spLocks noGrp="1"/>
          </p:cNvSpPr>
          <p:nvPr>
            <p:ph type="title"/>
          </p:nvPr>
        </p:nvSpPr>
        <p:spPr>
          <a:xfrm>
            <a:off x="220975" y="2193575"/>
            <a:ext cx="9204600" cy="1230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220975" y="4496100"/>
            <a:ext cx="92046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210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210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210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210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210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210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210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2100"/>
              </a:spcBef>
              <a:spcAft>
                <a:spcPts val="210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/>
          <p:nvPr/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0 DO NOT REMOVE · SlidesMania">
  <p:cSld name="100 DO NOT REMOVE · SlidesMania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oogle Shape;81;p5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2" name="Google Shape;82;p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83" name="Google Shape;83;p5">
              <a:hlinkClick r:id="rId2"/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65600" y="331100"/>
              <a:ext cx="5101466" cy="22012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4" name="Google Shape;84;p5"/>
            <p:cNvSpPr txBox="1"/>
            <p:nvPr/>
          </p:nvSpPr>
          <p:spPr>
            <a:xfrm>
              <a:off x="463500" y="2858061"/>
              <a:ext cx="8956500" cy="2442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600" b="1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Free </a:t>
              </a:r>
              <a:r>
                <a:rPr lang="en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themes and templates for </a:t>
              </a:r>
              <a:r>
                <a:rPr lang="en" sz="3600" b="1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Google Slides</a:t>
              </a:r>
              <a:r>
                <a:rPr lang="en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 or </a:t>
              </a:r>
              <a:r>
                <a:rPr lang="en" sz="3600" b="1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PowerPoint</a:t>
              </a:r>
              <a:endParaRPr sz="3600" b="1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1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1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000" b="1">
                  <a:solidFill>
                    <a:srgbClr val="FFCB25"/>
                  </a:solidFill>
                  <a:latin typeface="Poppins"/>
                  <a:ea typeface="Poppins"/>
                  <a:cs typeface="Poppins"/>
                  <a:sym typeface="Poppins"/>
                </a:rPr>
                <a:t>NOT to be sold as is or modified!</a:t>
              </a:r>
              <a:endParaRPr sz="3000" b="1">
                <a:solidFill>
                  <a:srgbClr val="FFCB25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7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Read </a:t>
              </a:r>
              <a:r>
                <a:rPr lang="en" sz="2700" u="sng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FAQ</a:t>
              </a:r>
              <a:r>
                <a:rPr lang="en" sz="4400" b="1">
                  <a:solidFill>
                    <a:srgbClr val="FFCB25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" sz="27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on slidesmania.com</a:t>
              </a:r>
              <a:endParaRPr sz="27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Do not remove the slidesmania.com text on the sides.</a:t>
              </a:r>
              <a:endParaRPr sz="20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cxnSp>
          <p:nvCxnSpPr>
            <p:cNvPr id="85" name="Google Shape;85;p5"/>
            <p:cNvCxnSpPr/>
            <p:nvPr/>
          </p:nvCxnSpPr>
          <p:spPr>
            <a:xfrm>
              <a:off x="10423367" y="5688858"/>
              <a:ext cx="1495200" cy="12900"/>
            </a:xfrm>
            <a:prstGeom prst="straightConnector1">
              <a:avLst/>
            </a:prstGeom>
            <a:noFill/>
            <a:ln w="38100" cap="flat" cmpd="sng">
              <a:solidFill>
                <a:srgbClr val="FFCB2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pic>
          <p:nvPicPr>
            <p:cNvPr id="86" name="Google Shape;86;p5">
              <a:hlinkClick r:id="rId5"/>
            </p:cNvPr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8982558" y="5912306"/>
              <a:ext cx="713232" cy="6378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7" name="Google Shape;87;p5">
              <a:hlinkClick r:id="rId7"/>
            </p:cNvPr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9764428" y="5916798"/>
              <a:ext cx="708660" cy="6288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8" name="Google Shape;88;p5">
              <a:hlinkClick r:id="rId9"/>
            </p:cNvPr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10541715" y="5905569"/>
              <a:ext cx="612648" cy="6243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9" name="Google Shape;89;p5">
              <a:hlinkClick r:id="rId11"/>
            </p:cNvPr>
            <p:cNvPicPr preferRelativeResize="0"/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>
              <a:off x="11219049" y="5916799"/>
              <a:ext cx="699516" cy="60192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0" name="Google Shape;90;p5"/>
            <p:cNvSpPr txBox="1"/>
            <p:nvPr/>
          </p:nvSpPr>
          <p:spPr>
            <a:xfrm>
              <a:off x="7072500" y="4813375"/>
              <a:ext cx="4915500" cy="100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b="1">
                  <a:solidFill>
                    <a:srgbClr val="252525"/>
                  </a:solidFill>
                  <a:latin typeface="Homemade Apple"/>
                  <a:ea typeface="Homemade Apple"/>
                  <a:cs typeface="Homemade Apple"/>
                  <a:sym typeface="Homemade Apple"/>
                </a:rPr>
                <a:t>Sharing is caring!</a:t>
              </a:r>
              <a:endParaRPr sz="2400" b="1">
                <a:solidFill>
                  <a:srgbClr val="252525"/>
                </a:solidFill>
                <a:latin typeface="Homemade Apple"/>
                <a:ea typeface="Homemade Apple"/>
                <a:cs typeface="Homemade Apple"/>
                <a:sym typeface="Homemade Apple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7961907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7 Quote">
  <p:cSld name="007 Quote">
    <p:bg>
      <p:bgPr>
        <a:solidFill>
          <a:schemeClr val="accent1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1"/>
          <p:cNvSpPr txBox="1">
            <a:spLocks noGrp="1"/>
          </p:cNvSpPr>
          <p:nvPr>
            <p:ph type="title"/>
          </p:nvPr>
        </p:nvSpPr>
        <p:spPr>
          <a:xfrm>
            <a:off x="558100" y="1873525"/>
            <a:ext cx="11095500" cy="3160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3" name="Google Shape;153;p11"/>
          <p:cNvSpPr txBox="1">
            <a:spLocks noGrp="1"/>
          </p:cNvSpPr>
          <p:nvPr>
            <p:ph type="subTitle" idx="1"/>
          </p:nvPr>
        </p:nvSpPr>
        <p:spPr>
          <a:xfrm>
            <a:off x="632875" y="5919475"/>
            <a:ext cx="11379900" cy="7179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>
                <a:solidFill>
                  <a:schemeClr val="lt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>
                <a:solidFill>
                  <a:schemeClr val="lt1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>
                <a:solidFill>
                  <a:schemeClr val="lt1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>
                <a:solidFill>
                  <a:schemeClr val="lt1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>
                <a:solidFill>
                  <a:schemeClr val="lt1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>
                <a:solidFill>
                  <a:schemeClr val="lt1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>
                <a:solidFill>
                  <a:schemeClr val="lt1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>
                <a:solidFill>
                  <a:schemeClr val="lt1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4" name="Google Shape;154;p11"/>
          <p:cNvSpPr/>
          <p:nvPr/>
        </p:nvSpPr>
        <p:spPr>
          <a:xfrm rot="-1211893" flipH="1">
            <a:off x="405113" y="202128"/>
            <a:ext cx="639243" cy="1136617"/>
          </a:xfrm>
          <a:custGeom>
            <a:avLst/>
            <a:gdLst/>
            <a:ahLst/>
            <a:cxnLst/>
            <a:rect l="l" t="t" r="r" b="b"/>
            <a:pathLst>
              <a:path w="401292" h="822594" extrusionOk="0">
                <a:moveTo>
                  <a:pt x="401279" y="442645"/>
                </a:moveTo>
                <a:cubicBezTo>
                  <a:pt x="400491" y="299179"/>
                  <a:pt x="351618" y="151772"/>
                  <a:pt x="246777" y="54025"/>
                </a:cubicBezTo>
                <a:cubicBezTo>
                  <a:pt x="223129" y="31954"/>
                  <a:pt x="195539" y="11458"/>
                  <a:pt x="163220" y="3576"/>
                </a:cubicBezTo>
                <a:cubicBezTo>
                  <a:pt x="87545" y="-16131"/>
                  <a:pt x="2411" y="48507"/>
                  <a:pt x="47" y="126547"/>
                </a:cubicBezTo>
                <a:cubicBezTo>
                  <a:pt x="-2318" y="217987"/>
                  <a:pt x="85969" y="281049"/>
                  <a:pt x="150607" y="345687"/>
                </a:cubicBezTo>
                <a:cubicBezTo>
                  <a:pt x="275155" y="468658"/>
                  <a:pt x="335852" y="648385"/>
                  <a:pt x="316933" y="822594"/>
                </a:cubicBezTo>
                <a:cubicBezTo>
                  <a:pt x="369748" y="705930"/>
                  <a:pt x="402067" y="570346"/>
                  <a:pt x="401279" y="44264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11"/>
          <p:cNvSpPr/>
          <p:nvPr/>
        </p:nvSpPr>
        <p:spPr>
          <a:xfrm rot="-1211893" flipH="1">
            <a:off x="1000879" y="202128"/>
            <a:ext cx="639243" cy="1136617"/>
          </a:xfrm>
          <a:custGeom>
            <a:avLst/>
            <a:gdLst/>
            <a:ahLst/>
            <a:cxnLst/>
            <a:rect l="l" t="t" r="r" b="b"/>
            <a:pathLst>
              <a:path w="401292" h="822594" extrusionOk="0">
                <a:moveTo>
                  <a:pt x="401279" y="442645"/>
                </a:moveTo>
                <a:cubicBezTo>
                  <a:pt x="400491" y="299179"/>
                  <a:pt x="351618" y="151772"/>
                  <a:pt x="246777" y="54025"/>
                </a:cubicBezTo>
                <a:cubicBezTo>
                  <a:pt x="223129" y="31954"/>
                  <a:pt x="195539" y="11458"/>
                  <a:pt x="163220" y="3576"/>
                </a:cubicBezTo>
                <a:cubicBezTo>
                  <a:pt x="87545" y="-16131"/>
                  <a:pt x="2411" y="48507"/>
                  <a:pt x="47" y="126547"/>
                </a:cubicBezTo>
                <a:cubicBezTo>
                  <a:pt x="-2318" y="217987"/>
                  <a:pt x="85969" y="281049"/>
                  <a:pt x="150607" y="345687"/>
                </a:cubicBezTo>
                <a:cubicBezTo>
                  <a:pt x="275155" y="468658"/>
                  <a:pt x="335852" y="648385"/>
                  <a:pt x="316933" y="822594"/>
                </a:cubicBezTo>
                <a:cubicBezTo>
                  <a:pt x="369748" y="705930"/>
                  <a:pt x="402067" y="570346"/>
                  <a:pt x="401279" y="44264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5737613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9 Big Title">
  <p:cSld name="009 Big Title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2"/>
          <p:cNvSpPr txBox="1">
            <a:spLocks noGrp="1"/>
          </p:cNvSpPr>
          <p:nvPr>
            <p:ph type="title"/>
          </p:nvPr>
        </p:nvSpPr>
        <p:spPr>
          <a:xfrm>
            <a:off x="1957925" y="544275"/>
            <a:ext cx="9685800" cy="31608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endParaRPr/>
          </a:p>
        </p:txBody>
      </p:sp>
      <p:sp>
        <p:nvSpPr>
          <p:cNvPr id="158" name="Google Shape;158;p12"/>
          <p:cNvSpPr txBox="1">
            <a:spLocks noGrp="1"/>
          </p:cNvSpPr>
          <p:nvPr>
            <p:ph type="body" idx="1"/>
          </p:nvPr>
        </p:nvSpPr>
        <p:spPr>
          <a:xfrm>
            <a:off x="2032365" y="4813250"/>
            <a:ext cx="9523200" cy="1565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  <a:defRPr>
                <a:solidFill>
                  <a:schemeClr val="dk1"/>
                </a:solidFill>
              </a:defRPr>
            </a:lvl1pPr>
            <a:lvl2pPr marL="914400" lvl="1" indent="-349250" algn="ctr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>
                <a:solidFill>
                  <a:schemeClr val="dk1"/>
                </a:solidFill>
              </a:defRPr>
            </a:lvl2pPr>
            <a:lvl3pPr marL="1371600" lvl="2" indent="-349250" algn="ctr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Char char="■"/>
              <a:defRPr>
                <a:solidFill>
                  <a:schemeClr val="dk1"/>
                </a:solidFill>
              </a:defRPr>
            </a:lvl3pPr>
            <a:lvl4pPr marL="1828800" lvl="3" indent="-349250" algn="ctr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  <a:defRPr>
                <a:solidFill>
                  <a:schemeClr val="dk1"/>
                </a:solidFill>
              </a:defRPr>
            </a:lvl4pPr>
            <a:lvl5pPr marL="2286000" lvl="4" indent="-349250" algn="ctr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>
                <a:solidFill>
                  <a:schemeClr val="dk1"/>
                </a:solidFill>
              </a:defRPr>
            </a:lvl5pPr>
            <a:lvl6pPr marL="2743200" lvl="5" indent="-349250" algn="ctr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Char char="■"/>
              <a:defRPr>
                <a:solidFill>
                  <a:schemeClr val="dk1"/>
                </a:solidFill>
              </a:defRPr>
            </a:lvl6pPr>
            <a:lvl7pPr marL="3200400" lvl="6" indent="-349250" algn="ctr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  <a:defRPr>
                <a:solidFill>
                  <a:schemeClr val="dk1"/>
                </a:solidFill>
              </a:defRPr>
            </a:lvl7pPr>
            <a:lvl8pPr marL="3657600" lvl="7" indent="-349250" algn="ctr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>
                <a:solidFill>
                  <a:schemeClr val="dk1"/>
                </a:solidFill>
              </a:defRPr>
            </a:lvl8pPr>
            <a:lvl9pPr marL="4114800" lvl="8" indent="-349250" algn="ctr"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9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159" name="Google Shape;159;p12"/>
          <p:cNvGrpSpPr/>
          <p:nvPr/>
        </p:nvGrpSpPr>
        <p:grpSpPr>
          <a:xfrm rot="7706632" flipH="1">
            <a:off x="1509175" y="1403524"/>
            <a:ext cx="2020212" cy="1442478"/>
            <a:chOff x="3509104" y="949065"/>
            <a:chExt cx="1958007" cy="1398062"/>
          </a:xfrm>
        </p:grpSpPr>
        <p:sp>
          <p:nvSpPr>
            <p:cNvPr id="160" name="Google Shape;160;p12"/>
            <p:cNvSpPr/>
            <p:nvPr/>
          </p:nvSpPr>
          <p:spPr>
            <a:xfrm rot="-1931549">
              <a:off x="4302435" y="1607360"/>
              <a:ext cx="1124007" cy="477020"/>
            </a:xfrm>
            <a:custGeom>
              <a:avLst/>
              <a:gdLst/>
              <a:ahLst/>
              <a:cxnLst/>
              <a:rect l="l" t="t" r="r" b="b"/>
              <a:pathLst>
                <a:path w="814737" h="345768" extrusionOk="0">
                  <a:moveTo>
                    <a:pt x="804830" y="218856"/>
                  </a:moveTo>
                  <a:cubicBezTo>
                    <a:pt x="729155" y="367840"/>
                    <a:pt x="532086" y="146335"/>
                    <a:pt x="320040" y="184960"/>
                  </a:cubicBezTo>
                  <a:cubicBezTo>
                    <a:pt x="175786" y="210973"/>
                    <a:pt x="80404" y="251176"/>
                    <a:pt x="0" y="345769"/>
                  </a:cubicBezTo>
                  <a:cubicBezTo>
                    <a:pt x="409903" y="-232038"/>
                    <a:pt x="889963" y="51742"/>
                    <a:pt x="804830" y="21885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161;p12"/>
            <p:cNvSpPr/>
            <p:nvPr/>
          </p:nvSpPr>
          <p:spPr>
            <a:xfrm>
              <a:off x="3963048" y="949065"/>
              <a:ext cx="553783" cy="1135180"/>
            </a:xfrm>
            <a:custGeom>
              <a:avLst/>
              <a:gdLst/>
              <a:ahLst/>
              <a:cxnLst/>
              <a:rect l="l" t="t" r="r" b="b"/>
              <a:pathLst>
                <a:path w="401292" h="822594" extrusionOk="0">
                  <a:moveTo>
                    <a:pt x="401279" y="442645"/>
                  </a:moveTo>
                  <a:cubicBezTo>
                    <a:pt x="400491" y="299179"/>
                    <a:pt x="351618" y="151772"/>
                    <a:pt x="246777" y="54025"/>
                  </a:cubicBezTo>
                  <a:cubicBezTo>
                    <a:pt x="223129" y="31954"/>
                    <a:pt x="195539" y="11458"/>
                    <a:pt x="163220" y="3576"/>
                  </a:cubicBezTo>
                  <a:cubicBezTo>
                    <a:pt x="87545" y="-16131"/>
                    <a:pt x="2411" y="48507"/>
                    <a:pt x="47" y="126547"/>
                  </a:cubicBezTo>
                  <a:cubicBezTo>
                    <a:pt x="-2318" y="217987"/>
                    <a:pt x="85969" y="281049"/>
                    <a:pt x="150607" y="345687"/>
                  </a:cubicBezTo>
                  <a:cubicBezTo>
                    <a:pt x="275155" y="468658"/>
                    <a:pt x="335852" y="648385"/>
                    <a:pt x="316933" y="822594"/>
                  </a:cubicBezTo>
                  <a:cubicBezTo>
                    <a:pt x="369748" y="705930"/>
                    <a:pt x="402067" y="570346"/>
                    <a:pt x="401279" y="44264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162;p12"/>
            <p:cNvSpPr/>
            <p:nvPr/>
          </p:nvSpPr>
          <p:spPr>
            <a:xfrm rot="972124">
              <a:off x="3553815" y="1552776"/>
              <a:ext cx="806965" cy="435346"/>
            </a:xfrm>
            <a:custGeom>
              <a:avLst/>
              <a:gdLst/>
              <a:ahLst/>
              <a:cxnLst/>
              <a:rect l="l" t="t" r="r" b="b"/>
              <a:pathLst>
                <a:path w="584842" h="315514" extrusionOk="0">
                  <a:moveTo>
                    <a:pt x="277415" y="198059"/>
                  </a:moveTo>
                  <a:cubicBezTo>
                    <a:pt x="234848" y="209883"/>
                    <a:pt x="194646" y="229590"/>
                    <a:pt x="150503" y="235896"/>
                  </a:cubicBezTo>
                  <a:cubicBezTo>
                    <a:pt x="93747" y="244567"/>
                    <a:pt x="28320" y="228802"/>
                    <a:pt x="6248" y="167316"/>
                  </a:cubicBezTo>
                  <a:cubicBezTo>
                    <a:pt x="-5576" y="134208"/>
                    <a:pt x="-58" y="97948"/>
                    <a:pt x="18072" y="68781"/>
                  </a:cubicBezTo>
                  <a:cubicBezTo>
                    <a:pt x="63004" y="-6105"/>
                    <a:pt x="148926" y="-5316"/>
                    <a:pt x="224601" y="4931"/>
                  </a:cubicBezTo>
                  <a:cubicBezTo>
                    <a:pt x="471331" y="38827"/>
                    <a:pt x="571442" y="272945"/>
                    <a:pt x="584843" y="315512"/>
                  </a:cubicBezTo>
                  <a:cubicBezTo>
                    <a:pt x="584843" y="316300"/>
                    <a:pt x="449259" y="150762"/>
                    <a:pt x="277415" y="19805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3" name="Google Shape;163;p12"/>
          <p:cNvGrpSpPr/>
          <p:nvPr/>
        </p:nvGrpSpPr>
        <p:grpSpPr>
          <a:xfrm rot="7824342">
            <a:off x="-351334" y="640430"/>
            <a:ext cx="3201133" cy="1362921"/>
            <a:chOff x="4487664" y="-1392325"/>
            <a:chExt cx="3997997" cy="1702034"/>
          </a:xfrm>
        </p:grpSpPr>
        <p:grpSp>
          <p:nvGrpSpPr>
            <p:cNvPr id="164" name="Google Shape;164;p12"/>
            <p:cNvGrpSpPr/>
            <p:nvPr/>
          </p:nvGrpSpPr>
          <p:grpSpPr>
            <a:xfrm>
              <a:off x="5041805" y="-1392325"/>
              <a:ext cx="2896971" cy="1702034"/>
              <a:chOff x="4692026" y="4370063"/>
              <a:chExt cx="2807959" cy="1649737"/>
            </a:xfrm>
          </p:grpSpPr>
          <p:sp>
            <p:nvSpPr>
              <p:cNvPr id="165" name="Google Shape;165;p12"/>
              <p:cNvSpPr/>
              <p:nvPr/>
            </p:nvSpPr>
            <p:spPr>
              <a:xfrm>
                <a:off x="4692026" y="4370063"/>
                <a:ext cx="2807065" cy="1649730"/>
              </a:xfrm>
              <a:custGeom>
                <a:avLst/>
                <a:gdLst/>
                <a:ahLst/>
                <a:cxnLst/>
                <a:rect l="l" t="t" r="r" b="b"/>
                <a:pathLst>
                  <a:path w="1685925" h="1649730" extrusionOk="0">
                    <a:moveTo>
                      <a:pt x="0" y="0"/>
                    </a:moveTo>
                    <a:lnTo>
                      <a:pt x="1685925" y="0"/>
                    </a:lnTo>
                    <a:lnTo>
                      <a:pt x="1685925" y="1649730"/>
                    </a:lnTo>
                    <a:lnTo>
                      <a:pt x="0" y="164973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" name="Google Shape;166;p12"/>
              <p:cNvSpPr/>
              <p:nvPr/>
            </p:nvSpPr>
            <p:spPr>
              <a:xfrm>
                <a:off x="6377940" y="4370070"/>
                <a:ext cx="1122045" cy="1649730"/>
              </a:xfrm>
              <a:custGeom>
                <a:avLst/>
                <a:gdLst/>
                <a:ahLst/>
                <a:cxnLst/>
                <a:rect l="l" t="t" r="r" b="b"/>
                <a:pathLst>
                  <a:path w="1122045" h="1649730" extrusionOk="0">
                    <a:moveTo>
                      <a:pt x="0" y="0"/>
                    </a:moveTo>
                    <a:lnTo>
                      <a:pt x="1122045" y="0"/>
                    </a:lnTo>
                    <a:lnTo>
                      <a:pt x="1122045" y="1649730"/>
                    </a:lnTo>
                    <a:lnTo>
                      <a:pt x="0" y="1649730"/>
                    </a:lnTo>
                    <a:close/>
                  </a:path>
                </a:pathLst>
              </a:custGeom>
              <a:solidFill>
                <a:srgbClr val="000000">
                  <a:alpha val="162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67" name="Google Shape;167;p12"/>
            <p:cNvSpPr/>
            <p:nvPr/>
          </p:nvSpPr>
          <p:spPr>
            <a:xfrm>
              <a:off x="4487664" y="-1392204"/>
              <a:ext cx="2295387" cy="421902"/>
            </a:xfrm>
            <a:custGeom>
              <a:avLst/>
              <a:gdLst/>
              <a:ahLst/>
              <a:cxnLst/>
              <a:rect l="l" t="t" r="r" b="b"/>
              <a:pathLst>
                <a:path w="2223135" h="408622" extrusionOk="0">
                  <a:moveTo>
                    <a:pt x="537210" y="0"/>
                  </a:moveTo>
                  <a:lnTo>
                    <a:pt x="2223135" y="0"/>
                  </a:lnTo>
                  <a:lnTo>
                    <a:pt x="1684973" y="408623"/>
                  </a:lnTo>
                  <a:lnTo>
                    <a:pt x="0" y="40862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168;p12"/>
            <p:cNvSpPr/>
            <p:nvPr/>
          </p:nvSpPr>
          <p:spPr>
            <a:xfrm>
              <a:off x="6781332" y="-1392204"/>
              <a:ext cx="1704329" cy="421902"/>
            </a:xfrm>
            <a:custGeom>
              <a:avLst/>
              <a:gdLst/>
              <a:ahLst/>
              <a:cxnLst/>
              <a:rect l="l" t="t" r="r" b="b"/>
              <a:pathLst>
                <a:path w="1650682" h="408622" extrusionOk="0">
                  <a:moveTo>
                    <a:pt x="1122045" y="0"/>
                  </a:moveTo>
                  <a:lnTo>
                    <a:pt x="0" y="0"/>
                  </a:lnTo>
                  <a:lnTo>
                    <a:pt x="528638" y="408623"/>
                  </a:lnTo>
                  <a:lnTo>
                    <a:pt x="1650682" y="40862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Google Shape;169;p12"/>
            <p:cNvSpPr/>
            <p:nvPr/>
          </p:nvSpPr>
          <p:spPr>
            <a:xfrm>
              <a:off x="4487664" y="-1392204"/>
              <a:ext cx="2295387" cy="421902"/>
            </a:xfrm>
            <a:custGeom>
              <a:avLst/>
              <a:gdLst/>
              <a:ahLst/>
              <a:cxnLst/>
              <a:rect l="l" t="t" r="r" b="b"/>
              <a:pathLst>
                <a:path w="2223135" h="408622" extrusionOk="0">
                  <a:moveTo>
                    <a:pt x="537210" y="0"/>
                  </a:moveTo>
                  <a:lnTo>
                    <a:pt x="2223135" y="0"/>
                  </a:lnTo>
                  <a:lnTo>
                    <a:pt x="1684973" y="408623"/>
                  </a:lnTo>
                  <a:lnTo>
                    <a:pt x="0" y="408623"/>
                  </a:lnTo>
                  <a:close/>
                </a:path>
              </a:pathLst>
            </a:custGeom>
            <a:solidFill>
              <a:srgbClr val="FFFFFF">
                <a:alpha val="5809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170;p12"/>
            <p:cNvSpPr/>
            <p:nvPr/>
          </p:nvSpPr>
          <p:spPr>
            <a:xfrm>
              <a:off x="6781332" y="-1392204"/>
              <a:ext cx="1704329" cy="421902"/>
            </a:xfrm>
            <a:custGeom>
              <a:avLst/>
              <a:gdLst/>
              <a:ahLst/>
              <a:cxnLst/>
              <a:rect l="l" t="t" r="r" b="b"/>
              <a:pathLst>
                <a:path w="1650682" h="408622" extrusionOk="0">
                  <a:moveTo>
                    <a:pt x="1122045" y="0"/>
                  </a:moveTo>
                  <a:lnTo>
                    <a:pt x="0" y="0"/>
                  </a:lnTo>
                  <a:lnTo>
                    <a:pt x="528638" y="408623"/>
                  </a:lnTo>
                  <a:lnTo>
                    <a:pt x="1650682" y="408623"/>
                  </a:lnTo>
                  <a:close/>
                </a:path>
              </a:pathLst>
            </a:custGeom>
            <a:solidFill>
              <a:srgbClr val="FFFFFF">
                <a:alpha val="245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494126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8 Three columns">
  <p:cSld name="008 Three columns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3"/>
          <p:cNvSpPr txBox="1">
            <a:spLocks noGrp="1"/>
          </p:cNvSpPr>
          <p:nvPr>
            <p:ph type="subTitle" idx="1"/>
          </p:nvPr>
        </p:nvSpPr>
        <p:spPr>
          <a:xfrm>
            <a:off x="5056206" y="1729975"/>
            <a:ext cx="64068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73" name="Google Shape;173;p13"/>
          <p:cNvSpPr txBox="1">
            <a:spLocks noGrp="1"/>
          </p:cNvSpPr>
          <p:nvPr>
            <p:ph type="subTitle" idx="2"/>
          </p:nvPr>
        </p:nvSpPr>
        <p:spPr>
          <a:xfrm>
            <a:off x="5056206" y="3334868"/>
            <a:ext cx="64068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74" name="Google Shape;174;p13"/>
          <p:cNvSpPr txBox="1">
            <a:spLocks noGrp="1"/>
          </p:cNvSpPr>
          <p:nvPr>
            <p:ph type="subTitle" idx="3"/>
          </p:nvPr>
        </p:nvSpPr>
        <p:spPr>
          <a:xfrm>
            <a:off x="5056206" y="4939762"/>
            <a:ext cx="64068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75" name="Google Shape;175;p1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76" name="Google Shape;176;p13"/>
          <p:cNvSpPr txBox="1">
            <a:spLocks noGrp="1"/>
          </p:cNvSpPr>
          <p:nvPr>
            <p:ph type="body" idx="4"/>
          </p:nvPr>
        </p:nvSpPr>
        <p:spPr>
          <a:xfrm>
            <a:off x="5056200" y="2167925"/>
            <a:ext cx="6406800" cy="92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177" name="Google Shape;177;p13"/>
          <p:cNvSpPr txBox="1">
            <a:spLocks noGrp="1"/>
          </p:cNvSpPr>
          <p:nvPr>
            <p:ph type="body" idx="5"/>
          </p:nvPr>
        </p:nvSpPr>
        <p:spPr>
          <a:xfrm>
            <a:off x="5056200" y="3761388"/>
            <a:ext cx="6406800" cy="92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178" name="Google Shape;178;p13"/>
          <p:cNvSpPr txBox="1">
            <a:spLocks noGrp="1"/>
          </p:cNvSpPr>
          <p:nvPr>
            <p:ph type="body" idx="6"/>
          </p:nvPr>
        </p:nvSpPr>
        <p:spPr>
          <a:xfrm>
            <a:off x="5056200" y="5353050"/>
            <a:ext cx="6407700" cy="92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5763799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0 Text and Image">
  <p:cSld name="010 Text and Image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4"/>
          <p:cNvSpPr txBox="1">
            <a:spLocks noGrp="1"/>
          </p:cNvSpPr>
          <p:nvPr>
            <p:ph type="title"/>
          </p:nvPr>
        </p:nvSpPr>
        <p:spPr>
          <a:xfrm>
            <a:off x="411275" y="1727000"/>
            <a:ext cx="4458300" cy="2377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2pPr>
            <a:lvl3pPr lvl="2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3pPr>
            <a:lvl4pPr lvl="3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4pPr>
            <a:lvl5pPr lvl="4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5pPr>
            <a:lvl6pPr lvl="5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6pPr>
            <a:lvl7pPr lvl="6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7pPr>
            <a:lvl8pPr lvl="7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8pPr>
            <a:lvl9pPr lvl="8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9pPr>
          </a:lstStyle>
          <a:p>
            <a:endParaRPr/>
          </a:p>
        </p:txBody>
      </p:sp>
      <p:sp>
        <p:nvSpPr>
          <p:cNvPr id="181" name="Google Shape;181;p14"/>
          <p:cNvSpPr txBox="1">
            <a:spLocks noGrp="1"/>
          </p:cNvSpPr>
          <p:nvPr>
            <p:ph type="subTitle" idx="1"/>
          </p:nvPr>
        </p:nvSpPr>
        <p:spPr>
          <a:xfrm>
            <a:off x="411275" y="5029775"/>
            <a:ext cx="44583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7750141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1 Background image">
  <p:cSld name="011 Background image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5"/>
          <p:cNvSpPr txBox="1">
            <a:spLocks noGrp="1"/>
          </p:cNvSpPr>
          <p:nvPr>
            <p:ph type="title"/>
          </p:nvPr>
        </p:nvSpPr>
        <p:spPr>
          <a:xfrm>
            <a:off x="7223375" y="2088000"/>
            <a:ext cx="4458300" cy="2377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4658011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2 Percentages">
  <p:cSld name="012 Percentages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6"/>
          <p:cNvSpPr txBox="1">
            <a:spLocks noGrp="1"/>
          </p:cNvSpPr>
          <p:nvPr>
            <p:ph type="title" hasCustomPrompt="1"/>
          </p:nvPr>
        </p:nvSpPr>
        <p:spPr>
          <a:xfrm>
            <a:off x="2703038" y="1918250"/>
            <a:ext cx="3510300" cy="12573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r>
              <a:t>xx%</a:t>
            </a:r>
          </a:p>
        </p:txBody>
      </p:sp>
      <p:sp>
        <p:nvSpPr>
          <p:cNvPr id="186" name="Google Shape;186;p16"/>
          <p:cNvSpPr txBox="1">
            <a:spLocks noGrp="1"/>
          </p:cNvSpPr>
          <p:nvPr>
            <p:ph type="title" idx="2"/>
          </p:nvPr>
        </p:nvSpPr>
        <p:spPr>
          <a:xfrm>
            <a:off x="415600" y="4409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9pPr>
          </a:lstStyle>
          <a:p>
            <a:endParaRPr/>
          </a:p>
        </p:txBody>
      </p:sp>
      <p:sp>
        <p:nvSpPr>
          <p:cNvPr id="187" name="Google Shape;187;p16"/>
          <p:cNvSpPr txBox="1">
            <a:spLocks noGrp="1"/>
          </p:cNvSpPr>
          <p:nvPr>
            <p:ph type="title" idx="3" hasCustomPrompt="1"/>
          </p:nvPr>
        </p:nvSpPr>
        <p:spPr>
          <a:xfrm>
            <a:off x="2703038" y="3582888"/>
            <a:ext cx="3510300" cy="12573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r>
              <a:t>xx%</a:t>
            </a:r>
          </a:p>
        </p:txBody>
      </p:sp>
      <p:sp>
        <p:nvSpPr>
          <p:cNvPr id="188" name="Google Shape;188;p16"/>
          <p:cNvSpPr txBox="1">
            <a:spLocks noGrp="1"/>
          </p:cNvSpPr>
          <p:nvPr>
            <p:ph type="title" idx="4" hasCustomPrompt="1"/>
          </p:nvPr>
        </p:nvSpPr>
        <p:spPr>
          <a:xfrm>
            <a:off x="2703038" y="5247525"/>
            <a:ext cx="3510300" cy="12573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r>
              <a:t>xx%</a:t>
            </a:r>
          </a:p>
        </p:txBody>
      </p:sp>
      <p:sp>
        <p:nvSpPr>
          <p:cNvPr id="189" name="Google Shape;189;p16"/>
          <p:cNvSpPr txBox="1">
            <a:spLocks noGrp="1"/>
          </p:cNvSpPr>
          <p:nvPr>
            <p:ph type="body" idx="1"/>
          </p:nvPr>
        </p:nvSpPr>
        <p:spPr>
          <a:xfrm>
            <a:off x="6269900" y="5399925"/>
            <a:ext cx="5448600" cy="9252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190" name="Google Shape;190;p16"/>
          <p:cNvSpPr txBox="1">
            <a:spLocks noGrp="1"/>
          </p:cNvSpPr>
          <p:nvPr>
            <p:ph type="body" idx="5"/>
          </p:nvPr>
        </p:nvSpPr>
        <p:spPr>
          <a:xfrm>
            <a:off x="6269900" y="3657625"/>
            <a:ext cx="5448600" cy="9252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191" name="Google Shape;191;p16"/>
          <p:cNvSpPr txBox="1">
            <a:spLocks noGrp="1"/>
          </p:cNvSpPr>
          <p:nvPr>
            <p:ph type="body" idx="6"/>
          </p:nvPr>
        </p:nvSpPr>
        <p:spPr>
          <a:xfrm>
            <a:off x="6269900" y="1915325"/>
            <a:ext cx="5448600" cy="9252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grpSp>
        <p:nvGrpSpPr>
          <p:cNvPr id="192" name="Google Shape;192;p16"/>
          <p:cNvGrpSpPr/>
          <p:nvPr/>
        </p:nvGrpSpPr>
        <p:grpSpPr>
          <a:xfrm rot="-8306747">
            <a:off x="10342698" y="-4814"/>
            <a:ext cx="2020206" cy="1442474"/>
            <a:chOff x="3509104" y="949065"/>
            <a:chExt cx="1958007" cy="1398062"/>
          </a:xfrm>
        </p:grpSpPr>
        <p:sp>
          <p:nvSpPr>
            <p:cNvPr id="193" name="Google Shape;193;p16"/>
            <p:cNvSpPr/>
            <p:nvPr/>
          </p:nvSpPr>
          <p:spPr>
            <a:xfrm rot="-1931549">
              <a:off x="4302435" y="1607360"/>
              <a:ext cx="1124007" cy="477020"/>
            </a:xfrm>
            <a:custGeom>
              <a:avLst/>
              <a:gdLst/>
              <a:ahLst/>
              <a:cxnLst/>
              <a:rect l="l" t="t" r="r" b="b"/>
              <a:pathLst>
                <a:path w="814737" h="345768" extrusionOk="0">
                  <a:moveTo>
                    <a:pt x="804830" y="218856"/>
                  </a:moveTo>
                  <a:cubicBezTo>
                    <a:pt x="729155" y="367840"/>
                    <a:pt x="532086" y="146335"/>
                    <a:pt x="320040" y="184960"/>
                  </a:cubicBezTo>
                  <a:cubicBezTo>
                    <a:pt x="175786" y="210973"/>
                    <a:pt x="80404" y="251176"/>
                    <a:pt x="0" y="345769"/>
                  </a:cubicBezTo>
                  <a:cubicBezTo>
                    <a:pt x="409903" y="-232038"/>
                    <a:pt x="889963" y="51742"/>
                    <a:pt x="804830" y="2188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194;p16"/>
            <p:cNvSpPr/>
            <p:nvPr/>
          </p:nvSpPr>
          <p:spPr>
            <a:xfrm>
              <a:off x="3963048" y="949065"/>
              <a:ext cx="553783" cy="1135180"/>
            </a:xfrm>
            <a:custGeom>
              <a:avLst/>
              <a:gdLst/>
              <a:ahLst/>
              <a:cxnLst/>
              <a:rect l="l" t="t" r="r" b="b"/>
              <a:pathLst>
                <a:path w="401292" h="822594" extrusionOk="0">
                  <a:moveTo>
                    <a:pt x="401279" y="442645"/>
                  </a:moveTo>
                  <a:cubicBezTo>
                    <a:pt x="400491" y="299179"/>
                    <a:pt x="351618" y="151772"/>
                    <a:pt x="246777" y="54025"/>
                  </a:cubicBezTo>
                  <a:cubicBezTo>
                    <a:pt x="223129" y="31954"/>
                    <a:pt x="195539" y="11458"/>
                    <a:pt x="163220" y="3576"/>
                  </a:cubicBezTo>
                  <a:cubicBezTo>
                    <a:pt x="87545" y="-16131"/>
                    <a:pt x="2411" y="48507"/>
                    <a:pt x="47" y="126547"/>
                  </a:cubicBezTo>
                  <a:cubicBezTo>
                    <a:pt x="-2318" y="217987"/>
                    <a:pt x="85969" y="281049"/>
                    <a:pt x="150607" y="345687"/>
                  </a:cubicBezTo>
                  <a:cubicBezTo>
                    <a:pt x="275155" y="468658"/>
                    <a:pt x="335852" y="648385"/>
                    <a:pt x="316933" y="822594"/>
                  </a:cubicBezTo>
                  <a:cubicBezTo>
                    <a:pt x="369748" y="705930"/>
                    <a:pt x="402067" y="570346"/>
                    <a:pt x="401279" y="4426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195;p16"/>
            <p:cNvSpPr/>
            <p:nvPr/>
          </p:nvSpPr>
          <p:spPr>
            <a:xfrm rot="972124">
              <a:off x="3553815" y="1552776"/>
              <a:ext cx="806965" cy="435346"/>
            </a:xfrm>
            <a:custGeom>
              <a:avLst/>
              <a:gdLst/>
              <a:ahLst/>
              <a:cxnLst/>
              <a:rect l="l" t="t" r="r" b="b"/>
              <a:pathLst>
                <a:path w="584842" h="315514" extrusionOk="0">
                  <a:moveTo>
                    <a:pt x="277415" y="198059"/>
                  </a:moveTo>
                  <a:cubicBezTo>
                    <a:pt x="234848" y="209883"/>
                    <a:pt x="194646" y="229590"/>
                    <a:pt x="150503" y="235896"/>
                  </a:cubicBezTo>
                  <a:cubicBezTo>
                    <a:pt x="93747" y="244567"/>
                    <a:pt x="28320" y="228802"/>
                    <a:pt x="6248" y="167316"/>
                  </a:cubicBezTo>
                  <a:cubicBezTo>
                    <a:pt x="-5576" y="134208"/>
                    <a:pt x="-58" y="97948"/>
                    <a:pt x="18072" y="68781"/>
                  </a:cubicBezTo>
                  <a:cubicBezTo>
                    <a:pt x="63004" y="-6105"/>
                    <a:pt x="148926" y="-5316"/>
                    <a:pt x="224601" y="4931"/>
                  </a:cubicBezTo>
                  <a:cubicBezTo>
                    <a:pt x="471331" y="38827"/>
                    <a:pt x="571442" y="272945"/>
                    <a:pt x="584843" y="315512"/>
                  </a:cubicBezTo>
                  <a:cubicBezTo>
                    <a:pt x="584843" y="316300"/>
                    <a:pt x="449259" y="150762"/>
                    <a:pt x="277415" y="19805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0745890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3 Six columns">
  <p:cSld name="013 Six columns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7"/>
          <p:cNvSpPr txBox="1">
            <a:spLocks noGrp="1"/>
          </p:cNvSpPr>
          <p:nvPr>
            <p:ph type="subTitle" idx="1"/>
          </p:nvPr>
        </p:nvSpPr>
        <p:spPr>
          <a:xfrm>
            <a:off x="415600" y="1706400"/>
            <a:ext cx="32505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98" name="Google Shape;198;p17"/>
          <p:cNvSpPr txBox="1">
            <a:spLocks noGrp="1"/>
          </p:cNvSpPr>
          <p:nvPr>
            <p:ph type="subTitle" idx="2"/>
          </p:nvPr>
        </p:nvSpPr>
        <p:spPr>
          <a:xfrm>
            <a:off x="415600" y="3182125"/>
            <a:ext cx="32505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99" name="Google Shape;199;p17"/>
          <p:cNvSpPr txBox="1">
            <a:spLocks noGrp="1"/>
          </p:cNvSpPr>
          <p:nvPr>
            <p:ph type="subTitle" idx="3"/>
          </p:nvPr>
        </p:nvSpPr>
        <p:spPr>
          <a:xfrm>
            <a:off x="415600" y="4687580"/>
            <a:ext cx="32505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200" name="Google Shape;200;p17"/>
          <p:cNvSpPr txBox="1">
            <a:spLocks noGrp="1"/>
          </p:cNvSpPr>
          <p:nvPr>
            <p:ph type="subTitle" idx="4"/>
          </p:nvPr>
        </p:nvSpPr>
        <p:spPr>
          <a:xfrm>
            <a:off x="4266987" y="1723750"/>
            <a:ext cx="32505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201" name="Google Shape;201;p17"/>
          <p:cNvSpPr txBox="1">
            <a:spLocks noGrp="1"/>
          </p:cNvSpPr>
          <p:nvPr>
            <p:ph type="subTitle" idx="5"/>
          </p:nvPr>
        </p:nvSpPr>
        <p:spPr>
          <a:xfrm>
            <a:off x="4266987" y="3182125"/>
            <a:ext cx="32505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202" name="Google Shape;202;p17"/>
          <p:cNvSpPr txBox="1">
            <a:spLocks noGrp="1"/>
          </p:cNvSpPr>
          <p:nvPr>
            <p:ph type="subTitle" idx="6"/>
          </p:nvPr>
        </p:nvSpPr>
        <p:spPr>
          <a:xfrm>
            <a:off x="4266987" y="4687580"/>
            <a:ext cx="32505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203" name="Google Shape;203;p1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04" name="Google Shape;204;p17"/>
          <p:cNvSpPr txBox="1">
            <a:spLocks noGrp="1"/>
          </p:cNvSpPr>
          <p:nvPr>
            <p:ph type="body" idx="7"/>
          </p:nvPr>
        </p:nvSpPr>
        <p:spPr>
          <a:xfrm>
            <a:off x="4266987" y="2132600"/>
            <a:ext cx="3250500" cy="83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205" name="Google Shape;205;p17"/>
          <p:cNvSpPr txBox="1">
            <a:spLocks noGrp="1"/>
          </p:cNvSpPr>
          <p:nvPr>
            <p:ph type="body" idx="8"/>
          </p:nvPr>
        </p:nvSpPr>
        <p:spPr>
          <a:xfrm>
            <a:off x="4266987" y="5104400"/>
            <a:ext cx="3250500" cy="83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rtl="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rtl="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206" name="Google Shape;206;p17"/>
          <p:cNvSpPr txBox="1">
            <a:spLocks noGrp="1"/>
          </p:cNvSpPr>
          <p:nvPr>
            <p:ph type="body" idx="9"/>
          </p:nvPr>
        </p:nvSpPr>
        <p:spPr>
          <a:xfrm>
            <a:off x="4266987" y="3580400"/>
            <a:ext cx="3250500" cy="83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rtl="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rtl="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207" name="Google Shape;207;p17"/>
          <p:cNvSpPr txBox="1">
            <a:spLocks noGrp="1"/>
          </p:cNvSpPr>
          <p:nvPr>
            <p:ph type="body" idx="13"/>
          </p:nvPr>
        </p:nvSpPr>
        <p:spPr>
          <a:xfrm>
            <a:off x="415600" y="2132600"/>
            <a:ext cx="3250500" cy="83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rtl="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rtl="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208" name="Google Shape;208;p17"/>
          <p:cNvSpPr txBox="1">
            <a:spLocks noGrp="1"/>
          </p:cNvSpPr>
          <p:nvPr>
            <p:ph type="body" idx="14"/>
          </p:nvPr>
        </p:nvSpPr>
        <p:spPr>
          <a:xfrm>
            <a:off x="415600" y="5104400"/>
            <a:ext cx="3250500" cy="83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rtl="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rtl="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209" name="Google Shape;209;p17"/>
          <p:cNvSpPr txBox="1">
            <a:spLocks noGrp="1"/>
          </p:cNvSpPr>
          <p:nvPr>
            <p:ph type="body" idx="15"/>
          </p:nvPr>
        </p:nvSpPr>
        <p:spPr>
          <a:xfrm>
            <a:off x="415600" y="3580400"/>
            <a:ext cx="3250500" cy="83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rtl="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rtl="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grpSp>
        <p:nvGrpSpPr>
          <p:cNvPr id="210" name="Google Shape;210;p17"/>
          <p:cNvGrpSpPr/>
          <p:nvPr/>
        </p:nvGrpSpPr>
        <p:grpSpPr>
          <a:xfrm>
            <a:off x="7285317" y="963390"/>
            <a:ext cx="4700732" cy="5054674"/>
            <a:chOff x="7285317" y="963390"/>
            <a:chExt cx="4700732" cy="5054674"/>
          </a:xfrm>
        </p:grpSpPr>
        <p:sp>
          <p:nvSpPr>
            <p:cNvPr id="211" name="Google Shape;211;p17"/>
            <p:cNvSpPr/>
            <p:nvPr/>
          </p:nvSpPr>
          <p:spPr>
            <a:xfrm flipH="1">
              <a:off x="7980647" y="5438139"/>
              <a:ext cx="3318891" cy="165944"/>
            </a:xfrm>
            <a:custGeom>
              <a:avLst/>
              <a:gdLst/>
              <a:ahLst/>
              <a:cxnLst/>
              <a:rect l="l" t="t" r="r" b="b"/>
              <a:pathLst>
                <a:path w="4724400" h="236219" extrusionOk="0">
                  <a:moveTo>
                    <a:pt x="2362200" y="236220"/>
                  </a:moveTo>
                  <a:cubicBezTo>
                    <a:pt x="3663315" y="236220"/>
                    <a:pt x="4724400" y="182880"/>
                    <a:pt x="4724400" y="118110"/>
                  </a:cubicBezTo>
                  <a:cubicBezTo>
                    <a:pt x="4724400" y="52388"/>
                    <a:pt x="3663315" y="0"/>
                    <a:pt x="2362200" y="0"/>
                  </a:cubicBezTo>
                  <a:cubicBezTo>
                    <a:pt x="1061085" y="0"/>
                    <a:pt x="0" y="53340"/>
                    <a:pt x="0" y="118110"/>
                  </a:cubicBezTo>
                  <a:cubicBezTo>
                    <a:pt x="0" y="182880"/>
                    <a:pt x="1061085" y="236220"/>
                    <a:pt x="2362200" y="236220"/>
                  </a:cubicBezTo>
                  <a:close/>
                </a:path>
              </a:pathLst>
            </a:custGeom>
            <a:solidFill>
              <a:srgbClr val="000000">
                <a:alpha val="234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Google Shape;212;p17"/>
            <p:cNvSpPr/>
            <p:nvPr/>
          </p:nvSpPr>
          <p:spPr>
            <a:xfrm rot="2700000" flipH="1">
              <a:off x="7973724" y="2005738"/>
              <a:ext cx="3323920" cy="3323920"/>
            </a:xfrm>
            <a:custGeom>
              <a:avLst/>
              <a:gdLst/>
              <a:ahLst/>
              <a:cxnLst/>
              <a:rect l="l" t="t" r="r" b="b"/>
              <a:pathLst>
                <a:path w="4724354" h="4724354" extrusionOk="0">
                  <a:moveTo>
                    <a:pt x="4724355" y="2362177"/>
                  </a:moveTo>
                  <a:cubicBezTo>
                    <a:pt x="4724355" y="3666772"/>
                    <a:pt x="3666772" y="4724355"/>
                    <a:pt x="2362177" y="4724355"/>
                  </a:cubicBezTo>
                  <a:cubicBezTo>
                    <a:pt x="1057583" y="4724355"/>
                    <a:pt x="0" y="3666772"/>
                    <a:pt x="0" y="2362177"/>
                  </a:cubicBezTo>
                  <a:cubicBezTo>
                    <a:pt x="0" y="1057583"/>
                    <a:pt x="1057583" y="0"/>
                    <a:pt x="2362177" y="0"/>
                  </a:cubicBezTo>
                  <a:cubicBezTo>
                    <a:pt x="3666772" y="0"/>
                    <a:pt x="4724355" y="1057583"/>
                    <a:pt x="4724355" y="23621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13" name="Google Shape;213;p17"/>
            <p:cNvGrpSpPr/>
            <p:nvPr/>
          </p:nvGrpSpPr>
          <p:grpSpPr>
            <a:xfrm flipH="1">
              <a:off x="9116725" y="2445393"/>
              <a:ext cx="1060695" cy="1784047"/>
              <a:chOff x="3083744" y="1423529"/>
              <a:chExt cx="913447" cy="1536382"/>
            </a:xfrm>
          </p:grpSpPr>
          <p:sp>
            <p:nvSpPr>
              <p:cNvPr id="214" name="Google Shape;214;p17"/>
              <p:cNvSpPr/>
              <p:nvPr/>
            </p:nvSpPr>
            <p:spPr>
              <a:xfrm>
                <a:off x="3375209" y="2458896"/>
                <a:ext cx="330517" cy="439102"/>
              </a:xfrm>
              <a:custGeom>
                <a:avLst/>
                <a:gdLst/>
                <a:ahLst/>
                <a:cxnLst/>
                <a:rect l="l" t="t" r="r" b="b"/>
                <a:pathLst>
                  <a:path w="330517" h="439102" extrusionOk="0">
                    <a:moveTo>
                      <a:pt x="0" y="0"/>
                    </a:moveTo>
                    <a:lnTo>
                      <a:pt x="330517" y="0"/>
                    </a:lnTo>
                    <a:lnTo>
                      <a:pt x="330517" y="439103"/>
                    </a:lnTo>
                    <a:lnTo>
                      <a:pt x="0" y="439103"/>
                    </a:lnTo>
                    <a:close/>
                  </a:path>
                </a:pathLst>
              </a:custGeom>
              <a:solidFill>
                <a:srgbClr val="56484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5" name="Google Shape;215;p17"/>
              <p:cNvSpPr/>
              <p:nvPr/>
            </p:nvSpPr>
            <p:spPr>
              <a:xfrm>
                <a:off x="3375209" y="2502711"/>
                <a:ext cx="330517" cy="108584"/>
              </a:xfrm>
              <a:custGeom>
                <a:avLst/>
                <a:gdLst/>
                <a:ahLst/>
                <a:cxnLst/>
                <a:rect l="l" t="t" r="r" b="b"/>
                <a:pathLst>
                  <a:path w="330517" h="108584" extrusionOk="0">
                    <a:moveTo>
                      <a:pt x="0" y="40957"/>
                    </a:moveTo>
                    <a:lnTo>
                      <a:pt x="330517" y="0"/>
                    </a:lnTo>
                    <a:lnTo>
                      <a:pt x="330517" y="66675"/>
                    </a:lnTo>
                    <a:lnTo>
                      <a:pt x="0" y="108585"/>
                    </a:lnTo>
                    <a:close/>
                  </a:path>
                </a:pathLst>
              </a:custGeom>
              <a:solidFill>
                <a:srgbClr val="86736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6" name="Google Shape;216;p17"/>
              <p:cNvSpPr/>
              <p:nvPr/>
            </p:nvSpPr>
            <p:spPr>
              <a:xfrm>
                <a:off x="3375209" y="2625583"/>
                <a:ext cx="330517" cy="108585"/>
              </a:xfrm>
              <a:custGeom>
                <a:avLst/>
                <a:gdLst/>
                <a:ahLst/>
                <a:cxnLst/>
                <a:rect l="l" t="t" r="r" b="b"/>
                <a:pathLst>
                  <a:path w="330517" h="108585" extrusionOk="0">
                    <a:moveTo>
                      <a:pt x="0" y="40958"/>
                    </a:moveTo>
                    <a:cubicBezTo>
                      <a:pt x="110490" y="27623"/>
                      <a:pt x="220027" y="13335"/>
                      <a:pt x="330517" y="0"/>
                    </a:cubicBezTo>
                    <a:cubicBezTo>
                      <a:pt x="330517" y="22860"/>
                      <a:pt x="330517" y="44767"/>
                      <a:pt x="330517" y="67628"/>
                    </a:cubicBezTo>
                    <a:cubicBezTo>
                      <a:pt x="220027" y="80963"/>
                      <a:pt x="110490" y="95250"/>
                      <a:pt x="0" y="108585"/>
                    </a:cubicBezTo>
                    <a:cubicBezTo>
                      <a:pt x="0" y="86678"/>
                      <a:pt x="0" y="63817"/>
                      <a:pt x="0" y="40958"/>
                    </a:cubicBezTo>
                    <a:close/>
                  </a:path>
                </a:pathLst>
              </a:custGeom>
              <a:solidFill>
                <a:srgbClr val="86736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7" name="Google Shape;217;p17"/>
              <p:cNvSpPr/>
              <p:nvPr/>
            </p:nvSpPr>
            <p:spPr>
              <a:xfrm>
                <a:off x="3375209" y="2748456"/>
                <a:ext cx="330517" cy="109537"/>
              </a:xfrm>
              <a:custGeom>
                <a:avLst/>
                <a:gdLst/>
                <a:ahLst/>
                <a:cxnLst/>
                <a:rect l="l" t="t" r="r" b="b"/>
                <a:pathLst>
                  <a:path w="330517" h="109537" extrusionOk="0">
                    <a:moveTo>
                      <a:pt x="0" y="41910"/>
                    </a:moveTo>
                    <a:lnTo>
                      <a:pt x="330517" y="0"/>
                    </a:lnTo>
                    <a:lnTo>
                      <a:pt x="330517" y="67627"/>
                    </a:lnTo>
                    <a:lnTo>
                      <a:pt x="0" y="109538"/>
                    </a:lnTo>
                    <a:close/>
                  </a:path>
                </a:pathLst>
              </a:custGeom>
              <a:solidFill>
                <a:srgbClr val="86736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" name="Google Shape;218;p17"/>
              <p:cNvSpPr/>
              <p:nvPr/>
            </p:nvSpPr>
            <p:spPr>
              <a:xfrm>
                <a:off x="3375209" y="2897999"/>
                <a:ext cx="330517" cy="61912"/>
              </a:xfrm>
              <a:custGeom>
                <a:avLst/>
                <a:gdLst/>
                <a:ahLst/>
                <a:cxnLst/>
                <a:rect l="l" t="t" r="r" b="b"/>
                <a:pathLst>
                  <a:path w="330517" h="61912" extrusionOk="0">
                    <a:moveTo>
                      <a:pt x="81915" y="61913"/>
                    </a:moveTo>
                    <a:lnTo>
                      <a:pt x="247650" y="61913"/>
                    </a:lnTo>
                    <a:lnTo>
                      <a:pt x="33051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44F5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9" name="Google Shape;219;p17"/>
              <p:cNvSpPr/>
              <p:nvPr/>
            </p:nvSpPr>
            <p:spPr>
              <a:xfrm>
                <a:off x="3083744" y="1423529"/>
                <a:ext cx="913447" cy="1036320"/>
              </a:xfrm>
              <a:custGeom>
                <a:avLst/>
                <a:gdLst/>
                <a:ahLst/>
                <a:cxnLst/>
                <a:rect l="l" t="t" r="r" b="b"/>
                <a:pathLst>
                  <a:path w="913447" h="1036320" extrusionOk="0">
                    <a:moveTo>
                      <a:pt x="456247" y="0"/>
                    </a:moveTo>
                    <a:cubicBezTo>
                      <a:pt x="708660" y="0"/>
                      <a:pt x="913447" y="204788"/>
                      <a:pt x="913447" y="457200"/>
                    </a:cubicBezTo>
                    <a:cubicBezTo>
                      <a:pt x="913447" y="613410"/>
                      <a:pt x="835342" y="750570"/>
                      <a:pt x="716280" y="833438"/>
                    </a:cubicBezTo>
                    <a:cubicBezTo>
                      <a:pt x="655320" y="875348"/>
                      <a:pt x="621982" y="940118"/>
                      <a:pt x="621982" y="1014413"/>
                    </a:cubicBezTo>
                    <a:lnTo>
                      <a:pt x="621982" y="1036320"/>
                    </a:lnTo>
                    <a:lnTo>
                      <a:pt x="291465" y="1036320"/>
                    </a:lnTo>
                    <a:lnTo>
                      <a:pt x="291465" y="1014413"/>
                    </a:lnTo>
                    <a:cubicBezTo>
                      <a:pt x="291465" y="940118"/>
                      <a:pt x="258127" y="876300"/>
                      <a:pt x="197167" y="833438"/>
                    </a:cubicBezTo>
                    <a:cubicBezTo>
                      <a:pt x="78105" y="750570"/>
                      <a:pt x="0" y="613410"/>
                      <a:pt x="0" y="457200"/>
                    </a:cubicBezTo>
                    <a:cubicBezTo>
                      <a:pt x="0" y="204788"/>
                      <a:pt x="203835" y="0"/>
                      <a:pt x="4562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0" name="Google Shape;220;p17"/>
              <p:cNvSpPr/>
              <p:nvPr/>
            </p:nvSpPr>
            <p:spPr>
              <a:xfrm>
                <a:off x="3274244" y="1789289"/>
                <a:ext cx="532447" cy="669607"/>
              </a:xfrm>
              <a:custGeom>
                <a:avLst/>
                <a:gdLst/>
                <a:ahLst/>
                <a:cxnLst/>
                <a:rect l="l" t="t" r="r" b="b"/>
                <a:pathLst>
                  <a:path w="532447" h="669607" extrusionOk="0">
                    <a:moveTo>
                      <a:pt x="303847" y="669607"/>
                    </a:moveTo>
                    <a:lnTo>
                      <a:pt x="303847" y="228600"/>
                    </a:lnTo>
                    <a:lnTo>
                      <a:pt x="228600" y="228600"/>
                    </a:lnTo>
                    <a:lnTo>
                      <a:pt x="228600" y="669607"/>
                    </a:lnTo>
                    <a:lnTo>
                      <a:pt x="178117" y="669607"/>
                    </a:lnTo>
                    <a:lnTo>
                      <a:pt x="178117" y="228600"/>
                    </a:lnTo>
                    <a:lnTo>
                      <a:pt x="114300" y="228600"/>
                    </a:lnTo>
                    <a:cubicBezTo>
                      <a:pt x="82867" y="228600"/>
                      <a:pt x="54292" y="216217"/>
                      <a:pt x="33338" y="195263"/>
                    </a:cubicBezTo>
                    <a:cubicBezTo>
                      <a:pt x="12382" y="174308"/>
                      <a:pt x="0" y="145733"/>
                      <a:pt x="0" y="114300"/>
                    </a:cubicBezTo>
                    <a:cubicBezTo>
                      <a:pt x="0" y="82867"/>
                      <a:pt x="12382" y="54292"/>
                      <a:pt x="33338" y="33338"/>
                    </a:cubicBezTo>
                    <a:cubicBezTo>
                      <a:pt x="54292" y="12382"/>
                      <a:pt x="82867" y="0"/>
                      <a:pt x="114300" y="0"/>
                    </a:cubicBezTo>
                    <a:cubicBezTo>
                      <a:pt x="145732" y="0"/>
                      <a:pt x="174307" y="12382"/>
                      <a:pt x="195263" y="33338"/>
                    </a:cubicBezTo>
                    <a:cubicBezTo>
                      <a:pt x="216217" y="54292"/>
                      <a:pt x="228600" y="82867"/>
                      <a:pt x="228600" y="114300"/>
                    </a:cubicBezTo>
                    <a:lnTo>
                      <a:pt x="228600" y="178117"/>
                    </a:lnTo>
                    <a:lnTo>
                      <a:pt x="303847" y="178117"/>
                    </a:lnTo>
                    <a:lnTo>
                      <a:pt x="303847" y="114300"/>
                    </a:lnTo>
                    <a:cubicBezTo>
                      <a:pt x="303847" y="82867"/>
                      <a:pt x="316230" y="54292"/>
                      <a:pt x="337185" y="33338"/>
                    </a:cubicBezTo>
                    <a:cubicBezTo>
                      <a:pt x="358140" y="12382"/>
                      <a:pt x="386715" y="0"/>
                      <a:pt x="418147" y="0"/>
                    </a:cubicBezTo>
                    <a:cubicBezTo>
                      <a:pt x="449580" y="0"/>
                      <a:pt x="478155" y="12382"/>
                      <a:pt x="499110" y="33338"/>
                    </a:cubicBezTo>
                    <a:cubicBezTo>
                      <a:pt x="520065" y="54292"/>
                      <a:pt x="532447" y="82867"/>
                      <a:pt x="532447" y="114300"/>
                    </a:cubicBezTo>
                    <a:cubicBezTo>
                      <a:pt x="532447" y="145733"/>
                      <a:pt x="520065" y="174308"/>
                      <a:pt x="499110" y="195263"/>
                    </a:cubicBezTo>
                    <a:cubicBezTo>
                      <a:pt x="478155" y="216217"/>
                      <a:pt x="449580" y="228600"/>
                      <a:pt x="418147" y="228600"/>
                    </a:cubicBezTo>
                    <a:lnTo>
                      <a:pt x="354330" y="228600"/>
                    </a:lnTo>
                    <a:lnTo>
                      <a:pt x="354330" y="669607"/>
                    </a:lnTo>
                    <a:lnTo>
                      <a:pt x="303847" y="669607"/>
                    </a:lnTo>
                    <a:lnTo>
                      <a:pt x="303847" y="669607"/>
                    </a:lnTo>
                    <a:close/>
                    <a:moveTo>
                      <a:pt x="354330" y="114300"/>
                    </a:moveTo>
                    <a:lnTo>
                      <a:pt x="354330" y="178117"/>
                    </a:lnTo>
                    <a:lnTo>
                      <a:pt x="418147" y="178117"/>
                    </a:lnTo>
                    <a:cubicBezTo>
                      <a:pt x="435292" y="178117"/>
                      <a:pt x="451485" y="170497"/>
                      <a:pt x="462915" y="159067"/>
                    </a:cubicBezTo>
                    <a:cubicBezTo>
                      <a:pt x="474345" y="147638"/>
                      <a:pt x="481965" y="131445"/>
                      <a:pt x="481965" y="114300"/>
                    </a:cubicBezTo>
                    <a:cubicBezTo>
                      <a:pt x="481965" y="97155"/>
                      <a:pt x="475297" y="80963"/>
                      <a:pt x="462915" y="69532"/>
                    </a:cubicBezTo>
                    <a:cubicBezTo>
                      <a:pt x="451485" y="58102"/>
                      <a:pt x="435292" y="50482"/>
                      <a:pt x="418147" y="50482"/>
                    </a:cubicBezTo>
                    <a:cubicBezTo>
                      <a:pt x="401003" y="50482"/>
                      <a:pt x="384810" y="57150"/>
                      <a:pt x="373380" y="69532"/>
                    </a:cubicBezTo>
                    <a:cubicBezTo>
                      <a:pt x="360997" y="80963"/>
                      <a:pt x="354330" y="96202"/>
                      <a:pt x="354330" y="114300"/>
                    </a:cubicBezTo>
                    <a:lnTo>
                      <a:pt x="354330" y="114300"/>
                    </a:lnTo>
                    <a:close/>
                    <a:moveTo>
                      <a:pt x="114300" y="178117"/>
                    </a:moveTo>
                    <a:lnTo>
                      <a:pt x="178117" y="178117"/>
                    </a:lnTo>
                    <a:lnTo>
                      <a:pt x="178117" y="114300"/>
                    </a:lnTo>
                    <a:cubicBezTo>
                      <a:pt x="178117" y="97155"/>
                      <a:pt x="171450" y="80963"/>
                      <a:pt x="159067" y="69532"/>
                    </a:cubicBezTo>
                    <a:cubicBezTo>
                      <a:pt x="147638" y="58102"/>
                      <a:pt x="131445" y="50482"/>
                      <a:pt x="114300" y="50482"/>
                    </a:cubicBezTo>
                    <a:cubicBezTo>
                      <a:pt x="97155" y="50482"/>
                      <a:pt x="80963" y="57150"/>
                      <a:pt x="69532" y="69532"/>
                    </a:cubicBezTo>
                    <a:cubicBezTo>
                      <a:pt x="58102" y="80963"/>
                      <a:pt x="50482" y="97155"/>
                      <a:pt x="50482" y="114300"/>
                    </a:cubicBezTo>
                    <a:cubicBezTo>
                      <a:pt x="50482" y="131445"/>
                      <a:pt x="57150" y="147638"/>
                      <a:pt x="69532" y="159067"/>
                    </a:cubicBezTo>
                    <a:cubicBezTo>
                      <a:pt x="80963" y="170497"/>
                      <a:pt x="96202" y="178117"/>
                      <a:pt x="114300" y="17811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21" name="Google Shape;221;p17"/>
            <p:cNvSpPr/>
            <p:nvPr/>
          </p:nvSpPr>
          <p:spPr>
            <a:xfrm rot="7455879" flipH="1">
              <a:off x="11171862" y="4635829"/>
              <a:ext cx="388451" cy="796271"/>
            </a:xfrm>
            <a:custGeom>
              <a:avLst/>
              <a:gdLst/>
              <a:ahLst/>
              <a:cxnLst/>
              <a:rect l="l" t="t" r="r" b="b"/>
              <a:pathLst>
                <a:path w="401292" h="822594" extrusionOk="0">
                  <a:moveTo>
                    <a:pt x="401279" y="442645"/>
                  </a:moveTo>
                  <a:cubicBezTo>
                    <a:pt x="400491" y="299179"/>
                    <a:pt x="351618" y="151772"/>
                    <a:pt x="246777" y="54025"/>
                  </a:cubicBezTo>
                  <a:cubicBezTo>
                    <a:pt x="223129" y="31954"/>
                    <a:pt x="195539" y="11458"/>
                    <a:pt x="163220" y="3576"/>
                  </a:cubicBezTo>
                  <a:cubicBezTo>
                    <a:pt x="87545" y="-16131"/>
                    <a:pt x="2411" y="48507"/>
                    <a:pt x="47" y="126547"/>
                  </a:cubicBezTo>
                  <a:cubicBezTo>
                    <a:pt x="-2318" y="217987"/>
                    <a:pt x="85969" y="281049"/>
                    <a:pt x="150607" y="345687"/>
                  </a:cubicBezTo>
                  <a:cubicBezTo>
                    <a:pt x="275155" y="468658"/>
                    <a:pt x="335852" y="648385"/>
                    <a:pt x="316933" y="822594"/>
                  </a:cubicBezTo>
                  <a:cubicBezTo>
                    <a:pt x="369748" y="705930"/>
                    <a:pt x="402067" y="570346"/>
                    <a:pt x="401279" y="44264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" name="Google Shape;222;p17"/>
            <p:cNvSpPr/>
            <p:nvPr/>
          </p:nvSpPr>
          <p:spPr>
            <a:xfrm rot="7455879" flipH="1">
              <a:off x="10842267" y="5046858"/>
              <a:ext cx="566127" cy="305418"/>
            </a:xfrm>
            <a:custGeom>
              <a:avLst/>
              <a:gdLst/>
              <a:ahLst/>
              <a:cxnLst/>
              <a:rect l="l" t="t" r="r" b="b"/>
              <a:pathLst>
                <a:path w="584842" h="315514" extrusionOk="0">
                  <a:moveTo>
                    <a:pt x="277415" y="198059"/>
                  </a:moveTo>
                  <a:cubicBezTo>
                    <a:pt x="234848" y="209883"/>
                    <a:pt x="194646" y="229590"/>
                    <a:pt x="150503" y="235896"/>
                  </a:cubicBezTo>
                  <a:cubicBezTo>
                    <a:pt x="93747" y="244567"/>
                    <a:pt x="28320" y="228802"/>
                    <a:pt x="6248" y="167316"/>
                  </a:cubicBezTo>
                  <a:cubicBezTo>
                    <a:pt x="-5576" y="134208"/>
                    <a:pt x="-58" y="97948"/>
                    <a:pt x="18072" y="68781"/>
                  </a:cubicBezTo>
                  <a:cubicBezTo>
                    <a:pt x="63004" y="-6105"/>
                    <a:pt x="148926" y="-5316"/>
                    <a:pt x="224601" y="4931"/>
                  </a:cubicBezTo>
                  <a:cubicBezTo>
                    <a:pt x="471331" y="38827"/>
                    <a:pt x="571442" y="272945"/>
                    <a:pt x="584843" y="315512"/>
                  </a:cubicBezTo>
                  <a:cubicBezTo>
                    <a:pt x="584843" y="316300"/>
                    <a:pt x="449259" y="150762"/>
                    <a:pt x="277415" y="19805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23" name="Google Shape;223;p17"/>
            <p:cNvGrpSpPr/>
            <p:nvPr/>
          </p:nvGrpSpPr>
          <p:grpSpPr>
            <a:xfrm rot="1838072" flipH="1">
              <a:off x="10048323" y="1294601"/>
              <a:ext cx="1524479" cy="819629"/>
              <a:chOff x="3448893" y="949065"/>
              <a:chExt cx="2173513" cy="1168580"/>
            </a:xfrm>
          </p:grpSpPr>
          <p:sp>
            <p:nvSpPr>
              <p:cNvPr id="224" name="Google Shape;224;p17"/>
              <p:cNvSpPr/>
              <p:nvPr/>
            </p:nvSpPr>
            <p:spPr>
              <a:xfrm>
                <a:off x="4498069" y="1640485"/>
                <a:ext cx="1124337" cy="477160"/>
              </a:xfrm>
              <a:custGeom>
                <a:avLst/>
                <a:gdLst/>
                <a:ahLst/>
                <a:cxnLst/>
                <a:rect l="l" t="t" r="r" b="b"/>
                <a:pathLst>
                  <a:path w="814737" h="345768" extrusionOk="0">
                    <a:moveTo>
                      <a:pt x="804830" y="218856"/>
                    </a:moveTo>
                    <a:cubicBezTo>
                      <a:pt x="729155" y="367840"/>
                      <a:pt x="532086" y="146335"/>
                      <a:pt x="320040" y="184960"/>
                    </a:cubicBezTo>
                    <a:cubicBezTo>
                      <a:pt x="175786" y="210973"/>
                      <a:pt x="80404" y="251176"/>
                      <a:pt x="0" y="345769"/>
                    </a:cubicBezTo>
                    <a:cubicBezTo>
                      <a:pt x="409903" y="-232038"/>
                      <a:pt x="889963" y="51742"/>
                      <a:pt x="804830" y="21885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5" name="Google Shape;225;p17"/>
              <p:cNvSpPr/>
              <p:nvPr/>
            </p:nvSpPr>
            <p:spPr>
              <a:xfrm>
                <a:off x="3963048" y="949065"/>
                <a:ext cx="553783" cy="1135180"/>
              </a:xfrm>
              <a:custGeom>
                <a:avLst/>
                <a:gdLst/>
                <a:ahLst/>
                <a:cxnLst/>
                <a:rect l="l" t="t" r="r" b="b"/>
                <a:pathLst>
                  <a:path w="401292" h="822594" extrusionOk="0">
                    <a:moveTo>
                      <a:pt x="401279" y="442645"/>
                    </a:moveTo>
                    <a:cubicBezTo>
                      <a:pt x="400491" y="299179"/>
                      <a:pt x="351618" y="151772"/>
                      <a:pt x="246777" y="54025"/>
                    </a:cubicBezTo>
                    <a:cubicBezTo>
                      <a:pt x="223129" y="31954"/>
                      <a:pt x="195539" y="11458"/>
                      <a:pt x="163220" y="3576"/>
                    </a:cubicBezTo>
                    <a:cubicBezTo>
                      <a:pt x="87545" y="-16131"/>
                      <a:pt x="2411" y="48507"/>
                      <a:pt x="47" y="126547"/>
                    </a:cubicBezTo>
                    <a:cubicBezTo>
                      <a:pt x="-2318" y="217987"/>
                      <a:pt x="85969" y="281049"/>
                      <a:pt x="150607" y="345687"/>
                    </a:cubicBezTo>
                    <a:cubicBezTo>
                      <a:pt x="275155" y="468658"/>
                      <a:pt x="335852" y="648385"/>
                      <a:pt x="316933" y="822594"/>
                    </a:cubicBezTo>
                    <a:cubicBezTo>
                      <a:pt x="369748" y="705930"/>
                      <a:pt x="402067" y="570346"/>
                      <a:pt x="401279" y="44264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6" name="Google Shape;226;p17"/>
              <p:cNvSpPr/>
              <p:nvPr/>
            </p:nvSpPr>
            <p:spPr>
              <a:xfrm>
                <a:off x="3448893" y="1450622"/>
                <a:ext cx="807082" cy="435409"/>
              </a:xfrm>
              <a:custGeom>
                <a:avLst/>
                <a:gdLst/>
                <a:ahLst/>
                <a:cxnLst/>
                <a:rect l="l" t="t" r="r" b="b"/>
                <a:pathLst>
                  <a:path w="584842" h="315514" extrusionOk="0">
                    <a:moveTo>
                      <a:pt x="277415" y="198059"/>
                    </a:moveTo>
                    <a:cubicBezTo>
                      <a:pt x="234848" y="209883"/>
                      <a:pt x="194646" y="229590"/>
                      <a:pt x="150503" y="235896"/>
                    </a:cubicBezTo>
                    <a:cubicBezTo>
                      <a:pt x="93747" y="244567"/>
                      <a:pt x="28320" y="228802"/>
                      <a:pt x="6248" y="167316"/>
                    </a:cubicBezTo>
                    <a:cubicBezTo>
                      <a:pt x="-5576" y="134208"/>
                      <a:pt x="-58" y="97948"/>
                      <a:pt x="18072" y="68781"/>
                    </a:cubicBezTo>
                    <a:cubicBezTo>
                      <a:pt x="63004" y="-6105"/>
                      <a:pt x="148926" y="-5316"/>
                      <a:pt x="224601" y="4931"/>
                    </a:cubicBezTo>
                    <a:cubicBezTo>
                      <a:pt x="471331" y="38827"/>
                      <a:pt x="571442" y="272945"/>
                      <a:pt x="584843" y="315512"/>
                    </a:cubicBezTo>
                    <a:cubicBezTo>
                      <a:pt x="584843" y="316300"/>
                      <a:pt x="449259" y="150762"/>
                      <a:pt x="277415" y="19805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27" name="Google Shape;227;p17"/>
          <p:cNvGrpSpPr/>
          <p:nvPr/>
        </p:nvGrpSpPr>
        <p:grpSpPr>
          <a:xfrm>
            <a:off x="8331140" y="4414401"/>
            <a:ext cx="2609093" cy="1110917"/>
            <a:chOff x="4487664" y="-1392325"/>
            <a:chExt cx="3997997" cy="1702034"/>
          </a:xfrm>
        </p:grpSpPr>
        <p:grpSp>
          <p:nvGrpSpPr>
            <p:cNvPr id="228" name="Google Shape;228;p17"/>
            <p:cNvGrpSpPr/>
            <p:nvPr/>
          </p:nvGrpSpPr>
          <p:grpSpPr>
            <a:xfrm>
              <a:off x="5041805" y="-1392325"/>
              <a:ext cx="2896971" cy="1702034"/>
              <a:chOff x="4692026" y="4370063"/>
              <a:chExt cx="2807959" cy="1649737"/>
            </a:xfrm>
          </p:grpSpPr>
          <p:sp>
            <p:nvSpPr>
              <p:cNvPr id="229" name="Google Shape;229;p17"/>
              <p:cNvSpPr/>
              <p:nvPr/>
            </p:nvSpPr>
            <p:spPr>
              <a:xfrm>
                <a:off x="4692026" y="4370063"/>
                <a:ext cx="2807065" cy="1649730"/>
              </a:xfrm>
              <a:custGeom>
                <a:avLst/>
                <a:gdLst/>
                <a:ahLst/>
                <a:cxnLst/>
                <a:rect l="l" t="t" r="r" b="b"/>
                <a:pathLst>
                  <a:path w="1685925" h="1649730" extrusionOk="0">
                    <a:moveTo>
                      <a:pt x="0" y="0"/>
                    </a:moveTo>
                    <a:lnTo>
                      <a:pt x="1685925" y="0"/>
                    </a:lnTo>
                    <a:lnTo>
                      <a:pt x="1685925" y="1649730"/>
                    </a:lnTo>
                    <a:lnTo>
                      <a:pt x="0" y="164973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0" name="Google Shape;230;p17"/>
              <p:cNvSpPr/>
              <p:nvPr/>
            </p:nvSpPr>
            <p:spPr>
              <a:xfrm>
                <a:off x="6377940" y="4370070"/>
                <a:ext cx="1122045" cy="1649730"/>
              </a:xfrm>
              <a:custGeom>
                <a:avLst/>
                <a:gdLst/>
                <a:ahLst/>
                <a:cxnLst/>
                <a:rect l="l" t="t" r="r" b="b"/>
                <a:pathLst>
                  <a:path w="1122045" h="1649730" extrusionOk="0">
                    <a:moveTo>
                      <a:pt x="0" y="0"/>
                    </a:moveTo>
                    <a:lnTo>
                      <a:pt x="1122045" y="0"/>
                    </a:lnTo>
                    <a:lnTo>
                      <a:pt x="1122045" y="1649730"/>
                    </a:lnTo>
                    <a:lnTo>
                      <a:pt x="0" y="1649730"/>
                    </a:lnTo>
                    <a:close/>
                  </a:path>
                </a:pathLst>
              </a:custGeom>
              <a:solidFill>
                <a:srgbClr val="000000">
                  <a:alpha val="162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31" name="Google Shape;231;p17"/>
            <p:cNvSpPr/>
            <p:nvPr/>
          </p:nvSpPr>
          <p:spPr>
            <a:xfrm>
              <a:off x="4487664" y="-1392204"/>
              <a:ext cx="2295387" cy="421902"/>
            </a:xfrm>
            <a:custGeom>
              <a:avLst/>
              <a:gdLst/>
              <a:ahLst/>
              <a:cxnLst/>
              <a:rect l="l" t="t" r="r" b="b"/>
              <a:pathLst>
                <a:path w="2223135" h="408622" extrusionOk="0">
                  <a:moveTo>
                    <a:pt x="537210" y="0"/>
                  </a:moveTo>
                  <a:lnTo>
                    <a:pt x="2223135" y="0"/>
                  </a:lnTo>
                  <a:lnTo>
                    <a:pt x="1684973" y="408623"/>
                  </a:lnTo>
                  <a:lnTo>
                    <a:pt x="0" y="40862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" name="Google Shape;232;p17"/>
            <p:cNvSpPr/>
            <p:nvPr/>
          </p:nvSpPr>
          <p:spPr>
            <a:xfrm>
              <a:off x="6781332" y="-1392204"/>
              <a:ext cx="1704329" cy="421902"/>
            </a:xfrm>
            <a:custGeom>
              <a:avLst/>
              <a:gdLst/>
              <a:ahLst/>
              <a:cxnLst/>
              <a:rect l="l" t="t" r="r" b="b"/>
              <a:pathLst>
                <a:path w="1650682" h="408622" extrusionOk="0">
                  <a:moveTo>
                    <a:pt x="1122045" y="0"/>
                  </a:moveTo>
                  <a:lnTo>
                    <a:pt x="0" y="0"/>
                  </a:lnTo>
                  <a:lnTo>
                    <a:pt x="528638" y="408623"/>
                  </a:lnTo>
                  <a:lnTo>
                    <a:pt x="1650682" y="40862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" name="Google Shape;233;p17"/>
            <p:cNvSpPr/>
            <p:nvPr/>
          </p:nvSpPr>
          <p:spPr>
            <a:xfrm>
              <a:off x="4487664" y="-1392204"/>
              <a:ext cx="2295387" cy="421902"/>
            </a:xfrm>
            <a:custGeom>
              <a:avLst/>
              <a:gdLst/>
              <a:ahLst/>
              <a:cxnLst/>
              <a:rect l="l" t="t" r="r" b="b"/>
              <a:pathLst>
                <a:path w="2223135" h="408622" extrusionOk="0">
                  <a:moveTo>
                    <a:pt x="537210" y="0"/>
                  </a:moveTo>
                  <a:lnTo>
                    <a:pt x="2223135" y="0"/>
                  </a:lnTo>
                  <a:lnTo>
                    <a:pt x="1684973" y="408623"/>
                  </a:lnTo>
                  <a:lnTo>
                    <a:pt x="0" y="408623"/>
                  </a:lnTo>
                  <a:close/>
                </a:path>
              </a:pathLst>
            </a:custGeom>
            <a:solidFill>
              <a:srgbClr val="FFFFFF">
                <a:alpha val="5809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" name="Google Shape;234;p17"/>
            <p:cNvSpPr/>
            <p:nvPr/>
          </p:nvSpPr>
          <p:spPr>
            <a:xfrm>
              <a:off x="6781332" y="-1392204"/>
              <a:ext cx="1704329" cy="421902"/>
            </a:xfrm>
            <a:custGeom>
              <a:avLst/>
              <a:gdLst/>
              <a:ahLst/>
              <a:cxnLst/>
              <a:rect l="l" t="t" r="r" b="b"/>
              <a:pathLst>
                <a:path w="1650682" h="408622" extrusionOk="0">
                  <a:moveTo>
                    <a:pt x="1122045" y="0"/>
                  </a:moveTo>
                  <a:lnTo>
                    <a:pt x="0" y="0"/>
                  </a:lnTo>
                  <a:lnTo>
                    <a:pt x="528638" y="408623"/>
                  </a:lnTo>
                  <a:lnTo>
                    <a:pt x="1650682" y="408623"/>
                  </a:lnTo>
                  <a:close/>
                </a:path>
              </a:pathLst>
            </a:custGeom>
            <a:solidFill>
              <a:srgbClr val="FFFFFF">
                <a:alpha val="245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7245357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4 Map">
  <p:cSld name="014 Map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8"/>
          <p:cNvSpPr txBox="1">
            <a:spLocks noGrp="1"/>
          </p:cNvSpPr>
          <p:nvPr>
            <p:ph type="subTitle" idx="1"/>
          </p:nvPr>
        </p:nvSpPr>
        <p:spPr>
          <a:xfrm>
            <a:off x="8225931" y="1882375"/>
            <a:ext cx="33978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237" name="Google Shape;237;p18"/>
          <p:cNvSpPr txBox="1">
            <a:spLocks noGrp="1"/>
          </p:cNvSpPr>
          <p:nvPr>
            <p:ph type="subTitle" idx="2"/>
          </p:nvPr>
        </p:nvSpPr>
        <p:spPr>
          <a:xfrm>
            <a:off x="8225931" y="4102757"/>
            <a:ext cx="33978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238" name="Google Shape;238;p18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39" name="Google Shape;239;p18"/>
          <p:cNvSpPr txBox="1">
            <a:spLocks noGrp="1"/>
          </p:cNvSpPr>
          <p:nvPr>
            <p:ph type="body" idx="3"/>
          </p:nvPr>
        </p:nvSpPr>
        <p:spPr>
          <a:xfrm>
            <a:off x="8225925" y="2318375"/>
            <a:ext cx="3397800" cy="155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240" name="Google Shape;240;p18"/>
          <p:cNvSpPr txBox="1">
            <a:spLocks noGrp="1"/>
          </p:cNvSpPr>
          <p:nvPr>
            <p:ph type="body" idx="4"/>
          </p:nvPr>
        </p:nvSpPr>
        <p:spPr>
          <a:xfrm>
            <a:off x="8225925" y="4506700"/>
            <a:ext cx="3397800" cy="155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grpSp>
        <p:nvGrpSpPr>
          <p:cNvPr id="241" name="Google Shape;241;p18"/>
          <p:cNvGrpSpPr/>
          <p:nvPr/>
        </p:nvGrpSpPr>
        <p:grpSpPr>
          <a:xfrm rot="2700000">
            <a:off x="-211065" y="5320778"/>
            <a:ext cx="2020292" cy="1442535"/>
            <a:chOff x="3509104" y="949065"/>
            <a:chExt cx="1958007" cy="1398062"/>
          </a:xfrm>
        </p:grpSpPr>
        <p:sp>
          <p:nvSpPr>
            <p:cNvPr id="242" name="Google Shape;242;p18"/>
            <p:cNvSpPr/>
            <p:nvPr/>
          </p:nvSpPr>
          <p:spPr>
            <a:xfrm rot="-1931549">
              <a:off x="4302435" y="1607360"/>
              <a:ext cx="1124007" cy="477020"/>
            </a:xfrm>
            <a:custGeom>
              <a:avLst/>
              <a:gdLst/>
              <a:ahLst/>
              <a:cxnLst/>
              <a:rect l="l" t="t" r="r" b="b"/>
              <a:pathLst>
                <a:path w="814737" h="345768" extrusionOk="0">
                  <a:moveTo>
                    <a:pt x="804830" y="218856"/>
                  </a:moveTo>
                  <a:cubicBezTo>
                    <a:pt x="729155" y="367840"/>
                    <a:pt x="532086" y="146335"/>
                    <a:pt x="320040" y="184960"/>
                  </a:cubicBezTo>
                  <a:cubicBezTo>
                    <a:pt x="175786" y="210973"/>
                    <a:pt x="80404" y="251176"/>
                    <a:pt x="0" y="345769"/>
                  </a:cubicBezTo>
                  <a:cubicBezTo>
                    <a:pt x="409903" y="-232038"/>
                    <a:pt x="889963" y="51742"/>
                    <a:pt x="804830" y="21885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" name="Google Shape;243;p18"/>
            <p:cNvSpPr/>
            <p:nvPr/>
          </p:nvSpPr>
          <p:spPr>
            <a:xfrm>
              <a:off x="3963048" y="949065"/>
              <a:ext cx="553783" cy="1135180"/>
            </a:xfrm>
            <a:custGeom>
              <a:avLst/>
              <a:gdLst/>
              <a:ahLst/>
              <a:cxnLst/>
              <a:rect l="l" t="t" r="r" b="b"/>
              <a:pathLst>
                <a:path w="401292" h="822594" extrusionOk="0">
                  <a:moveTo>
                    <a:pt x="401279" y="442645"/>
                  </a:moveTo>
                  <a:cubicBezTo>
                    <a:pt x="400491" y="299179"/>
                    <a:pt x="351618" y="151772"/>
                    <a:pt x="246777" y="54025"/>
                  </a:cubicBezTo>
                  <a:cubicBezTo>
                    <a:pt x="223129" y="31954"/>
                    <a:pt x="195539" y="11458"/>
                    <a:pt x="163220" y="3576"/>
                  </a:cubicBezTo>
                  <a:cubicBezTo>
                    <a:pt x="87545" y="-16131"/>
                    <a:pt x="2411" y="48507"/>
                    <a:pt x="47" y="126547"/>
                  </a:cubicBezTo>
                  <a:cubicBezTo>
                    <a:pt x="-2318" y="217987"/>
                    <a:pt x="85969" y="281049"/>
                    <a:pt x="150607" y="345687"/>
                  </a:cubicBezTo>
                  <a:cubicBezTo>
                    <a:pt x="275155" y="468658"/>
                    <a:pt x="335852" y="648385"/>
                    <a:pt x="316933" y="822594"/>
                  </a:cubicBezTo>
                  <a:cubicBezTo>
                    <a:pt x="369748" y="705930"/>
                    <a:pt x="402067" y="570346"/>
                    <a:pt x="401279" y="4426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" name="Google Shape;244;p18"/>
            <p:cNvSpPr/>
            <p:nvPr/>
          </p:nvSpPr>
          <p:spPr>
            <a:xfrm rot="972124">
              <a:off x="3553815" y="1552776"/>
              <a:ext cx="806965" cy="435346"/>
            </a:xfrm>
            <a:custGeom>
              <a:avLst/>
              <a:gdLst/>
              <a:ahLst/>
              <a:cxnLst/>
              <a:rect l="l" t="t" r="r" b="b"/>
              <a:pathLst>
                <a:path w="584842" h="315514" extrusionOk="0">
                  <a:moveTo>
                    <a:pt x="277415" y="198059"/>
                  </a:moveTo>
                  <a:cubicBezTo>
                    <a:pt x="234848" y="209883"/>
                    <a:pt x="194646" y="229590"/>
                    <a:pt x="150503" y="235896"/>
                  </a:cubicBezTo>
                  <a:cubicBezTo>
                    <a:pt x="93747" y="244567"/>
                    <a:pt x="28320" y="228802"/>
                    <a:pt x="6248" y="167316"/>
                  </a:cubicBezTo>
                  <a:cubicBezTo>
                    <a:pt x="-5576" y="134208"/>
                    <a:pt x="-58" y="97948"/>
                    <a:pt x="18072" y="68781"/>
                  </a:cubicBezTo>
                  <a:cubicBezTo>
                    <a:pt x="63004" y="-6105"/>
                    <a:pt x="148926" y="-5316"/>
                    <a:pt x="224601" y="4931"/>
                  </a:cubicBezTo>
                  <a:cubicBezTo>
                    <a:pt x="471331" y="38827"/>
                    <a:pt x="571442" y="272945"/>
                    <a:pt x="584843" y="315512"/>
                  </a:cubicBezTo>
                  <a:cubicBezTo>
                    <a:pt x="584843" y="316300"/>
                    <a:pt x="449259" y="150762"/>
                    <a:pt x="277415" y="19805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9045591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5 Timeline">
  <p:cSld name="015 Timeline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9"/>
          <p:cNvSpPr txBox="1">
            <a:spLocks noGrp="1"/>
          </p:cNvSpPr>
          <p:nvPr>
            <p:ph type="subTitle" idx="1"/>
          </p:nvPr>
        </p:nvSpPr>
        <p:spPr>
          <a:xfrm>
            <a:off x="415600" y="2316000"/>
            <a:ext cx="19977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1pPr>
            <a:lvl2pPr lvl="1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2pPr>
            <a:lvl3pPr lvl="2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3pPr>
            <a:lvl4pPr lvl="3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4pPr>
            <a:lvl5pPr lvl="4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5pPr>
            <a:lvl6pPr lvl="5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6pPr>
            <a:lvl7pPr lvl="6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7pPr>
            <a:lvl8pPr lvl="7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8pPr>
            <a:lvl9pPr lvl="8" algn="ctr" rtl="0">
              <a:spcBef>
                <a:spcPts val="2100"/>
              </a:spcBef>
              <a:spcAft>
                <a:spcPts val="2100"/>
              </a:spcAft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247" name="Google Shape;247;p19"/>
          <p:cNvSpPr txBox="1">
            <a:spLocks noGrp="1"/>
          </p:cNvSpPr>
          <p:nvPr>
            <p:ph type="subTitle" idx="2"/>
          </p:nvPr>
        </p:nvSpPr>
        <p:spPr>
          <a:xfrm>
            <a:off x="2775377" y="2316000"/>
            <a:ext cx="19977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1pPr>
            <a:lvl2pPr lvl="1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2pPr>
            <a:lvl3pPr lvl="2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3pPr>
            <a:lvl4pPr lvl="3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4pPr>
            <a:lvl5pPr lvl="4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5pPr>
            <a:lvl6pPr lvl="5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6pPr>
            <a:lvl7pPr lvl="6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7pPr>
            <a:lvl8pPr lvl="7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8pPr>
            <a:lvl9pPr lvl="8" algn="ctr" rtl="0">
              <a:spcBef>
                <a:spcPts val="2100"/>
              </a:spcBef>
              <a:spcAft>
                <a:spcPts val="2100"/>
              </a:spcAft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248" name="Google Shape;248;p19"/>
          <p:cNvSpPr txBox="1">
            <a:spLocks noGrp="1"/>
          </p:cNvSpPr>
          <p:nvPr>
            <p:ph type="subTitle" idx="3"/>
          </p:nvPr>
        </p:nvSpPr>
        <p:spPr>
          <a:xfrm>
            <a:off x="5135153" y="2342500"/>
            <a:ext cx="19977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1pPr>
            <a:lvl2pPr lvl="1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2pPr>
            <a:lvl3pPr lvl="2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3pPr>
            <a:lvl4pPr lvl="3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4pPr>
            <a:lvl5pPr lvl="4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5pPr>
            <a:lvl6pPr lvl="5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6pPr>
            <a:lvl7pPr lvl="6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7pPr>
            <a:lvl8pPr lvl="7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8pPr>
            <a:lvl9pPr lvl="8" algn="ctr" rtl="0">
              <a:spcBef>
                <a:spcPts val="2100"/>
              </a:spcBef>
              <a:spcAft>
                <a:spcPts val="2100"/>
              </a:spcAft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249" name="Google Shape;249;p19"/>
          <p:cNvSpPr txBox="1">
            <a:spLocks noGrp="1"/>
          </p:cNvSpPr>
          <p:nvPr>
            <p:ph type="subTitle" idx="4"/>
          </p:nvPr>
        </p:nvSpPr>
        <p:spPr>
          <a:xfrm>
            <a:off x="7494930" y="2342500"/>
            <a:ext cx="19977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1pPr>
            <a:lvl2pPr lvl="1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2pPr>
            <a:lvl3pPr lvl="2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3pPr>
            <a:lvl4pPr lvl="3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4pPr>
            <a:lvl5pPr lvl="4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5pPr>
            <a:lvl6pPr lvl="5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6pPr>
            <a:lvl7pPr lvl="6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7pPr>
            <a:lvl8pPr lvl="7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8pPr>
            <a:lvl9pPr lvl="8" algn="ctr" rtl="0">
              <a:spcBef>
                <a:spcPts val="2100"/>
              </a:spcBef>
              <a:spcAft>
                <a:spcPts val="2100"/>
              </a:spcAft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250" name="Google Shape;250;p19"/>
          <p:cNvSpPr txBox="1">
            <a:spLocks noGrp="1"/>
          </p:cNvSpPr>
          <p:nvPr>
            <p:ph type="subTitle" idx="5"/>
          </p:nvPr>
        </p:nvSpPr>
        <p:spPr>
          <a:xfrm>
            <a:off x="9854707" y="2316000"/>
            <a:ext cx="19977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1pPr>
            <a:lvl2pPr lvl="1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2pPr>
            <a:lvl3pPr lvl="2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3pPr>
            <a:lvl4pPr lvl="3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4pPr>
            <a:lvl5pPr lvl="4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5pPr>
            <a:lvl6pPr lvl="5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6pPr>
            <a:lvl7pPr lvl="6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7pPr>
            <a:lvl8pPr lvl="7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8pPr>
            <a:lvl9pPr lvl="8" algn="ctr" rtl="0">
              <a:spcBef>
                <a:spcPts val="2100"/>
              </a:spcBef>
              <a:spcAft>
                <a:spcPts val="2100"/>
              </a:spcAft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251" name="Google Shape;251;p19"/>
          <p:cNvSpPr txBox="1">
            <a:spLocks noGrp="1"/>
          </p:cNvSpPr>
          <p:nvPr>
            <p:ph type="title"/>
          </p:nvPr>
        </p:nvSpPr>
        <p:spPr>
          <a:xfrm>
            <a:off x="415600" y="974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52" name="Google Shape;252;p19"/>
          <p:cNvSpPr txBox="1">
            <a:spLocks noGrp="1"/>
          </p:cNvSpPr>
          <p:nvPr>
            <p:ph type="body" idx="6"/>
          </p:nvPr>
        </p:nvSpPr>
        <p:spPr>
          <a:xfrm>
            <a:off x="415600" y="3238625"/>
            <a:ext cx="1997700" cy="2330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53" name="Google Shape;253;p19"/>
          <p:cNvSpPr txBox="1">
            <a:spLocks noGrp="1"/>
          </p:cNvSpPr>
          <p:nvPr>
            <p:ph type="body" idx="7"/>
          </p:nvPr>
        </p:nvSpPr>
        <p:spPr>
          <a:xfrm>
            <a:off x="2775375" y="3238625"/>
            <a:ext cx="1997700" cy="2330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54" name="Google Shape;254;p19"/>
          <p:cNvSpPr txBox="1">
            <a:spLocks noGrp="1"/>
          </p:cNvSpPr>
          <p:nvPr>
            <p:ph type="body" idx="8"/>
          </p:nvPr>
        </p:nvSpPr>
        <p:spPr>
          <a:xfrm>
            <a:off x="5135150" y="3238625"/>
            <a:ext cx="1997700" cy="2330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55" name="Google Shape;255;p19"/>
          <p:cNvSpPr txBox="1">
            <a:spLocks noGrp="1"/>
          </p:cNvSpPr>
          <p:nvPr>
            <p:ph type="body" idx="9"/>
          </p:nvPr>
        </p:nvSpPr>
        <p:spPr>
          <a:xfrm>
            <a:off x="7494925" y="3238625"/>
            <a:ext cx="1997700" cy="2330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56" name="Google Shape;256;p19"/>
          <p:cNvSpPr txBox="1">
            <a:spLocks noGrp="1"/>
          </p:cNvSpPr>
          <p:nvPr>
            <p:ph type="body" idx="13"/>
          </p:nvPr>
        </p:nvSpPr>
        <p:spPr>
          <a:xfrm>
            <a:off x="9854700" y="3238625"/>
            <a:ext cx="1997700" cy="2330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4320259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6 Title and text left">
  <p:cSld name="016 Title and text left"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0"/>
          <p:cNvSpPr txBox="1">
            <a:spLocks noGrp="1"/>
          </p:cNvSpPr>
          <p:nvPr>
            <p:ph type="title"/>
          </p:nvPr>
        </p:nvSpPr>
        <p:spPr>
          <a:xfrm>
            <a:off x="644200" y="974375"/>
            <a:ext cx="55815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59" name="Google Shape;259;p20"/>
          <p:cNvSpPr txBox="1">
            <a:spLocks noGrp="1"/>
          </p:cNvSpPr>
          <p:nvPr>
            <p:ph type="body" idx="1"/>
          </p:nvPr>
        </p:nvSpPr>
        <p:spPr>
          <a:xfrm>
            <a:off x="644050" y="2097700"/>
            <a:ext cx="5581500" cy="3565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r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0103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2 Intro">
  <p:cSld name="002 Intro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6"/>
          <p:cNvSpPr txBox="1">
            <a:spLocks noGrp="1"/>
          </p:cNvSpPr>
          <p:nvPr>
            <p:ph type="title"/>
          </p:nvPr>
        </p:nvSpPr>
        <p:spPr>
          <a:xfrm>
            <a:off x="694600" y="1608900"/>
            <a:ext cx="5322600" cy="1324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ldrich"/>
              <a:buNone/>
              <a:defRPr sz="7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93" name="Google Shape;93;p6"/>
          <p:cNvSpPr txBox="1">
            <a:spLocks noGrp="1"/>
          </p:cNvSpPr>
          <p:nvPr>
            <p:ph type="body" idx="1"/>
          </p:nvPr>
        </p:nvSpPr>
        <p:spPr>
          <a:xfrm>
            <a:off x="694575" y="3013200"/>
            <a:ext cx="5322600" cy="2235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94" name="Google Shape;94;p6"/>
          <p:cNvSpPr/>
          <p:nvPr/>
        </p:nvSpPr>
        <p:spPr>
          <a:xfrm rot="-2700000">
            <a:off x="6536437" y="784971"/>
            <a:ext cx="4877309" cy="4877309"/>
          </a:xfrm>
          <a:custGeom>
            <a:avLst/>
            <a:gdLst/>
            <a:ahLst/>
            <a:cxnLst/>
            <a:rect l="l" t="t" r="r" b="b"/>
            <a:pathLst>
              <a:path w="4724354" h="4724354" extrusionOk="0">
                <a:moveTo>
                  <a:pt x="4724355" y="2362177"/>
                </a:moveTo>
                <a:cubicBezTo>
                  <a:pt x="4724355" y="3666772"/>
                  <a:pt x="3666772" y="4724355"/>
                  <a:pt x="2362177" y="4724355"/>
                </a:cubicBezTo>
                <a:cubicBezTo>
                  <a:pt x="1057583" y="4724355"/>
                  <a:pt x="0" y="3666772"/>
                  <a:pt x="0" y="2362177"/>
                </a:cubicBezTo>
                <a:cubicBezTo>
                  <a:pt x="0" y="1057583"/>
                  <a:pt x="1057583" y="0"/>
                  <a:pt x="2362177" y="0"/>
                </a:cubicBezTo>
                <a:cubicBezTo>
                  <a:pt x="3666772" y="0"/>
                  <a:pt x="4724355" y="1057583"/>
                  <a:pt x="4724355" y="23621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5" name="Google Shape;95;p6"/>
          <p:cNvGrpSpPr/>
          <p:nvPr/>
        </p:nvGrpSpPr>
        <p:grpSpPr>
          <a:xfrm rot="3456507">
            <a:off x="10560490" y="1024313"/>
            <a:ext cx="2242479" cy="1205659"/>
            <a:chOff x="3448893" y="949065"/>
            <a:chExt cx="2173513" cy="1168580"/>
          </a:xfrm>
        </p:grpSpPr>
        <p:sp>
          <p:nvSpPr>
            <p:cNvPr id="96" name="Google Shape;96;p6"/>
            <p:cNvSpPr/>
            <p:nvPr/>
          </p:nvSpPr>
          <p:spPr>
            <a:xfrm>
              <a:off x="4498069" y="1640485"/>
              <a:ext cx="1124337" cy="477160"/>
            </a:xfrm>
            <a:custGeom>
              <a:avLst/>
              <a:gdLst/>
              <a:ahLst/>
              <a:cxnLst/>
              <a:rect l="l" t="t" r="r" b="b"/>
              <a:pathLst>
                <a:path w="814737" h="345768" extrusionOk="0">
                  <a:moveTo>
                    <a:pt x="804830" y="218856"/>
                  </a:moveTo>
                  <a:cubicBezTo>
                    <a:pt x="729155" y="367840"/>
                    <a:pt x="532086" y="146335"/>
                    <a:pt x="320040" y="184960"/>
                  </a:cubicBezTo>
                  <a:cubicBezTo>
                    <a:pt x="175786" y="210973"/>
                    <a:pt x="80404" y="251176"/>
                    <a:pt x="0" y="345769"/>
                  </a:cubicBezTo>
                  <a:cubicBezTo>
                    <a:pt x="409903" y="-232038"/>
                    <a:pt x="889963" y="51742"/>
                    <a:pt x="804830" y="21885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6"/>
            <p:cNvSpPr/>
            <p:nvPr/>
          </p:nvSpPr>
          <p:spPr>
            <a:xfrm>
              <a:off x="3963048" y="949065"/>
              <a:ext cx="553783" cy="1135180"/>
            </a:xfrm>
            <a:custGeom>
              <a:avLst/>
              <a:gdLst/>
              <a:ahLst/>
              <a:cxnLst/>
              <a:rect l="l" t="t" r="r" b="b"/>
              <a:pathLst>
                <a:path w="401292" h="822594" extrusionOk="0">
                  <a:moveTo>
                    <a:pt x="401279" y="442645"/>
                  </a:moveTo>
                  <a:cubicBezTo>
                    <a:pt x="400491" y="299179"/>
                    <a:pt x="351618" y="151772"/>
                    <a:pt x="246777" y="54025"/>
                  </a:cubicBezTo>
                  <a:cubicBezTo>
                    <a:pt x="223129" y="31954"/>
                    <a:pt x="195539" y="11458"/>
                    <a:pt x="163220" y="3576"/>
                  </a:cubicBezTo>
                  <a:cubicBezTo>
                    <a:pt x="87545" y="-16131"/>
                    <a:pt x="2411" y="48507"/>
                    <a:pt x="47" y="126547"/>
                  </a:cubicBezTo>
                  <a:cubicBezTo>
                    <a:pt x="-2318" y="217987"/>
                    <a:pt x="85969" y="281049"/>
                    <a:pt x="150607" y="345687"/>
                  </a:cubicBezTo>
                  <a:cubicBezTo>
                    <a:pt x="275155" y="468658"/>
                    <a:pt x="335852" y="648385"/>
                    <a:pt x="316933" y="822594"/>
                  </a:cubicBezTo>
                  <a:cubicBezTo>
                    <a:pt x="369748" y="705930"/>
                    <a:pt x="402067" y="570346"/>
                    <a:pt x="401279" y="4426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98;p6"/>
            <p:cNvSpPr/>
            <p:nvPr/>
          </p:nvSpPr>
          <p:spPr>
            <a:xfrm>
              <a:off x="3448893" y="1450622"/>
              <a:ext cx="807082" cy="435409"/>
            </a:xfrm>
            <a:custGeom>
              <a:avLst/>
              <a:gdLst/>
              <a:ahLst/>
              <a:cxnLst/>
              <a:rect l="l" t="t" r="r" b="b"/>
              <a:pathLst>
                <a:path w="584842" h="315514" extrusionOk="0">
                  <a:moveTo>
                    <a:pt x="277415" y="198059"/>
                  </a:moveTo>
                  <a:cubicBezTo>
                    <a:pt x="234848" y="209883"/>
                    <a:pt x="194646" y="229590"/>
                    <a:pt x="150503" y="235896"/>
                  </a:cubicBezTo>
                  <a:cubicBezTo>
                    <a:pt x="93747" y="244567"/>
                    <a:pt x="28320" y="228802"/>
                    <a:pt x="6248" y="167316"/>
                  </a:cubicBezTo>
                  <a:cubicBezTo>
                    <a:pt x="-5576" y="134208"/>
                    <a:pt x="-58" y="97948"/>
                    <a:pt x="18072" y="68781"/>
                  </a:cubicBezTo>
                  <a:cubicBezTo>
                    <a:pt x="63004" y="-6105"/>
                    <a:pt x="148926" y="-5316"/>
                    <a:pt x="224601" y="4931"/>
                  </a:cubicBezTo>
                  <a:cubicBezTo>
                    <a:pt x="471331" y="38827"/>
                    <a:pt x="571442" y="272945"/>
                    <a:pt x="584843" y="315512"/>
                  </a:cubicBezTo>
                  <a:cubicBezTo>
                    <a:pt x="584843" y="316300"/>
                    <a:pt x="449259" y="150762"/>
                    <a:pt x="277415" y="19805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9" name="Google Shape;99;p6"/>
          <p:cNvSpPr/>
          <p:nvPr/>
        </p:nvSpPr>
        <p:spPr>
          <a:xfrm rot="-7451544">
            <a:off x="6153249" y="4648330"/>
            <a:ext cx="571261" cy="1171007"/>
          </a:xfrm>
          <a:custGeom>
            <a:avLst/>
            <a:gdLst/>
            <a:ahLst/>
            <a:cxnLst/>
            <a:rect l="l" t="t" r="r" b="b"/>
            <a:pathLst>
              <a:path w="401292" h="822594" extrusionOk="0">
                <a:moveTo>
                  <a:pt x="401279" y="442645"/>
                </a:moveTo>
                <a:cubicBezTo>
                  <a:pt x="400491" y="299179"/>
                  <a:pt x="351618" y="151772"/>
                  <a:pt x="246777" y="54025"/>
                </a:cubicBezTo>
                <a:cubicBezTo>
                  <a:pt x="223129" y="31954"/>
                  <a:pt x="195539" y="11458"/>
                  <a:pt x="163220" y="3576"/>
                </a:cubicBezTo>
                <a:cubicBezTo>
                  <a:pt x="87545" y="-16131"/>
                  <a:pt x="2411" y="48507"/>
                  <a:pt x="47" y="126547"/>
                </a:cubicBezTo>
                <a:cubicBezTo>
                  <a:pt x="-2318" y="217987"/>
                  <a:pt x="85969" y="281049"/>
                  <a:pt x="150607" y="345687"/>
                </a:cubicBezTo>
                <a:cubicBezTo>
                  <a:pt x="275155" y="468658"/>
                  <a:pt x="335852" y="648385"/>
                  <a:pt x="316933" y="822594"/>
                </a:cubicBezTo>
                <a:cubicBezTo>
                  <a:pt x="369748" y="705930"/>
                  <a:pt x="402067" y="570346"/>
                  <a:pt x="401279" y="44264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6"/>
          <p:cNvSpPr/>
          <p:nvPr/>
        </p:nvSpPr>
        <p:spPr>
          <a:xfrm rot="-7451544">
            <a:off x="6376702" y="5252359"/>
            <a:ext cx="832554" cy="449151"/>
          </a:xfrm>
          <a:custGeom>
            <a:avLst/>
            <a:gdLst/>
            <a:ahLst/>
            <a:cxnLst/>
            <a:rect l="l" t="t" r="r" b="b"/>
            <a:pathLst>
              <a:path w="584842" h="315514" extrusionOk="0">
                <a:moveTo>
                  <a:pt x="277415" y="198059"/>
                </a:moveTo>
                <a:cubicBezTo>
                  <a:pt x="234848" y="209883"/>
                  <a:pt x="194646" y="229590"/>
                  <a:pt x="150503" y="235896"/>
                </a:cubicBezTo>
                <a:cubicBezTo>
                  <a:pt x="93747" y="244567"/>
                  <a:pt x="28320" y="228802"/>
                  <a:pt x="6248" y="167316"/>
                </a:cubicBezTo>
                <a:cubicBezTo>
                  <a:pt x="-5576" y="134208"/>
                  <a:pt x="-58" y="97948"/>
                  <a:pt x="18072" y="68781"/>
                </a:cubicBezTo>
                <a:cubicBezTo>
                  <a:pt x="63004" y="-6105"/>
                  <a:pt x="148926" y="-5316"/>
                  <a:pt x="224601" y="4931"/>
                </a:cubicBezTo>
                <a:cubicBezTo>
                  <a:pt x="471331" y="38827"/>
                  <a:pt x="571442" y="272945"/>
                  <a:pt x="584843" y="315512"/>
                </a:cubicBezTo>
                <a:cubicBezTo>
                  <a:pt x="584843" y="316300"/>
                  <a:pt x="449259" y="150762"/>
                  <a:pt x="277415" y="19805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1" name="Google Shape;101;p6"/>
          <p:cNvGrpSpPr/>
          <p:nvPr/>
        </p:nvGrpSpPr>
        <p:grpSpPr>
          <a:xfrm rot="-3566290">
            <a:off x="5467527" y="559169"/>
            <a:ext cx="2242471" cy="1205655"/>
            <a:chOff x="3448893" y="949065"/>
            <a:chExt cx="2173513" cy="1168580"/>
          </a:xfrm>
        </p:grpSpPr>
        <p:sp>
          <p:nvSpPr>
            <p:cNvPr id="102" name="Google Shape;102;p6"/>
            <p:cNvSpPr/>
            <p:nvPr/>
          </p:nvSpPr>
          <p:spPr>
            <a:xfrm>
              <a:off x="4498069" y="1640485"/>
              <a:ext cx="1124337" cy="477160"/>
            </a:xfrm>
            <a:custGeom>
              <a:avLst/>
              <a:gdLst/>
              <a:ahLst/>
              <a:cxnLst/>
              <a:rect l="l" t="t" r="r" b="b"/>
              <a:pathLst>
                <a:path w="814737" h="345768" extrusionOk="0">
                  <a:moveTo>
                    <a:pt x="804830" y="218856"/>
                  </a:moveTo>
                  <a:cubicBezTo>
                    <a:pt x="729155" y="367840"/>
                    <a:pt x="532086" y="146335"/>
                    <a:pt x="320040" y="184960"/>
                  </a:cubicBezTo>
                  <a:cubicBezTo>
                    <a:pt x="175786" y="210973"/>
                    <a:pt x="80404" y="251176"/>
                    <a:pt x="0" y="345769"/>
                  </a:cubicBezTo>
                  <a:cubicBezTo>
                    <a:pt x="409903" y="-232038"/>
                    <a:pt x="889963" y="51742"/>
                    <a:pt x="804830" y="21885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6"/>
            <p:cNvSpPr/>
            <p:nvPr/>
          </p:nvSpPr>
          <p:spPr>
            <a:xfrm>
              <a:off x="3963048" y="949065"/>
              <a:ext cx="553783" cy="1135180"/>
            </a:xfrm>
            <a:custGeom>
              <a:avLst/>
              <a:gdLst/>
              <a:ahLst/>
              <a:cxnLst/>
              <a:rect l="l" t="t" r="r" b="b"/>
              <a:pathLst>
                <a:path w="401292" h="822594" extrusionOk="0">
                  <a:moveTo>
                    <a:pt x="401279" y="442645"/>
                  </a:moveTo>
                  <a:cubicBezTo>
                    <a:pt x="400491" y="299179"/>
                    <a:pt x="351618" y="151772"/>
                    <a:pt x="246777" y="54025"/>
                  </a:cubicBezTo>
                  <a:cubicBezTo>
                    <a:pt x="223129" y="31954"/>
                    <a:pt x="195539" y="11458"/>
                    <a:pt x="163220" y="3576"/>
                  </a:cubicBezTo>
                  <a:cubicBezTo>
                    <a:pt x="87545" y="-16131"/>
                    <a:pt x="2411" y="48507"/>
                    <a:pt x="47" y="126547"/>
                  </a:cubicBezTo>
                  <a:cubicBezTo>
                    <a:pt x="-2318" y="217987"/>
                    <a:pt x="85969" y="281049"/>
                    <a:pt x="150607" y="345687"/>
                  </a:cubicBezTo>
                  <a:cubicBezTo>
                    <a:pt x="275155" y="468658"/>
                    <a:pt x="335852" y="648385"/>
                    <a:pt x="316933" y="822594"/>
                  </a:cubicBezTo>
                  <a:cubicBezTo>
                    <a:pt x="369748" y="705930"/>
                    <a:pt x="402067" y="570346"/>
                    <a:pt x="401279" y="44264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6"/>
            <p:cNvSpPr/>
            <p:nvPr/>
          </p:nvSpPr>
          <p:spPr>
            <a:xfrm>
              <a:off x="3448893" y="1450622"/>
              <a:ext cx="807082" cy="435409"/>
            </a:xfrm>
            <a:custGeom>
              <a:avLst/>
              <a:gdLst/>
              <a:ahLst/>
              <a:cxnLst/>
              <a:rect l="l" t="t" r="r" b="b"/>
              <a:pathLst>
                <a:path w="584842" h="315514" extrusionOk="0">
                  <a:moveTo>
                    <a:pt x="277415" y="198059"/>
                  </a:moveTo>
                  <a:cubicBezTo>
                    <a:pt x="234848" y="209883"/>
                    <a:pt x="194646" y="229590"/>
                    <a:pt x="150503" y="235896"/>
                  </a:cubicBezTo>
                  <a:cubicBezTo>
                    <a:pt x="93747" y="244567"/>
                    <a:pt x="28320" y="228802"/>
                    <a:pt x="6248" y="167316"/>
                  </a:cubicBezTo>
                  <a:cubicBezTo>
                    <a:pt x="-5576" y="134208"/>
                    <a:pt x="-58" y="97948"/>
                    <a:pt x="18072" y="68781"/>
                  </a:cubicBezTo>
                  <a:cubicBezTo>
                    <a:pt x="63004" y="-6105"/>
                    <a:pt x="148926" y="-5316"/>
                    <a:pt x="224601" y="4931"/>
                  </a:cubicBezTo>
                  <a:cubicBezTo>
                    <a:pt x="471331" y="38827"/>
                    <a:pt x="571442" y="272945"/>
                    <a:pt x="584843" y="315512"/>
                  </a:cubicBezTo>
                  <a:cubicBezTo>
                    <a:pt x="584843" y="316300"/>
                    <a:pt x="449259" y="150762"/>
                    <a:pt x="277415" y="19805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5" name="Google Shape;105;p6"/>
          <p:cNvSpPr/>
          <p:nvPr/>
        </p:nvSpPr>
        <p:spPr>
          <a:xfrm>
            <a:off x="6373127" y="6226691"/>
            <a:ext cx="4877943" cy="243896"/>
          </a:xfrm>
          <a:custGeom>
            <a:avLst/>
            <a:gdLst/>
            <a:ahLst/>
            <a:cxnLst/>
            <a:rect l="l" t="t" r="r" b="b"/>
            <a:pathLst>
              <a:path w="4724400" h="236219" extrusionOk="0">
                <a:moveTo>
                  <a:pt x="2362200" y="236220"/>
                </a:moveTo>
                <a:cubicBezTo>
                  <a:pt x="3663315" y="236220"/>
                  <a:pt x="4724400" y="182880"/>
                  <a:pt x="4724400" y="118110"/>
                </a:cubicBezTo>
                <a:cubicBezTo>
                  <a:pt x="4724400" y="52388"/>
                  <a:pt x="3663315" y="0"/>
                  <a:pt x="2362200" y="0"/>
                </a:cubicBezTo>
                <a:cubicBezTo>
                  <a:pt x="1061085" y="0"/>
                  <a:pt x="0" y="53340"/>
                  <a:pt x="0" y="118110"/>
                </a:cubicBezTo>
                <a:cubicBezTo>
                  <a:pt x="0" y="182880"/>
                  <a:pt x="1061085" y="236220"/>
                  <a:pt x="2362200" y="236220"/>
                </a:cubicBezTo>
                <a:close/>
              </a:path>
            </a:pathLst>
          </a:custGeom>
          <a:solidFill>
            <a:srgbClr val="000000">
              <a:alpha val="2346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7522451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7 Title and text right">
  <p:cSld name="017 Title and text right"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1"/>
          <p:cNvSpPr txBox="1">
            <a:spLocks noGrp="1"/>
          </p:cNvSpPr>
          <p:nvPr>
            <p:ph type="title"/>
          </p:nvPr>
        </p:nvSpPr>
        <p:spPr>
          <a:xfrm>
            <a:off x="5978200" y="974375"/>
            <a:ext cx="55815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62" name="Google Shape;262;p21"/>
          <p:cNvSpPr txBox="1">
            <a:spLocks noGrp="1"/>
          </p:cNvSpPr>
          <p:nvPr>
            <p:ph type="body" idx="1"/>
          </p:nvPr>
        </p:nvSpPr>
        <p:spPr>
          <a:xfrm>
            <a:off x="5978300" y="2508425"/>
            <a:ext cx="5581500" cy="3106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8627706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8 Custom Layout 1">
  <p:cSld name="018 Custom Layout 1"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2"/>
          <p:cNvSpPr txBox="1">
            <a:spLocks noGrp="1"/>
          </p:cNvSpPr>
          <p:nvPr>
            <p:ph type="subTitle" idx="1"/>
          </p:nvPr>
        </p:nvSpPr>
        <p:spPr>
          <a:xfrm>
            <a:off x="6130600" y="2516825"/>
            <a:ext cx="55815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265" name="Google Shape;265;p22"/>
          <p:cNvSpPr txBox="1">
            <a:spLocks noGrp="1"/>
          </p:cNvSpPr>
          <p:nvPr>
            <p:ph type="title"/>
          </p:nvPr>
        </p:nvSpPr>
        <p:spPr>
          <a:xfrm>
            <a:off x="6130600" y="974375"/>
            <a:ext cx="55815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ldrich"/>
              <a:buNone/>
              <a:defRPr sz="7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66" name="Google Shape;266;p22"/>
          <p:cNvSpPr txBox="1">
            <a:spLocks noGrp="1"/>
          </p:cNvSpPr>
          <p:nvPr>
            <p:ph type="body" idx="2"/>
          </p:nvPr>
        </p:nvSpPr>
        <p:spPr>
          <a:xfrm>
            <a:off x="6130650" y="3381625"/>
            <a:ext cx="5581500" cy="1341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67" name="Google Shape;267;p22"/>
          <p:cNvSpPr/>
          <p:nvPr/>
        </p:nvSpPr>
        <p:spPr>
          <a:xfrm>
            <a:off x="955602" y="6185591"/>
            <a:ext cx="4877943" cy="243896"/>
          </a:xfrm>
          <a:custGeom>
            <a:avLst/>
            <a:gdLst/>
            <a:ahLst/>
            <a:cxnLst/>
            <a:rect l="l" t="t" r="r" b="b"/>
            <a:pathLst>
              <a:path w="4724400" h="236219" extrusionOk="0">
                <a:moveTo>
                  <a:pt x="2362200" y="236220"/>
                </a:moveTo>
                <a:cubicBezTo>
                  <a:pt x="3663315" y="236220"/>
                  <a:pt x="4724400" y="182880"/>
                  <a:pt x="4724400" y="118110"/>
                </a:cubicBezTo>
                <a:cubicBezTo>
                  <a:pt x="4724400" y="52388"/>
                  <a:pt x="3663315" y="0"/>
                  <a:pt x="2362200" y="0"/>
                </a:cubicBezTo>
                <a:cubicBezTo>
                  <a:pt x="1061085" y="0"/>
                  <a:pt x="0" y="53340"/>
                  <a:pt x="0" y="118110"/>
                </a:cubicBezTo>
                <a:cubicBezTo>
                  <a:pt x="0" y="182880"/>
                  <a:pt x="1061085" y="236220"/>
                  <a:pt x="2362200" y="236220"/>
                </a:cubicBezTo>
                <a:close/>
              </a:path>
            </a:pathLst>
          </a:custGeom>
          <a:solidFill>
            <a:srgbClr val="000000">
              <a:alpha val="2346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22"/>
          <p:cNvSpPr/>
          <p:nvPr/>
        </p:nvSpPr>
        <p:spPr>
          <a:xfrm rot="-2700000">
            <a:off x="955912" y="1142746"/>
            <a:ext cx="4877309" cy="4877309"/>
          </a:xfrm>
          <a:custGeom>
            <a:avLst/>
            <a:gdLst/>
            <a:ahLst/>
            <a:cxnLst/>
            <a:rect l="l" t="t" r="r" b="b"/>
            <a:pathLst>
              <a:path w="4724354" h="4724354" extrusionOk="0">
                <a:moveTo>
                  <a:pt x="4724355" y="2362177"/>
                </a:moveTo>
                <a:cubicBezTo>
                  <a:pt x="4724355" y="3666772"/>
                  <a:pt x="3666772" y="4724355"/>
                  <a:pt x="2362177" y="4724355"/>
                </a:cubicBezTo>
                <a:cubicBezTo>
                  <a:pt x="1057583" y="4724355"/>
                  <a:pt x="0" y="3666772"/>
                  <a:pt x="0" y="2362177"/>
                </a:cubicBezTo>
                <a:cubicBezTo>
                  <a:pt x="0" y="1057583"/>
                  <a:pt x="1057583" y="0"/>
                  <a:pt x="2362177" y="0"/>
                </a:cubicBezTo>
                <a:cubicBezTo>
                  <a:pt x="3666772" y="0"/>
                  <a:pt x="4724355" y="1057583"/>
                  <a:pt x="4724355" y="23621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69" name="Google Shape;269;p22"/>
          <p:cNvGrpSpPr/>
          <p:nvPr/>
        </p:nvGrpSpPr>
        <p:grpSpPr>
          <a:xfrm rot="3456507">
            <a:off x="4979965" y="1382088"/>
            <a:ext cx="2242479" cy="1205659"/>
            <a:chOff x="3448893" y="949065"/>
            <a:chExt cx="2173513" cy="1168580"/>
          </a:xfrm>
        </p:grpSpPr>
        <p:sp>
          <p:nvSpPr>
            <p:cNvPr id="270" name="Google Shape;270;p22"/>
            <p:cNvSpPr/>
            <p:nvPr/>
          </p:nvSpPr>
          <p:spPr>
            <a:xfrm>
              <a:off x="4498069" y="1640485"/>
              <a:ext cx="1124337" cy="477160"/>
            </a:xfrm>
            <a:custGeom>
              <a:avLst/>
              <a:gdLst/>
              <a:ahLst/>
              <a:cxnLst/>
              <a:rect l="l" t="t" r="r" b="b"/>
              <a:pathLst>
                <a:path w="814737" h="345768" extrusionOk="0">
                  <a:moveTo>
                    <a:pt x="804830" y="218856"/>
                  </a:moveTo>
                  <a:cubicBezTo>
                    <a:pt x="729155" y="367840"/>
                    <a:pt x="532086" y="146335"/>
                    <a:pt x="320040" y="184960"/>
                  </a:cubicBezTo>
                  <a:cubicBezTo>
                    <a:pt x="175786" y="210973"/>
                    <a:pt x="80404" y="251176"/>
                    <a:pt x="0" y="345769"/>
                  </a:cubicBezTo>
                  <a:cubicBezTo>
                    <a:pt x="409903" y="-232038"/>
                    <a:pt x="889963" y="51742"/>
                    <a:pt x="804830" y="21885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" name="Google Shape;271;p22"/>
            <p:cNvSpPr/>
            <p:nvPr/>
          </p:nvSpPr>
          <p:spPr>
            <a:xfrm>
              <a:off x="3963048" y="949065"/>
              <a:ext cx="553783" cy="1135180"/>
            </a:xfrm>
            <a:custGeom>
              <a:avLst/>
              <a:gdLst/>
              <a:ahLst/>
              <a:cxnLst/>
              <a:rect l="l" t="t" r="r" b="b"/>
              <a:pathLst>
                <a:path w="401292" h="822594" extrusionOk="0">
                  <a:moveTo>
                    <a:pt x="401279" y="442645"/>
                  </a:moveTo>
                  <a:cubicBezTo>
                    <a:pt x="400491" y="299179"/>
                    <a:pt x="351618" y="151772"/>
                    <a:pt x="246777" y="54025"/>
                  </a:cubicBezTo>
                  <a:cubicBezTo>
                    <a:pt x="223129" y="31954"/>
                    <a:pt x="195539" y="11458"/>
                    <a:pt x="163220" y="3576"/>
                  </a:cubicBezTo>
                  <a:cubicBezTo>
                    <a:pt x="87545" y="-16131"/>
                    <a:pt x="2411" y="48507"/>
                    <a:pt x="47" y="126547"/>
                  </a:cubicBezTo>
                  <a:cubicBezTo>
                    <a:pt x="-2318" y="217987"/>
                    <a:pt x="85969" y="281049"/>
                    <a:pt x="150607" y="345687"/>
                  </a:cubicBezTo>
                  <a:cubicBezTo>
                    <a:pt x="275155" y="468658"/>
                    <a:pt x="335852" y="648385"/>
                    <a:pt x="316933" y="822594"/>
                  </a:cubicBezTo>
                  <a:cubicBezTo>
                    <a:pt x="369748" y="705930"/>
                    <a:pt x="402067" y="570346"/>
                    <a:pt x="401279" y="4426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" name="Google Shape;272;p22"/>
            <p:cNvSpPr/>
            <p:nvPr/>
          </p:nvSpPr>
          <p:spPr>
            <a:xfrm>
              <a:off x="3448893" y="1450622"/>
              <a:ext cx="807082" cy="435409"/>
            </a:xfrm>
            <a:custGeom>
              <a:avLst/>
              <a:gdLst/>
              <a:ahLst/>
              <a:cxnLst/>
              <a:rect l="l" t="t" r="r" b="b"/>
              <a:pathLst>
                <a:path w="584842" h="315514" extrusionOk="0">
                  <a:moveTo>
                    <a:pt x="277415" y="198059"/>
                  </a:moveTo>
                  <a:cubicBezTo>
                    <a:pt x="234848" y="209883"/>
                    <a:pt x="194646" y="229590"/>
                    <a:pt x="150503" y="235896"/>
                  </a:cubicBezTo>
                  <a:cubicBezTo>
                    <a:pt x="93747" y="244567"/>
                    <a:pt x="28320" y="228802"/>
                    <a:pt x="6248" y="167316"/>
                  </a:cubicBezTo>
                  <a:cubicBezTo>
                    <a:pt x="-5576" y="134208"/>
                    <a:pt x="-58" y="97948"/>
                    <a:pt x="18072" y="68781"/>
                  </a:cubicBezTo>
                  <a:cubicBezTo>
                    <a:pt x="63004" y="-6105"/>
                    <a:pt x="148926" y="-5316"/>
                    <a:pt x="224601" y="4931"/>
                  </a:cubicBezTo>
                  <a:cubicBezTo>
                    <a:pt x="471331" y="38827"/>
                    <a:pt x="571442" y="272945"/>
                    <a:pt x="584843" y="315512"/>
                  </a:cubicBezTo>
                  <a:cubicBezTo>
                    <a:pt x="584843" y="316300"/>
                    <a:pt x="449259" y="150762"/>
                    <a:pt x="277415" y="19805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3" name="Google Shape;273;p22"/>
          <p:cNvSpPr/>
          <p:nvPr/>
        </p:nvSpPr>
        <p:spPr>
          <a:xfrm rot="-7451544">
            <a:off x="572724" y="5006105"/>
            <a:ext cx="571261" cy="1171007"/>
          </a:xfrm>
          <a:custGeom>
            <a:avLst/>
            <a:gdLst/>
            <a:ahLst/>
            <a:cxnLst/>
            <a:rect l="l" t="t" r="r" b="b"/>
            <a:pathLst>
              <a:path w="401292" h="822594" extrusionOk="0">
                <a:moveTo>
                  <a:pt x="401279" y="442645"/>
                </a:moveTo>
                <a:cubicBezTo>
                  <a:pt x="400491" y="299179"/>
                  <a:pt x="351618" y="151772"/>
                  <a:pt x="246777" y="54025"/>
                </a:cubicBezTo>
                <a:cubicBezTo>
                  <a:pt x="223129" y="31954"/>
                  <a:pt x="195539" y="11458"/>
                  <a:pt x="163220" y="3576"/>
                </a:cubicBezTo>
                <a:cubicBezTo>
                  <a:pt x="87545" y="-16131"/>
                  <a:pt x="2411" y="48507"/>
                  <a:pt x="47" y="126547"/>
                </a:cubicBezTo>
                <a:cubicBezTo>
                  <a:pt x="-2318" y="217987"/>
                  <a:pt x="85969" y="281049"/>
                  <a:pt x="150607" y="345687"/>
                </a:cubicBezTo>
                <a:cubicBezTo>
                  <a:pt x="275155" y="468658"/>
                  <a:pt x="335852" y="648385"/>
                  <a:pt x="316933" y="822594"/>
                </a:cubicBezTo>
                <a:cubicBezTo>
                  <a:pt x="369748" y="705930"/>
                  <a:pt x="402067" y="570346"/>
                  <a:pt x="401279" y="44264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22"/>
          <p:cNvSpPr/>
          <p:nvPr/>
        </p:nvSpPr>
        <p:spPr>
          <a:xfrm rot="-7451544">
            <a:off x="796177" y="5610134"/>
            <a:ext cx="832554" cy="449151"/>
          </a:xfrm>
          <a:custGeom>
            <a:avLst/>
            <a:gdLst/>
            <a:ahLst/>
            <a:cxnLst/>
            <a:rect l="l" t="t" r="r" b="b"/>
            <a:pathLst>
              <a:path w="584842" h="315514" extrusionOk="0">
                <a:moveTo>
                  <a:pt x="277415" y="198059"/>
                </a:moveTo>
                <a:cubicBezTo>
                  <a:pt x="234848" y="209883"/>
                  <a:pt x="194646" y="229590"/>
                  <a:pt x="150503" y="235896"/>
                </a:cubicBezTo>
                <a:cubicBezTo>
                  <a:pt x="93747" y="244567"/>
                  <a:pt x="28320" y="228802"/>
                  <a:pt x="6248" y="167316"/>
                </a:cubicBezTo>
                <a:cubicBezTo>
                  <a:pt x="-5576" y="134208"/>
                  <a:pt x="-58" y="97948"/>
                  <a:pt x="18072" y="68781"/>
                </a:cubicBezTo>
                <a:cubicBezTo>
                  <a:pt x="63004" y="-6105"/>
                  <a:pt x="148926" y="-5316"/>
                  <a:pt x="224601" y="4931"/>
                </a:cubicBezTo>
                <a:cubicBezTo>
                  <a:pt x="471331" y="38827"/>
                  <a:pt x="571442" y="272945"/>
                  <a:pt x="584843" y="315512"/>
                </a:cubicBezTo>
                <a:cubicBezTo>
                  <a:pt x="584843" y="316300"/>
                  <a:pt x="449259" y="150762"/>
                  <a:pt x="277415" y="19805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75" name="Google Shape;275;p22"/>
          <p:cNvGrpSpPr/>
          <p:nvPr/>
        </p:nvGrpSpPr>
        <p:grpSpPr>
          <a:xfrm rot="-3566290">
            <a:off x="-112998" y="916944"/>
            <a:ext cx="2242471" cy="1205655"/>
            <a:chOff x="3448893" y="949065"/>
            <a:chExt cx="2173513" cy="1168580"/>
          </a:xfrm>
        </p:grpSpPr>
        <p:sp>
          <p:nvSpPr>
            <p:cNvPr id="276" name="Google Shape;276;p22"/>
            <p:cNvSpPr/>
            <p:nvPr/>
          </p:nvSpPr>
          <p:spPr>
            <a:xfrm>
              <a:off x="4498069" y="1640485"/>
              <a:ext cx="1124337" cy="477160"/>
            </a:xfrm>
            <a:custGeom>
              <a:avLst/>
              <a:gdLst/>
              <a:ahLst/>
              <a:cxnLst/>
              <a:rect l="l" t="t" r="r" b="b"/>
              <a:pathLst>
                <a:path w="814737" h="345768" extrusionOk="0">
                  <a:moveTo>
                    <a:pt x="804830" y="218856"/>
                  </a:moveTo>
                  <a:cubicBezTo>
                    <a:pt x="729155" y="367840"/>
                    <a:pt x="532086" y="146335"/>
                    <a:pt x="320040" y="184960"/>
                  </a:cubicBezTo>
                  <a:cubicBezTo>
                    <a:pt x="175786" y="210973"/>
                    <a:pt x="80404" y="251176"/>
                    <a:pt x="0" y="345769"/>
                  </a:cubicBezTo>
                  <a:cubicBezTo>
                    <a:pt x="409903" y="-232038"/>
                    <a:pt x="889963" y="51742"/>
                    <a:pt x="804830" y="21885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" name="Google Shape;277;p22"/>
            <p:cNvSpPr/>
            <p:nvPr/>
          </p:nvSpPr>
          <p:spPr>
            <a:xfrm>
              <a:off x="3963048" y="949065"/>
              <a:ext cx="553783" cy="1135180"/>
            </a:xfrm>
            <a:custGeom>
              <a:avLst/>
              <a:gdLst/>
              <a:ahLst/>
              <a:cxnLst/>
              <a:rect l="l" t="t" r="r" b="b"/>
              <a:pathLst>
                <a:path w="401292" h="822594" extrusionOk="0">
                  <a:moveTo>
                    <a:pt x="401279" y="442645"/>
                  </a:moveTo>
                  <a:cubicBezTo>
                    <a:pt x="400491" y="299179"/>
                    <a:pt x="351618" y="151772"/>
                    <a:pt x="246777" y="54025"/>
                  </a:cubicBezTo>
                  <a:cubicBezTo>
                    <a:pt x="223129" y="31954"/>
                    <a:pt x="195539" y="11458"/>
                    <a:pt x="163220" y="3576"/>
                  </a:cubicBezTo>
                  <a:cubicBezTo>
                    <a:pt x="87545" y="-16131"/>
                    <a:pt x="2411" y="48507"/>
                    <a:pt x="47" y="126547"/>
                  </a:cubicBezTo>
                  <a:cubicBezTo>
                    <a:pt x="-2318" y="217987"/>
                    <a:pt x="85969" y="281049"/>
                    <a:pt x="150607" y="345687"/>
                  </a:cubicBezTo>
                  <a:cubicBezTo>
                    <a:pt x="275155" y="468658"/>
                    <a:pt x="335852" y="648385"/>
                    <a:pt x="316933" y="822594"/>
                  </a:cubicBezTo>
                  <a:cubicBezTo>
                    <a:pt x="369748" y="705930"/>
                    <a:pt x="402067" y="570346"/>
                    <a:pt x="401279" y="44264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" name="Google Shape;278;p22"/>
            <p:cNvSpPr/>
            <p:nvPr/>
          </p:nvSpPr>
          <p:spPr>
            <a:xfrm>
              <a:off x="3448893" y="1450622"/>
              <a:ext cx="807082" cy="435409"/>
            </a:xfrm>
            <a:custGeom>
              <a:avLst/>
              <a:gdLst/>
              <a:ahLst/>
              <a:cxnLst/>
              <a:rect l="l" t="t" r="r" b="b"/>
              <a:pathLst>
                <a:path w="584842" h="315514" extrusionOk="0">
                  <a:moveTo>
                    <a:pt x="277415" y="198059"/>
                  </a:moveTo>
                  <a:cubicBezTo>
                    <a:pt x="234848" y="209883"/>
                    <a:pt x="194646" y="229590"/>
                    <a:pt x="150503" y="235896"/>
                  </a:cubicBezTo>
                  <a:cubicBezTo>
                    <a:pt x="93747" y="244567"/>
                    <a:pt x="28320" y="228802"/>
                    <a:pt x="6248" y="167316"/>
                  </a:cubicBezTo>
                  <a:cubicBezTo>
                    <a:pt x="-5576" y="134208"/>
                    <a:pt x="-58" y="97948"/>
                    <a:pt x="18072" y="68781"/>
                  </a:cubicBezTo>
                  <a:cubicBezTo>
                    <a:pt x="63004" y="-6105"/>
                    <a:pt x="148926" y="-5316"/>
                    <a:pt x="224601" y="4931"/>
                  </a:cubicBezTo>
                  <a:cubicBezTo>
                    <a:pt x="471331" y="38827"/>
                    <a:pt x="571442" y="272945"/>
                    <a:pt x="584843" y="315512"/>
                  </a:cubicBezTo>
                  <a:cubicBezTo>
                    <a:pt x="584843" y="316300"/>
                    <a:pt x="449259" y="150762"/>
                    <a:pt x="277415" y="19805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9" name="Google Shape;279;p22"/>
          <p:cNvGrpSpPr/>
          <p:nvPr/>
        </p:nvGrpSpPr>
        <p:grpSpPr>
          <a:xfrm>
            <a:off x="1377917" y="4654825"/>
            <a:ext cx="3872859" cy="1649101"/>
            <a:chOff x="4487664" y="-1392325"/>
            <a:chExt cx="3997997" cy="1702034"/>
          </a:xfrm>
        </p:grpSpPr>
        <p:grpSp>
          <p:nvGrpSpPr>
            <p:cNvPr id="280" name="Google Shape;280;p22"/>
            <p:cNvGrpSpPr/>
            <p:nvPr/>
          </p:nvGrpSpPr>
          <p:grpSpPr>
            <a:xfrm>
              <a:off x="5041805" y="-1392325"/>
              <a:ext cx="2896971" cy="1702034"/>
              <a:chOff x="4692026" y="4370063"/>
              <a:chExt cx="2807959" cy="1649737"/>
            </a:xfrm>
          </p:grpSpPr>
          <p:sp>
            <p:nvSpPr>
              <p:cNvPr id="281" name="Google Shape;281;p22"/>
              <p:cNvSpPr/>
              <p:nvPr/>
            </p:nvSpPr>
            <p:spPr>
              <a:xfrm>
                <a:off x="4692026" y="4370063"/>
                <a:ext cx="2807065" cy="1649730"/>
              </a:xfrm>
              <a:custGeom>
                <a:avLst/>
                <a:gdLst/>
                <a:ahLst/>
                <a:cxnLst/>
                <a:rect l="l" t="t" r="r" b="b"/>
                <a:pathLst>
                  <a:path w="1685925" h="1649730" extrusionOk="0">
                    <a:moveTo>
                      <a:pt x="0" y="0"/>
                    </a:moveTo>
                    <a:lnTo>
                      <a:pt x="1685925" y="0"/>
                    </a:lnTo>
                    <a:lnTo>
                      <a:pt x="1685925" y="1649730"/>
                    </a:lnTo>
                    <a:lnTo>
                      <a:pt x="0" y="164973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2" name="Google Shape;282;p22"/>
              <p:cNvSpPr/>
              <p:nvPr/>
            </p:nvSpPr>
            <p:spPr>
              <a:xfrm>
                <a:off x="6377940" y="4370070"/>
                <a:ext cx="1122045" cy="1649730"/>
              </a:xfrm>
              <a:custGeom>
                <a:avLst/>
                <a:gdLst/>
                <a:ahLst/>
                <a:cxnLst/>
                <a:rect l="l" t="t" r="r" b="b"/>
                <a:pathLst>
                  <a:path w="1122045" h="1649730" extrusionOk="0">
                    <a:moveTo>
                      <a:pt x="0" y="0"/>
                    </a:moveTo>
                    <a:lnTo>
                      <a:pt x="1122045" y="0"/>
                    </a:lnTo>
                    <a:lnTo>
                      <a:pt x="1122045" y="1649730"/>
                    </a:lnTo>
                    <a:lnTo>
                      <a:pt x="0" y="1649730"/>
                    </a:lnTo>
                    <a:close/>
                  </a:path>
                </a:pathLst>
              </a:custGeom>
              <a:solidFill>
                <a:srgbClr val="000000">
                  <a:alpha val="162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83" name="Google Shape;283;p22"/>
            <p:cNvSpPr/>
            <p:nvPr/>
          </p:nvSpPr>
          <p:spPr>
            <a:xfrm>
              <a:off x="4487664" y="-1392204"/>
              <a:ext cx="2295387" cy="421902"/>
            </a:xfrm>
            <a:custGeom>
              <a:avLst/>
              <a:gdLst/>
              <a:ahLst/>
              <a:cxnLst/>
              <a:rect l="l" t="t" r="r" b="b"/>
              <a:pathLst>
                <a:path w="2223135" h="408622" extrusionOk="0">
                  <a:moveTo>
                    <a:pt x="537210" y="0"/>
                  </a:moveTo>
                  <a:lnTo>
                    <a:pt x="2223135" y="0"/>
                  </a:lnTo>
                  <a:lnTo>
                    <a:pt x="1684973" y="408623"/>
                  </a:lnTo>
                  <a:lnTo>
                    <a:pt x="0" y="40862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" name="Google Shape;284;p22"/>
            <p:cNvSpPr/>
            <p:nvPr/>
          </p:nvSpPr>
          <p:spPr>
            <a:xfrm>
              <a:off x="6781332" y="-1392204"/>
              <a:ext cx="1704329" cy="421902"/>
            </a:xfrm>
            <a:custGeom>
              <a:avLst/>
              <a:gdLst/>
              <a:ahLst/>
              <a:cxnLst/>
              <a:rect l="l" t="t" r="r" b="b"/>
              <a:pathLst>
                <a:path w="1650682" h="408622" extrusionOk="0">
                  <a:moveTo>
                    <a:pt x="1122045" y="0"/>
                  </a:moveTo>
                  <a:lnTo>
                    <a:pt x="0" y="0"/>
                  </a:lnTo>
                  <a:lnTo>
                    <a:pt x="528638" y="408623"/>
                  </a:lnTo>
                  <a:lnTo>
                    <a:pt x="1650682" y="40862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" name="Google Shape;285;p22"/>
            <p:cNvSpPr/>
            <p:nvPr/>
          </p:nvSpPr>
          <p:spPr>
            <a:xfrm>
              <a:off x="4487664" y="-1392204"/>
              <a:ext cx="2295387" cy="421902"/>
            </a:xfrm>
            <a:custGeom>
              <a:avLst/>
              <a:gdLst/>
              <a:ahLst/>
              <a:cxnLst/>
              <a:rect l="l" t="t" r="r" b="b"/>
              <a:pathLst>
                <a:path w="2223135" h="408622" extrusionOk="0">
                  <a:moveTo>
                    <a:pt x="537210" y="0"/>
                  </a:moveTo>
                  <a:lnTo>
                    <a:pt x="2223135" y="0"/>
                  </a:lnTo>
                  <a:lnTo>
                    <a:pt x="1684973" y="408623"/>
                  </a:lnTo>
                  <a:lnTo>
                    <a:pt x="0" y="408623"/>
                  </a:lnTo>
                  <a:close/>
                </a:path>
              </a:pathLst>
            </a:custGeom>
            <a:solidFill>
              <a:srgbClr val="FFFFFF">
                <a:alpha val="5809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" name="Google Shape;286;p22"/>
            <p:cNvSpPr/>
            <p:nvPr/>
          </p:nvSpPr>
          <p:spPr>
            <a:xfrm>
              <a:off x="6781332" y="-1392204"/>
              <a:ext cx="1704329" cy="421902"/>
            </a:xfrm>
            <a:custGeom>
              <a:avLst/>
              <a:gdLst/>
              <a:ahLst/>
              <a:cxnLst/>
              <a:rect l="l" t="t" r="r" b="b"/>
              <a:pathLst>
                <a:path w="1650682" h="408622" extrusionOk="0">
                  <a:moveTo>
                    <a:pt x="1122045" y="0"/>
                  </a:moveTo>
                  <a:lnTo>
                    <a:pt x="0" y="0"/>
                  </a:lnTo>
                  <a:lnTo>
                    <a:pt x="528638" y="408623"/>
                  </a:lnTo>
                  <a:lnTo>
                    <a:pt x="1650682" y="408623"/>
                  </a:lnTo>
                  <a:close/>
                </a:path>
              </a:pathLst>
            </a:custGeom>
            <a:solidFill>
              <a:srgbClr val="FFFFFF">
                <a:alpha val="245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1521192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1 Title">
  <p:cSld name="001 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>
            <a:spLocks noGrp="1"/>
          </p:cNvSpPr>
          <p:nvPr>
            <p:ph type="title"/>
          </p:nvPr>
        </p:nvSpPr>
        <p:spPr>
          <a:xfrm>
            <a:off x="7281351" y="1908325"/>
            <a:ext cx="4578900" cy="2272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7277650" y="4772900"/>
            <a:ext cx="45864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2pPr>
            <a:lvl3pPr lvl="2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3pPr>
            <a:lvl4pPr lvl="3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4pPr>
            <a:lvl5pPr lvl="4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5pPr>
            <a:lvl6pPr lvl="5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6pPr>
            <a:lvl7pPr lvl="6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7pPr>
            <a:lvl8pPr lvl="7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8pPr>
            <a:lvl9pPr lvl="8">
              <a:spcBef>
                <a:spcPts val="2100"/>
              </a:spcBef>
              <a:spcAft>
                <a:spcPts val="210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955602" y="6185591"/>
            <a:ext cx="4877943" cy="243896"/>
          </a:xfrm>
          <a:custGeom>
            <a:avLst/>
            <a:gdLst/>
            <a:ahLst/>
            <a:cxnLst/>
            <a:rect l="l" t="t" r="r" b="b"/>
            <a:pathLst>
              <a:path w="4724400" h="236219" extrusionOk="0">
                <a:moveTo>
                  <a:pt x="2362200" y="236220"/>
                </a:moveTo>
                <a:cubicBezTo>
                  <a:pt x="3663315" y="236220"/>
                  <a:pt x="4724400" y="182880"/>
                  <a:pt x="4724400" y="118110"/>
                </a:cubicBezTo>
                <a:cubicBezTo>
                  <a:pt x="4724400" y="52388"/>
                  <a:pt x="3663315" y="0"/>
                  <a:pt x="2362200" y="0"/>
                </a:cubicBezTo>
                <a:cubicBezTo>
                  <a:pt x="1061085" y="0"/>
                  <a:pt x="0" y="53340"/>
                  <a:pt x="0" y="118110"/>
                </a:cubicBezTo>
                <a:cubicBezTo>
                  <a:pt x="0" y="182880"/>
                  <a:pt x="1061085" y="236220"/>
                  <a:pt x="2362200" y="236220"/>
                </a:cubicBezTo>
                <a:close/>
              </a:path>
            </a:pathLst>
          </a:custGeom>
          <a:solidFill>
            <a:srgbClr val="000000">
              <a:alpha val="2346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2"/>
          <p:cNvSpPr/>
          <p:nvPr/>
        </p:nvSpPr>
        <p:spPr>
          <a:xfrm rot="-2700000">
            <a:off x="955912" y="1142746"/>
            <a:ext cx="4877309" cy="4877309"/>
          </a:xfrm>
          <a:custGeom>
            <a:avLst/>
            <a:gdLst/>
            <a:ahLst/>
            <a:cxnLst/>
            <a:rect l="l" t="t" r="r" b="b"/>
            <a:pathLst>
              <a:path w="4724354" h="4724354" extrusionOk="0">
                <a:moveTo>
                  <a:pt x="4724355" y="2362177"/>
                </a:moveTo>
                <a:cubicBezTo>
                  <a:pt x="4724355" y="3666772"/>
                  <a:pt x="3666772" y="4724355"/>
                  <a:pt x="2362177" y="4724355"/>
                </a:cubicBezTo>
                <a:cubicBezTo>
                  <a:pt x="1057583" y="4724355"/>
                  <a:pt x="0" y="3666772"/>
                  <a:pt x="0" y="2362177"/>
                </a:cubicBezTo>
                <a:cubicBezTo>
                  <a:pt x="0" y="1057583"/>
                  <a:pt x="1057583" y="0"/>
                  <a:pt x="2362177" y="0"/>
                </a:cubicBezTo>
                <a:cubicBezTo>
                  <a:pt x="3666772" y="0"/>
                  <a:pt x="4724355" y="1057583"/>
                  <a:pt x="4724355" y="23621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" name="Google Shape;17;p2"/>
          <p:cNvGrpSpPr/>
          <p:nvPr/>
        </p:nvGrpSpPr>
        <p:grpSpPr>
          <a:xfrm>
            <a:off x="1944105" y="4604275"/>
            <a:ext cx="2896971" cy="1702034"/>
            <a:chOff x="4692026" y="4370063"/>
            <a:chExt cx="2807959" cy="1649737"/>
          </a:xfrm>
        </p:grpSpPr>
        <p:sp>
          <p:nvSpPr>
            <p:cNvPr id="18" name="Google Shape;18;p2"/>
            <p:cNvSpPr/>
            <p:nvPr/>
          </p:nvSpPr>
          <p:spPr>
            <a:xfrm>
              <a:off x="4692026" y="4370063"/>
              <a:ext cx="2807065" cy="1649730"/>
            </a:xfrm>
            <a:custGeom>
              <a:avLst/>
              <a:gdLst/>
              <a:ahLst/>
              <a:cxnLst/>
              <a:rect l="l" t="t" r="r" b="b"/>
              <a:pathLst>
                <a:path w="1685925" h="1649730" extrusionOk="0">
                  <a:moveTo>
                    <a:pt x="0" y="0"/>
                  </a:moveTo>
                  <a:lnTo>
                    <a:pt x="1685925" y="0"/>
                  </a:lnTo>
                  <a:lnTo>
                    <a:pt x="1685925" y="1649730"/>
                  </a:lnTo>
                  <a:lnTo>
                    <a:pt x="0" y="164973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6377940" y="4370070"/>
              <a:ext cx="1122045" cy="1649730"/>
            </a:xfrm>
            <a:custGeom>
              <a:avLst/>
              <a:gdLst/>
              <a:ahLst/>
              <a:cxnLst/>
              <a:rect l="l" t="t" r="r" b="b"/>
              <a:pathLst>
                <a:path w="1122045" h="1649730" extrusionOk="0">
                  <a:moveTo>
                    <a:pt x="0" y="0"/>
                  </a:moveTo>
                  <a:lnTo>
                    <a:pt x="1122045" y="0"/>
                  </a:lnTo>
                  <a:lnTo>
                    <a:pt x="1122045" y="1649730"/>
                  </a:lnTo>
                  <a:lnTo>
                    <a:pt x="0" y="1649730"/>
                  </a:lnTo>
                  <a:close/>
                </a:path>
              </a:pathLst>
            </a:custGeom>
            <a:solidFill>
              <a:srgbClr val="000000">
                <a:alpha val="162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" name="Google Shape;20;p2"/>
          <p:cNvSpPr/>
          <p:nvPr/>
        </p:nvSpPr>
        <p:spPr>
          <a:xfrm>
            <a:off x="1389964" y="4604396"/>
            <a:ext cx="2295387" cy="421902"/>
          </a:xfrm>
          <a:custGeom>
            <a:avLst/>
            <a:gdLst/>
            <a:ahLst/>
            <a:cxnLst/>
            <a:rect l="l" t="t" r="r" b="b"/>
            <a:pathLst>
              <a:path w="2223135" h="408622" extrusionOk="0">
                <a:moveTo>
                  <a:pt x="537210" y="0"/>
                </a:moveTo>
                <a:lnTo>
                  <a:pt x="2223135" y="0"/>
                </a:lnTo>
                <a:lnTo>
                  <a:pt x="1684973" y="408623"/>
                </a:lnTo>
                <a:lnTo>
                  <a:pt x="0" y="40862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2"/>
          <p:cNvSpPr/>
          <p:nvPr/>
        </p:nvSpPr>
        <p:spPr>
          <a:xfrm>
            <a:off x="3683632" y="4604396"/>
            <a:ext cx="1704329" cy="421902"/>
          </a:xfrm>
          <a:custGeom>
            <a:avLst/>
            <a:gdLst/>
            <a:ahLst/>
            <a:cxnLst/>
            <a:rect l="l" t="t" r="r" b="b"/>
            <a:pathLst>
              <a:path w="1650682" h="408622" extrusionOk="0">
                <a:moveTo>
                  <a:pt x="1122045" y="0"/>
                </a:moveTo>
                <a:lnTo>
                  <a:pt x="0" y="0"/>
                </a:lnTo>
                <a:lnTo>
                  <a:pt x="528638" y="408623"/>
                </a:lnTo>
                <a:lnTo>
                  <a:pt x="1650682" y="40862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2" name="Google Shape;22;p2"/>
          <p:cNvGrpSpPr/>
          <p:nvPr/>
        </p:nvGrpSpPr>
        <p:grpSpPr>
          <a:xfrm>
            <a:off x="2606322" y="1783563"/>
            <a:ext cx="1560259" cy="2624294"/>
            <a:chOff x="3083744" y="1423529"/>
            <a:chExt cx="913447" cy="1536382"/>
          </a:xfrm>
        </p:grpSpPr>
        <p:sp>
          <p:nvSpPr>
            <p:cNvPr id="23" name="Google Shape;23;p2"/>
            <p:cNvSpPr/>
            <p:nvPr/>
          </p:nvSpPr>
          <p:spPr>
            <a:xfrm>
              <a:off x="3375209" y="2458896"/>
              <a:ext cx="330517" cy="439102"/>
            </a:xfrm>
            <a:custGeom>
              <a:avLst/>
              <a:gdLst/>
              <a:ahLst/>
              <a:cxnLst/>
              <a:rect l="l" t="t" r="r" b="b"/>
              <a:pathLst>
                <a:path w="330517" h="439102" extrusionOk="0">
                  <a:moveTo>
                    <a:pt x="0" y="0"/>
                  </a:moveTo>
                  <a:lnTo>
                    <a:pt x="330517" y="0"/>
                  </a:lnTo>
                  <a:lnTo>
                    <a:pt x="330517" y="439103"/>
                  </a:lnTo>
                  <a:lnTo>
                    <a:pt x="0" y="439103"/>
                  </a:lnTo>
                  <a:close/>
                </a:path>
              </a:pathLst>
            </a:custGeom>
            <a:solidFill>
              <a:srgbClr val="56484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3375209" y="2502711"/>
              <a:ext cx="330517" cy="108584"/>
            </a:xfrm>
            <a:custGeom>
              <a:avLst/>
              <a:gdLst/>
              <a:ahLst/>
              <a:cxnLst/>
              <a:rect l="l" t="t" r="r" b="b"/>
              <a:pathLst>
                <a:path w="330517" h="108584" extrusionOk="0">
                  <a:moveTo>
                    <a:pt x="0" y="40957"/>
                  </a:moveTo>
                  <a:lnTo>
                    <a:pt x="330517" y="0"/>
                  </a:lnTo>
                  <a:lnTo>
                    <a:pt x="330517" y="66675"/>
                  </a:lnTo>
                  <a:lnTo>
                    <a:pt x="0" y="108585"/>
                  </a:lnTo>
                  <a:close/>
                </a:path>
              </a:pathLst>
            </a:custGeom>
            <a:solidFill>
              <a:srgbClr val="86736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3375209" y="2625583"/>
              <a:ext cx="330517" cy="108585"/>
            </a:xfrm>
            <a:custGeom>
              <a:avLst/>
              <a:gdLst/>
              <a:ahLst/>
              <a:cxnLst/>
              <a:rect l="l" t="t" r="r" b="b"/>
              <a:pathLst>
                <a:path w="330517" h="108585" extrusionOk="0">
                  <a:moveTo>
                    <a:pt x="0" y="40958"/>
                  </a:moveTo>
                  <a:cubicBezTo>
                    <a:pt x="110490" y="27623"/>
                    <a:pt x="220027" y="13335"/>
                    <a:pt x="330517" y="0"/>
                  </a:cubicBezTo>
                  <a:cubicBezTo>
                    <a:pt x="330517" y="22860"/>
                    <a:pt x="330517" y="44767"/>
                    <a:pt x="330517" y="67628"/>
                  </a:cubicBezTo>
                  <a:cubicBezTo>
                    <a:pt x="220027" y="80963"/>
                    <a:pt x="110490" y="95250"/>
                    <a:pt x="0" y="108585"/>
                  </a:cubicBezTo>
                  <a:cubicBezTo>
                    <a:pt x="0" y="86678"/>
                    <a:pt x="0" y="63817"/>
                    <a:pt x="0" y="40958"/>
                  </a:cubicBezTo>
                  <a:close/>
                </a:path>
              </a:pathLst>
            </a:custGeom>
            <a:solidFill>
              <a:srgbClr val="86736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375209" y="2748456"/>
              <a:ext cx="330517" cy="109537"/>
            </a:xfrm>
            <a:custGeom>
              <a:avLst/>
              <a:gdLst/>
              <a:ahLst/>
              <a:cxnLst/>
              <a:rect l="l" t="t" r="r" b="b"/>
              <a:pathLst>
                <a:path w="330517" h="109537" extrusionOk="0">
                  <a:moveTo>
                    <a:pt x="0" y="41910"/>
                  </a:moveTo>
                  <a:lnTo>
                    <a:pt x="330517" y="0"/>
                  </a:lnTo>
                  <a:lnTo>
                    <a:pt x="330517" y="67627"/>
                  </a:lnTo>
                  <a:lnTo>
                    <a:pt x="0" y="109538"/>
                  </a:lnTo>
                  <a:close/>
                </a:path>
              </a:pathLst>
            </a:custGeom>
            <a:solidFill>
              <a:srgbClr val="86736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3375209" y="2897999"/>
              <a:ext cx="330517" cy="61912"/>
            </a:xfrm>
            <a:custGeom>
              <a:avLst/>
              <a:gdLst/>
              <a:ahLst/>
              <a:cxnLst/>
              <a:rect l="l" t="t" r="r" b="b"/>
              <a:pathLst>
                <a:path w="330517" h="61912" extrusionOk="0">
                  <a:moveTo>
                    <a:pt x="81915" y="61913"/>
                  </a:moveTo>
                  <a:lnTo>
                    <a:pt x="247650" y="61913"/>
                  </a:lnTo>
                  <a:lnTo>
                    <a:pt x="33051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44F5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083744" y="1423529"/>
              <a:ext cx="913447" cy="1036320"/>
            </a:xfrm>
            <a:custGeom>
              <a:avLst/>
              <a:gdLst/>
              <a:ahLst/>
              <a:cxnLst/>
              <a:rect l="l" t="t" r="r" b="b"/>
              <a:pathLst>
                <a:path w="913447" h="1036320" extrusionOk="0">
                  <a:moveTo>
                    <a:pt x="456247" y="0"/>
                  </a:moveTo>
                  <a:cubicBezTo>
                    <a:pt x="708660" y="0"/>
                    <a:pt x="913447" y="204788"/>
                    <a:pt x="913447" y="457200"/>
                  </a:cubicBezTo>
                  <a:cubicBezTo>
                    <a:pt x="913447" y="613410"/>
                    <a:pt x="835342" y="750570"/>
                    <a:pt x="716280" y="833438"/>
                  </a:cubicBezTo>
                  <a:cubicBezTo>
                    <a:pt x="655320" y="875348"/>
                    <a:pt x="621982" y="940118"/>
                    <a:pt x="621982" y="1014413"/>
                  </a:cubicBezTo>
                  <a:lnTo>
                    <a:pt x="621982" y="1036320"/>
                  </a:lnTo>
                  <a:lnTo>
                    <a:pt x="291465" y="1036320"/>
                  </a:lnTo>
                  <a:lnTo>
                    <a:pt x="291465" y="1014413"/>
                  </a:lnTo>
                  <a:cubicBezTo>
                    <a:pt x="291465" y="940118"/>
                    <a:pt x="258127" y="876300"/>
                    <a:pt x="197167" y="833438"/>
                  </a:cubicBezTo>
                  <a:cubicBezTo>
                    <a:pt x="78105" y="750570"/>
                    <a:pt x="0" y="613410"/>
                    <a:pt x="0" y="457200"/>
                  </a:cubicBezTo>
                  <a:cubicBezTo>
                    <a:pt x="0" y="204788"/>
                    <a:pt x="203835" y="0"/>
                    <a:pt x="45624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3274244" y="1789289"/>
              <a:ext cx="532447" cy="669607"/>
            </a:xfrm>
            <a:custGeom>
              <a:avLst/>
              <a:gdLst/>
              <a:ahLst/>
              <a:cxnLst/>
              <a:rect l="l" t="t" r="r" b="b"/>
              <a:pathLst>
                <a:path w="532447" h="669607" extrusionOk="0">
                  <a:moveTo>
                    <a:pt x="303847" y="669607"/>
                  </a:moveTo>
                  <a:lnTo>
                    <a:pt x="303847" y="228600"/>
                  </a:lnTo>
                  <a:lnTo>
                    <a:pt x="228600" y="228600"/>
                  </a:lnTo>
                  <a:lnTo>
                    <a:pt x="228600" y="669607"/>
                  </a:lnTo>
                  <a:lnTo>
                    <a:pt x="178117" y="669607"/>
                  </a:lnTo>
                  <a:lnTo>
                    <a:pt x="178117" y="228600"/>
                  </a:lnTo>
                  <a:lnTo>
                    <a:pt x="114300" y="228600"/>
                  </a:lnTo>
                  <a:cubicBezTo>
                    <a:pt x="82867" y="228600"/>
                    <a:pt x="54292" y="216217"/>
                    <a:pt x="33338" y="195263"/>
                  </a:cubicBezTo>
                  <a:cubicBezTo>
                    <a:pt x="12382" y="174308"/>
                    <a:pt x="0" y="145733"/>
                    <a:pt x="0" y="114300"/>
                  </a:cubicBezTo>
                  <a:cubicBezTo>
                    <a:pt x="0" y="82867"/>
                    <a:pt x="12382" y="54292"/>
                    <a:pt x="33338" y="33338"/>
                  </a:cubicBezTo>
                  <a:cubicBezTo>
                    <a:pt x="54292" y="12382"/>
                    <a:pt x="82867" y="0"/>
                    <a:pt x="114300" y="0"/>
                  </a:cubicBezTo>
                  <a:cubicBezTo>
                    <a:pt x="145732" y="0"/>
                    <a:pt x="174307" y="12382"/>
                    <a:pt x="195263" y="33338"/>
                  </a:cubicBezTo>
                  <a:cubicBezTo>
                    <a:pt x="216217" y="54292"/>
                    <a:pt x="228600" y="82867"/>
                    <a:pt x="228600" y="114300"/>
                  </a:cubicBezTo>
                  <a:lnTo>
                    <a:pt x="228600" y="178117"/>
                  </a:lnTo>
                  <a:lnTo>
                    <a:pt x="303847" y="178117"/>
                  </a:lnTo>
                  <a:lnTo>
                    <a:pt x="303847" y="114300"/>
                  </a:lnTo>
                  <a:cubicBezTo>
                    <a:pt x="303847" y="82867"/>
                    <a:pt x="316230" y="54292"/>
                    <a:pt x="337185" y="33338"/>
                  </a:cubicBezTo>
                  <a:cubicBezTo>
                    <a:pt x="358140" y="12382"/>
                    <a:pt x="386715" y="0"/>
                    <a:pt x="418147" y="0"/>
                  </a:cubicBezTo>
                  <a:cubicBezTo>
                    <a:pt x="449580" y="0"/>
                    <a:pt x="478155" y="12382"/>
                    <a:pt x="499110" y="33338"/>
                  </a:cubicBezTo>
                  <a:cubicBezTo>
                    <a:pt x="520065" y="54292"/>
                    <a:pt x="532447" y="82867"/>
                    <a:pt x="532447" y="114300"/>
                  </a:cubicBezTo>
                  <a:cubicBezTo>
                    <a:pt x="532447" y="145733"/>
                    <a:pt x="520065" y="174308"/>
                    <a:pt x="499110" y="195263"/>
                  </a:cubicBezTo>
                  <a:cubicBezTo>
                    <a:pt x="478155" y="216217"/>
                    <a:pt x="449580" y="228600"/>
                    <a:pt x="418147" y="228600"/>
                  </a:cubicBezTo>
                  <a:lnTo>
                    <a:pt x="354330" y="228600"/>
                  </a:lnTo>
                  <a:lnTo>
                    <a:pt x="354330" y="669607"/>
                  </a:lnTo>
                  <a:lnTo>
                    <a:pt x="303847" y="669607"/>
                  </a:lnTo>
                  <a:lnTo>
                    <a:pt x="303847" y="669607"/>
                  </a:lnTo>
                  <a:close/>
                  <a:moveTo>
                    <a:pt x="354330" y="114300"/>
                  </a:moveTo>
                  <a:lnTo>
                    <a:pt x="354330" y="178117"/>
                  </a:lnTo>
                  <a:lnTo>
                    <a:pt x="418147" y="178117"/>
                  </a:lnTo>
                  <a:cubicBezTo>
                    <a:pt x="435292" y="178117"/>
                    <a:pt x="451485" y="170497"/>
                    <a:pt x="462915" y="159067"/>
                  </a:cubicBezTo>
                  <a:cubicBezTo>
                    <a:pt x="474345" y="147638"/>
                    <a:pt x="481965" y="131445"/>
                    <a:pt x="481965" y="114300"/>
                  </a:cubicBezTo>
                  <a:cubicBezTo>
                    <a:pt x="481965" y="97155"/>
                    <a:pt x="475297" y="80963"/>
                    <a:pt x="462915" y="69532"/>
                  </a:cubicBezTo>
                  <a:cubicBezTo>
                    <a:pt x="451485" y="58102"/>
                    <a:pt x="435292" y="50482"/>
                    <a:pt x="418147" y="50482"/>
                  </a:cubicBezTo>
                  <a:cubicBezTo>
                    <a:pt x="401003" y="50482"/>
                    <a:pt x="384810" y="57150"/>
                    <a:pt x="373380" y="69532"/>
                  </a:cubicBezTo>
                  <a:cubicBezTo>
                    <a:pt x="360997" y="80963"/>
                    <a:pt x="354330" y="96202"/>
                    <a:pt x="354330" y="114300"/>
                  </a:cubicBezTo>
                  <a:lnTo>
                    <a:pt x="354330" y="114300"/>
                  </a:lnTo>
                  <a:close/>
                  <a:moveTo>
                    <a:pt x="114300" y="178117"/>
                  </a:moveTo>
                  <a:lnTo>
                    <a:pt x="178117" y="178117"/>
                  </a:lnTo>
                  <a:lnTo>
                    <a:pt x="178117" y="114300"/>
                  </a:lnTo>
                  <a:cubicBezTo>
                    <a:pt x="178117" y="97155"/>
                    <a:pt x="171450" y="80963"/>
                    <a:pt x="159067" y="69532"/>
                  </a:cubicBezTo>
                  <a:cubicBezTo>
                    <a:pt x="147638" y="58102"/>
                    <a:pt x="131445" y="50482"/>
                    <a:pt x="114300" y="50482"/>
                  </a:cubicBezTo>
                  <a:cubicBezTo>
                    <a:pt x="97155" y="50482"/>
                    <a:pt x="80963" y="57150"/>
                    <a:pt x="69532" y="69532"/>
                  </a:cubicBezTo>
                  <a:cubicBezTo>
                    <a:pt x="58102" y="80963"/>
                    <a:pt x="50482" y="97155"/>
                    <a:pt x="50482" y="114300"/>
                  </a:cubicBezTo>
                  <a:cubicBezTo>
                    <a:pt x="50482" y="131445"/>
                    <a:pt x="57150" y="147638"/>
                    <a:pt x="69532" y="159067"/>
                  </a:cubicBezTo>
                  <a:cubicBezTo>
                    <a:pt x="80963" y="170497"/>
                    <a:pt x="96202" y="178117"/>
                    <a:pt x="114300" y="1781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" name="Google Shape;30;p2"/>
          <p:cNvGrpSpPr/>
          <p:nvPr/>
        </p:nvGrpSpPr>
        <p:grpSpPr>
          <a:xfrm rot="2048666">
            <a:off x="9804388" y="1060673"/>
            <a:ext cx="2242516" cy="1205679"/>
            <a:chOff x="3448893" y="949065"/>
            <a:chExt cx="2173513" cy="1168580"/>
          </a:xfrm>
        </p:grpSpPr>
        <p:sp>
          <p:nvSpPr>
            <p:cNvPr id="31" name="Google Shape;31;p2"/>
            <p:cNvSpPr/>
            <p:nvPr/>
          </p:nvSpPr>
          <p:spPr>
            <a:xfrm>
              <a:off x="4498069" y="1640485"/>
              <a:ext cx="1124337" cy="477160"/>
            </a:xfrm>
            <a:custGeom>
              <a:avLst/>
              <a:gdLst/>
              <a:ahLst/>
              <a:cxnLst/>
              <a:rect l="l" t="t" r="r" b="b"/>
              <a:pathLst>
                <a:path w="814737" h="345768" extrusionOk="0">
                  <a:moveTo>
                    <a:pt x="804830" y="218856"/>
                  </a:moveTo>
                  <a:cubicBezTo>
                    <a:pt x="729155" y="367840"/>
                    <a:pt x="532086" y="146335"/>
                    <a:pt x="320040" y="184960"/>
                  </a:cubicBezTo>
                  <a:cubicBezTo>
                    <a:pt x="175786" y="210973"/>
                    <a:pt x="80404" y="251176"/>
                    <a:pt x="0" y="345769"/>
                  </a:cubicBezTo>
                  <a:cubicBezTo>
                    <a:pt x="409903" y="-232038"/>
                    <a:pt x="889963" y="51742"/>
                    <a:pt x="804830" y="21885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3963048" y="949065"/>
              <a:ext cx="553783" cy="1135180"/>
            </a:xfrm>
            <a:custGeom>
              <a:avLst/>
              <a:gdLst/>
              <a:ahLst/>
              <a:cxnLst/>
              <a:rect l="l" t="t" r="r" b="b"/>
              <a:pathLst>
                <a:path w="401292" h="822594" extrusionOk="0">
                  <a:moveTo>
                    <a:pt x="401279" y="442645"/>
                  </a:moveTo>
                  <a:cubicBezTo>
                    <a:pt x="400491" y="299179"/>
                    <a:pt x="351618" y="151772"/>
                    <a:pt x="246777" y="54025"/>
                  </a:cubicBezTo>
                  <a:cubicBezTo>
                    <a:pt x="223129" y="31954"/>
                    <a:pt x="195539" y="11458"/>
                    <a:pt x="163220" y="3576"/>
                  </a:cubicBezTo>
                  <a:cubicBezTo>
                    <a:pt x="87545" y="-16131"/>
                    <a:pt x="2411" y="48507"/>
                    <a:pt x="47" y="126547"/>
                  </a:cubicBezTo>
                  <a:cubicBezTo>
                    <a:pt x="-2318" y="217987"/>
                    <a:pt x="85969" y="281049"/>
                    <a:pt x="150607" y="345687"/>
                  </a:cubicBezTo>
                  <a:cubicBezTo>
                    <a:pt x="275155" y="468658"/>
                    <a:pt x="335852" y="648385"/>
                    <a:pt x="316933" y="822594"/>
                  </a:cubicBezTo>
                  <a:cubicBezTo>
                    <a:pt x="369748" y="705930"/>
                    <a:pt x="402067" y="570346"/>
                    <a:pt x="401279" y="4426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448893" y="1450622"/>
              <a:ext cx="807082" cy="435409"/>
            </a:xfrm>
            <a:custGeom>
              <a:avLst/>
              <a:gdLst/>
              <a:ahLst/>
              <a:cxnLst/>
              <a:rect l="l" t="t" r="r" b="b"/>
              <a:pathLst>
                <a:path w="584842" h="315514" extrusionOk="0">
                  <a:moveTo>
                    <a:pt x="277415" y="198059"/>
                  </a:moveTo>
                  <a:cubicBezTo>
                    <a:pt x="234848" y="209883"/>
                    <a:pt x="194646" y="229590"/>
                    <a:pt x="150503" y="235896"/>
                  </a:cubicBezTo>
                  <a:cubicBezTo>
                    <a:pt x="93747" y="244567"/>
                    <a:pt x="28320" y="228802"/>
                    <a:pt x="6248" y="167316"/>
                  </a:cubicBezTo>
                  <a:cubicBezTo>
                    <a:pt x="-5576" y="134208"/>
                    <a:pt x="-58" y="97948"/>
                    <a:pt x="18072" y="68781"/>
                  </a:cubicBezTo>
                  <a:cubicBezTo>
                    <a:pt x="63004" y="-6105"/>
                    <a:pt x="148926" y="-5316"/>
                    <a:pt x="224601" y="4931"/>
                  </a:cubicBezTo>
                  <a:cubicBezTo>
                    <a:pt x="471331" y="38827"/>
                    <a:pt x="571442" y="272945"/>
                    <a:pt x="584843" y="315512"/>
                  </a:cubicBezTo>
                  <a:cubicBezTo>
                    <a:pt x="584843" y="316300"/>
                    <a:pt x="449259" y="150762"/>
                    <a:pt x="277415" y="19805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4" name="Google Shape;34;p2"/>
          <p:cNvSpPr/>
          <p:nvPr/>
        </p:nvSpPr>
        <p:spPr>
          <a:xfrm rot="-7451544">
            <a:off x="572724" y="5006105"/>
            <a:ext cx="571261" cy="1171007"/>
          </a:xfrm>
          <a:custGeom>
            <a:avLst/>
            <a:gdLst/>
            <a:ahLst/>
            <a:cxnLst/>
            <a:rect l="l" t="t" r="r" b="b"/>
            <a:pathLst>
              <a:path w="401292" h="822594" extrusionOk="0">
                <a:moveTo>
                  <a:pt x="401279" y="442645"/>
                </a:moveTo>
                <a:cubicBezTo>
                  <a:pt x="400491" y="299179"/>
                  <a:pt x="351618" y="151772"/>
                  <a:pt x="246777" y="54025"/>
                </a:cubicBezTo>
                <a:cubicBezTo>
                  <a:pt x="223129" y="31954"/>
                  <a:pt x="195539" y="11458"/>
                  <a:pt x="163220" y="3576"/>
                </a:cubicBezTo>
                <a:cubicBezTo>
                  <a:pt x="87545" y="-16131"/>
                  <a:pt x="2411" y="48507"/>
                  <a:pt x="47" y="126547"/>
                </a:cubicBezTo>
                <a:cubicBezTo>
                  <a:pt x="-2318" y="217987"/>
                  <a:pt x="85969" y="281049"/>
                  <a:pt x="150607" y="345687"/>
                </a:cubicBezTo>
                <a:cubicBezTo>
                  <a:pt x="275155" y="468658"/>
                  <a:pt x="335852" y="648385"/>
                  <a:pt x="316933" y="822594"/>
                </a:cubicBezTo>
                <a:cubicBezTo>
                  <a:pt x="369748" y="705930"/>
                  <a:pt x="402067" y="570346"/>
                  <a:pt x="401279" y="44264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2"/>
          <p:cNvSpPr/>
          <p:nvPr/>
        </p:nvSpPr>
        <p:spPr>
          <a:xfrm rot="-7451544">
            <a:off x="796177" y="5610134"/>
            <a:ext cx="832554" cy="449151"/>
          </a:xfrm>
          <a:custGeom>
            <a:avLst/>
            <a:gdLst/>
            <a:ahLst/>
            <a:cxnLst/>
            <a:rect l="l" t="t" r="r" b="b"/>
            <a:pathLst>
              <a:path w="584842" h="315514" extrusionOk="0">
                <a:moveTo>
                  <a:pt x="277415" y="198059"/>
                </a:moveTo>
                <a:cubicBezTo>
                  <a:pt x="234848" y="209883"/>
                  <a:pt x="194646" y="229590"/>
                  <a:pt x="150503" y="235896"/>
                </a:cubicBezTo>
                <a:cubicBezTo>
                  <a:pt x="93747" y="244567"/>
                  <a:pt x="28320" y="228802"/>
                  <a:pt x="6248" y="167316"/>
                </a:cubicBezTo>
                <a:cubicBezTo>
                  <a:pt x="-5576" y="134208"/>
                  <a:pt x="-58" y="97948"/>
                  <a:pt x="18072" y="68781"/>
                </a:cubicBezTo>
                <a:cubicBezTo>
                  <a:pt x="63004" y="-6105"/>
                  <a:pt x="148926" y="-5316"/>
                  <a:pt x="224601" y="4931"/>
                </a:cubicBezTo>
                <a:cubicBezTo>
                  <a:pt x="471331" y="38827"/>
                  <a:pt x="571442" y="272945"/>
                  <a:pt x="584843" y="315512"/>
                </a:cubicBezTo>
                <a:cubicBezTo>
                  <a:pt x="584843" y="316300"/>
                  <a:pt x="449259" y="150762"/>
                  <a:pt x="277415" y="19805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6" name="Google Shape;36;p2"/>
          <p:cNvGrpSpPr/>
          <p:nvPr/>
        </p:nvGrpSpPr>
        <p:grpSpPr>
          <a:xfrm rot="-1838053">
            <a:off x="553605" y="90788"/>
            <a:ext cx="2242379" cy="1205605"/>
            <a:chOff x="3448893" y="949065"/>
            <a:chExt cx="2173513" cy="1168580"/>
          </a:xfrm>
        </p:grpSpPr>
        <p:sp>
          <p:nvSpPr>
            <p:cNvPr id="37" name="Google Shape;37;p2"/>
            <p:cNvSpPr/>
            <p:nvPr/>
          </p:nvSpPr>
          <p:spPr>
            <a:xfrm>
              <a:off x="4498069" y="1640485"/>
              <a:ext cx="1124337" cy="477160"/>
            </a:xfrm>
            <a:custGeom>
              <a:avLst/>
              <a:gdLst/>
              <a:ahLst/>
              <a:cxnLst/>
              <a:rect l="l" t="t" r="r" b="b"/>
              <a:pathLst>
                <a:path w="814737" h="345768" extrusionOk="0">
                  <a:moveTo>
                    <a:pt x="804830" y="218856"/>
                  </a:moveTo>
                  <a:cubicBezTo>
                    <a:pt x="729155" y="367840"/>
                    <a:pt x="532086" y="146335"/>
                    <a:pt x="320040" y="184960"/>
                  </a:cubicBezTo>
                  <a:cubicBezTo>
                    <a:pt x="175786" y="210973"/>
                    <a:pt x="80404" y="251176"/>
                    <a:pt x="0" y="345769"/>
                  </a:cubicBezTo>
                  <a:cubicBezTo>
                    <a:pt x="409903" y="-232038"/>
                    <a:pt x="889963" y="51742"/>
                    <a:pt x="804830" y="21885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3963048" y="949065"/>
              <a:ext cx="553783" cy="1135180"/>
            </a:xfrm>
            <a:custGeom>
              <a:avLst/>
              <a:gdLst/>
              <a:ahLst/>
              <a:cxnLst/>
              <a:rect l="l" t="t" r="r" b="b"/>
              <a:pathLst>
                <a:path w="401292" h="822594" extrusionOk="0">
                  <a:moveTo>
                    <a:pt x="401279" y="442645"/>
                  </a:moveTo>
                  <a:cubicBezTo>
                    <a:pt x="400491" y="299179"/>
                    <a:pt x="351618" y="151772"/>
                    <a:pt x="246777" y="54025"/>
                  </a:cubicBezTo>
                  <a:cubicBezTo>
                    <a:pt x="223129" y="31954"/>
                    <a:pt x="195539" y="11458"/>
                    <a:pt x="163220" y="3576"/>
                  </a:cubicBezTo>
                  <a:cubicBezTo>
                    <a:pt x="87545" y="-16131"/>
                    <a:pt x="2411" y="48507"/>
                    <a:pt x="47" y="126547"/>
                  </a:cubicBezTo>
                  <a:cubicBezTo>
                    <a:pt x="-2318" y="217987"/>
                    <a:pt x="85969" y="281049"/>
                    <a:pt x="150607" y="345687"/>
                  </a:cubicBezTo>
                  <a:cubicBezTo>
                    <a:pt x="275155" y="468658"/>
                    <a:pt x="335852" y="648385"/>
                    <a:pt x="316933" y="822594"/>
                  </a:cubicBezTo>
                  <a:cubicBezTo>
                    <a:pt x="369748" y="705930"/>
                    <a:pt x="402067" y="570346"/>
                    <a:pt x="401279" y="44264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3448893" y="1450622"/>
              <a:ext cx="807082" cy="435409"/>
            </a:xfrm>
            <a:custGeom>
              <a:avLst/>
              <a:gdLst/>
              <a:ahLst/>
              <a:cxnLst/>
              <a:rect l="l" t="t" r="r" b="b"/>
              <a:pathLst>
                <a:path w="584842" h="315514" extrusionOk="0">
                  <a:moveTo>
                    <a:pt x="277415" y="198059"/>
                  </a:moveTo>
                  <a:cubicBezTo>
                    <a:pt x="234848" y="209883"/>
                    <a:pt x="194646" y="229590"/>
                    <a:pt x="150503" y="235896"/>
                  </a:cubicBezTo>
                  <a:cubicBezTo>
                    <a:pt x="93747" y="244567"/>
                    <a:pt x="28320" y="228802"/>
                    <a:pt x="6248" y="167316"/>
                  </a:cubicBezTo>
                  <a:cubicBezTo>
                    <a:pt x="-5576" y="134208"/>
                    <a:pt x="-58" y="97948"/>
                    <a:pt x="18072" y="68781"/>
                  </a:cubicBezTo>
                  <a:cubicBezTo>
                    <a:pt x="63004" y="-6105"/>
                    <a:pt x="148926" y="-5316"/>
                    <a:pt x="224601" y="4931"/>
                  </a:cubicBezTo>
                  <a:cubicBezTo>
                    <a:pt x="471331" y="38827"/>
                    <a:pt x="571442" y="272945"/>
                    <a:pt x="584843" y="315512"/>
                  </a:cubicBezTo>
                  <a:cubicBezTo>
                    <a:pt x="584843" y="316300"/>
                    <a:pt x="449259" y="150762"/>
                    <a:pt x="277415" y="19805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0" name="Google Shape;40;p2"/>
          <p:cNvSpPr/>
          <p:nvPr/>
        </p:nvSpPr>
        <p:spPr>
          <a:xfrm>
            <a:off x="1389964" y="4604396"/>
            <a:ext cx="2295387" cy="421902"/>
          </a:xfrm>
          <a:custGeom>
            <a:avLst/>
            <a:gdLst/>
            <a:ahLst/>
            <a:cxnLst/>
            <a:rect l="l" t="t" r="r" b="b"/>
            <a:pathLst>
              <a:path w="2223135" h="408622" extrusionOk="0">
                <a:moveTo>
                  <a:pt x="537210" y="0"/>
                </a:moveTo>
                <a:lnTo>
                  <a:pt x="2223135" y="0"/>
                </a:lnTo>
                <a:lnTo>
                  <a:pt x="1684973" y="408623"/>
                </a:lnTo>
                <a:lnTo>
                  <a:pt x="0" y="408623"/>
                </a:lnTo>
                <a:close/>
              </a:path>
            </a:pathLst>
          </a:custGeom>
          <a:solidFill>
            <a:srgbClr val="FFFFFF">
              <a:alpha val="5809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41;p2"/>
          <p:cNvSpPr/>
          <p:nvPr/>
        </p:nvSpPr>
        <p:spPr>
          <a:xfrm>
            <a:off x="3683632" y="4604396"/>
            <a:ext cx="1704329" cy="421902"/>
          </a:xfrm>
          <a:custGeom>
            <a:avLst/>
            <a:gdLst/>
            <a:ahLst/>
            <a:cxnLst/>
            <a:rect l="l" t="t" r="r" b="b"/>
            <a:pathLst>
              <a:path w="1650682" h="408622" extrusionOk="0">
                <a:moveTo>
                  <a:pt x="1122045" y="0"/>
                </a:moveTo>
                <a:lnTo>
                  <a:pt x="0" y="0"/>
                </a:lnTo>
                <a:lnTo>
                  <a:pt x="528638" y="408623"/>
                </a:lnTo>
                <a:lnTo>
                  <a:pt x="1650682" y="408623"/>
                </a:lnTo>
                <a:close/>
              </a:path>
            </a:pathLst>
          </a:custGeom>
          <a:solidFill>
            <a:srgbClr val="FFFFFF">
              <a:alpha val="245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0403040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ust title">
  <p:cSld name="Just title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"/>
          <p:cNvSpPr txBox="1">
            <a:spLocks noGrp="1"/>
          </p:cNvSpPr>
          <p:nvPr>
            <p:ph type="title"/>
          </p:nvPr>
        </p:nvSpPr>
        <p:spPr>
          <a:xfrm>
            <a:off x="415650" y="421105"/>
            <a:ext cx="11360700" cy="1230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2782509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orning Meeting">
  <p:cSld name="Morning Meeting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4"/>
          <p:cNvSpPr/>
          <p:nvPr/>
        </p:nvSpPr>
        <p:spPr>
          <a:xfrm>
            <a:off x="320275" y="6642648"/>
            <a:ext cx="1547241" cy="214959"/>
          </a:xfrm>
          <a:custGeom>
            <a:avLst/>
            <a:gdLst/>
            <a:ahLst/>
            <a:cxnLst/>
            <a:rect l="l" t="t" r="r" b="b"/>
            <a:pathLst>
              <a:path w="4724400" h="236219" extrusionOk="0">
                <a:moveTo>
                  <a:pt x="2362200" y="236220"/>
                </a:moveTo>
                <a:cubicBezTo>
                  <a:pt x="3663315" y="236220"/>
                  <a:pt x="4724400" y="182880"/>
                  <a:pt x="4724400" y="118110"/>
                </a:cubicBezTo>
                <a:cubicBezTo>
                  <a:pt x="4724400" y="52388"/>
                  <a:pt x="3663315" y="0"/>
                  <a:pt x="2362200" y="0"/>
                </a:cubicBezTo>
                <a:cubicBezTo>
                  <a:pt x="1061085" y="0"/>
                  <a:pt x="0" y="53340"/>
                  <a:pt x="0" y="118110"/>
                </a:cubicBezTo>
                <a:cubicBezTo>
                  <a:pt x="0" y="182880"/>
                  <a:pt x="1061085" y="236220"/>
                  <a:pt x="2362200" y="236220"/>
                </a:cubicBezTo>
                <a:close/>
              </a:path>
            </a:pathLst>
          </a:custGeom>
          <a:solidFill>
            <a:srgbClr val="000000">
              <a:alpha val="2346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4"/>
          <p:cNvSpPr txBox="1">
            <a:spLocks noGrp="1"/>
          </p:cNvSpPr>
          <p:nvPr>
            <p:ph type="title"/>
          </p:nvPr>
        </p:nvSpPr>
        <p:spPr>
          <a:xfrm>
            <a:off x="187050" y="192500"/>
            <a:ext cx="8436300" cy="1230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endParaRPr/>
          </a:p>
        </p:txBody>
      </p:sp>
      <p:sp>
        <p:nvSpPr>
          <p:cNvPr id="47" name="Google Shape;47;p4"/>
          <p:cNvSpPr/>
          <p:nvPr/>
        </p:nvSpPr>
        <p:spPr>
          <a:xfrm>
            <a:off x="8775833" y="1405013"/>
            <a:ext cx="3136200" cy="51537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4"/>
          <p:cNvSpPr/>
          <p:nvPr/>
        </p:nvSpPr>
        <p:spPr>
          <a:xfrm>
            <a:off x="8775833" y="1405013"/>
            <a:ext cx="3136200" cy="5153700"/>
          </a:xfrm>
          <a:prstGeom prst="frame">
            <a:avLst>
              <a:gd name="adj1" fmla="val 7678"/>
            </a:avLst>
          </a:pr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4"/>
          <p:cNvSpPr/>
          <p:nvPr/>
        </p:nvSpPr>
        <p:spPr>
          <a:xfrm>
            <a:off x="350875" y="1405013"/>
            <a:ext cx="4416900" cy="51537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4"/>
          <p:cNvSpPr/>
          <p:nvPr/>
        </p:nvSpPr>
        <p:spPr>
          <a:xfrm>
            <a:off x="351026" y="1405013"/>
            <a:ext cx="4416900" cy="5153700"/>
          </a:xfrm>
          <a:prstGeom prst="frame">
            <a:avLst>
              <a:gd name="adj1" fmla="val 4603"/>
            </a:avLst>
          </a:prstGeom>
          <a:solidFill>
            <a:schemeClr val="accent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4983689" y="1405006"/>
            <a:ext cx="3576300" cy="24822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4983689" y="4076524"/>
            <a:ext cx="3576300" cy="24822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4"/>
          <p:cNvSpPr/>
          <p:nvPr/>
        </p:nvSpPr>
        <p:spPr>
          <a:xfrm>
            <a:off x="4983689" y="1405006"/>
            <a:ext cx="3576300" cy="2482200"/>
          </a:xfrm>
          <a:prstGeom prst="frame">
            <a:avLst>
              <a:gd name="adj1" fmla="val 8314"/>
            </a:avLst>
          </a:prstGeom>
          <a:solidFill>
            <a:schemeClr val="accen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4"/>
          <p:cNvSpPr/>
          <p:nvPr/>
        </p:nvSpPr>
        <p:spPr>
          <a:xfrm>
            <a:off x="4983689" y="4076531"/>
            <a:ext cx="3576300" cy="2482200"/>
          </a:xfrm>
          <a:prstGeom prst="frame">
            <a:avLst>
              <a:gd name="adj1" fmla="val 8314"/>
            </a:avLst>
          </a:prstGeom>
          <a:solidFill>
            <a:schemeClr val="accent4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4"/>
          <p:cNvSpPr/>
          <p:nvPr/>
        </p:nvSpPr>
        <p:spPr>
          <a:xfrm>
            <a:off x="389450" y="5058900"/>
            <a:ext cx="1336800" cy="1336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6" name="Google Shape;56;p4"/>
          <p:cNvGrpSpPr/>
          <p:nvPr/>
        </p:nvGrpSpPr>
        <p:grpSpPr>
          <a:xfrm>
            <a:off x="810397" y="5341832"/>
            <a:ext cx="494906" cy="832412"/>
            <a:chOff x="3083744" y="1423529"/>
            <a:chExt cx="913447" cy="1536382"/>
          </a:xfrm>
        </p:grpSpPr>
        <p:sp>
          <p:nvSpPr>
            <p:cNvPr id="57" name="Google Shape;57;p4"/>
            <p:cNvSpPr/>
            <p:nvPr/>
          </p:nvSpPr>
          <p:spPr>
            <a:xfrm>
              <a:off x="3375209" y="2458896"/>
              <a:ext cx="330517" cy="439102"/>
            </a:xfrm>
            <a:custGeom>
              <a:avLst/>
              <a:gdLst/>
              <a:ahLst/>
              <a:cxnLst/>
              <a:rect l="l" t="t" r="r" b="b"/>
              <a:pathLst>
                <a:path w="330517" h="439102" extrusionOk="0">
                  <a:moveTo>
                    <a:pt x="0" y="0"/>
                  </a:moveTo>
                  <a:lnTo>
                    <a:pt x="330517" y="0"/>
                  </a:lnTo>
                  <a:lnTo>
                    <a:pt x="330517" y="439103"/>
                  </a:lnTo>
                  <a:lnTo>
                    <a:pt x="0" y="439103"/>
                  </a:lnTo>
                  <a:close/>
                </a:path>
              </a:pathLst>
            </a:custGeom>
            <a:solidFill>
              <a:srgbClr val="56484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58;p4"/>
            <p:cNvSpPr/>
            <p:nvPr/>
          </p:nvSpPr>
          <p:spPr>
            <a:xfrm>
              <a:off x="3375209" y="2502711"/>
              <a:ext cx="330517" cy="108584"/>
            </a:xfrm>
            <a:custGeom>
              <a:avLst/>
              <a:gdLst/>
              <a:ahLst/>
              <a:cxnLst/>
              <a:rect l="l" t="t" r="r" b="b"/>
              <a:pathLst>
                <a:path w="330517" h="108584" extrusionOk="0">
                  <a:moveTo>
                    <a:pt x="0" y="40957"/>
                  </a:moveTo>
                  <a:lnTo>
                    <a:pt x="330517" y="0"/>
                  </a:lnTo>
                  <a:lnTo>
                    <a:pt x="330517" y="66675"/>
                  </a:lnTo>
                  <a:lnTo>
                    <a:pt x="0" y="108585"/>
                  </a:lnTo>
                  <a:close/>
                </a:path>
              </a:pathLst>
            </a:custGeom>
            <a:solidFill>
              <a:srgbClr val="86736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59;p4"/>
            <p:cNvSpPr/>
            <p:nvPr/>
          </p:nvSpPr>
          <p:spPr>
            <a:xfrm>
              <a:off x="3375209" y="2625583"/>
              <a:ext cx="330517" cy="108585"/>
            </a:xfrm>
            <a:custGeom>
              <a:avLst/>
              <a:gdLst/>
              <a:ahLst/>
              <a:cxnLst/>
              <a:rect l="l" t="t" r="r" b="b"/>
              <a:pathLst>
                <a:path w="330517" h="108585" extrusionOk="0">
                  <a:moveTo>
                    <a:pt x="0" y="40958"/>
                  </a:moveTo>
                  <a:cubicBezTo>
                    <a:pt x="110490" y="27623"/>
                    <a:pt x="220027" y="13335"/>
                    <a:pt x="330517" y="0"/>
                  </a:cubicBezTo>
                  <a:cubicBezTo>
                    <a:pt x="330517" y="22860"/>
                    <a:pt x="330517" y="44767"/>
                    <a:pt x="330517" y="67628"/>
                  </a:cubicBezTo>
                  <a:cubicBezTo>
                    <a:pt x="220027" y="80963"/>
                    <a:pt x="110490" y="95250"/>
                    <a:pt x="0" y="108585"/>
                  </a:cubicBezTo>
                  <a:cubicBezTo>
                    <a:pt x="0" y="86678"/>
                    <a:pt x="0" y="63817"/>
                    <a:pt x="0" y="40958"/>
                  </a:cubicBezTo>
                  <a:close/>
                </a:path>
              </a:pathLst>
            </a:custGeom>
            <a:solidFill>
              <a:srgbClr val="86736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60;p4"/>
            <p:cNvSpPr/>
            <p:nvPr/>
          </p:nvSpPr>
          <p:spPr>
            <a:xfrm>
              <a:off x="3375209" y="2748456"/>
              <a:ext cx="330517" cy="109537"/>
            </a:xfrm>
            <a:custGeom>
              <a:avLst/>
              <a:gdLst/>
              <a:ahLst/>
              <a:cxnLst/>
              <a:rect l="l" t="t" r="r" b="b"/>
              <a:pathLst>
                <a:path w="330517" h="109537" extrusionOk="0">
                  <a:moveTo>
                    <a:pt x="0" y="41910"/>
                  </a:moveTo>
                  <a:lnTo>
                    <a:pt x="330517" y="0"/>
                  </a:lnTo>
                  <a:lnTo>
                    <a:pt x="330517" y="67627"/>
                  </a:lnTo>
                  <a:lnTo>
                    <a:pt x="0" y="109538"/>
                  </a:lnTo>
                  <a:close/>
                </a:path>
              </a:pathLst>
            </a:custGeom>
            <a:solidFill>
              <a:srgbClr val="86736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61;p4"/>
            <p:cNvSpPr/>
            <p:nvPr/>
          </p:nvSpPr>
          <p:spPr>
            <a:xfrm>
              <a:off x="3375209" y="2897999"/>
              <a:ext cx="330517" cy="61912"/>
            </a:xfrm>
            <a:custGeom>
              <a:avLst/>
              <a:gdLst/>
              <a:ahLst/>
              <a:cxnLst/>
              <a:rect l="l" t="t" r="r" b="b"/>
              <a:pathLst>
                <a:path w="330517" h="61912" extrusionOk="0">
                  <a:moveTo>
                    <a:pt x="81915" y="61913"/>
                  </a:moveTo>
                  <a:lnTo>
                    <a:pt x="247650" y="61913"/>
                  </a:lnTo>
                  <a:lnTo>
                    <a:pt x="33051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44F5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62;p4"/>
            <p:cNvSpPr/>
            <p:nvPr/>
          </p:nvSpPr>
          <p:spPr>
            <a:xfrm>
              <a:off x="3083744" y="1423529"/>
              <a:ext cx="913447" cy="1036320"/>
            </a:xfrm>
            <a:custGeom>
              <a:avLst/>
              <a:gdLst/>
              <a:ahLst/>
              <a:cxnLst/>
              <a:rect l="l" t="t" r="r" b="b"/>
              <a:pathLst>
                <a:path w="913447" h="1036320" extrusionOk="0">
                  <a:moveTo>
                    <a:pt x="456247" y="0"/>
                  </a:moveTo>
                  <a:cubicBezTo>
                    <a:pt x="708660" y="0"/>
                    <a:pt x="913447" y="204788"/>
                    <a:pt x="913447" y="457200"/>
                  </a:cubicBezTo>
                  <a:cubicBezTo>
                    <a:pt x="913447" y="613410"/>
                    <a:pt x="835342" y="750570"/>
                    <a:pt x="716280" y="833438"/>
                  </a:cubicBezTo>
                  <a:cubicBezTo>
                    <a:pt x="655320" y="875348"/>
                    <a:pt x="621982" y="940118"/>
                    <a:pt x="621982" y="1014413"/>
                  </a:cubicBezTo>
                  <a:lnTo>
                    <a:pt x="621982" y="1036320"/>
                  </a:lnTo>
                  <a:lnTo>
                    <a:pt x="291465" y="1036320"/>
                  </a:lnTo>
                  <a:lnTo>
                    <a:pt x="291465" y="1014413"/>
                  </a:lnTo>
                  <a:cubicBezTo>
                    <a:pt x="291465" y="940118"/>
                    <a:pt x="258127" y="876300"/>
                    <a:pt x="197167" y="833438"/>
                  </a:cubicBezTo>
                  <a:cubicBezTo>
                    <a:pt x="78105" y="750570"/>
                    <a:pt x="0" y="613410"/>
                    <a:pt x="0" y="457200"/>
                  </a:cubicBezTo>
                  <a:cubicBezTo>
                    <a:pt x="0" y="204788"/>
                    <a:pt x="203835" y="0"/>
                    <a:pt x="45624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" name="Google Shape;63;p4"/>
            <p:cNvSpPr/>
            <p:nvPr/>
          </p:nvSpPr>
          <p:spPr>
            <a:xfrm>
              <a:off x="3274244" y="1789289"/>
              <a:ext cx="532447" cy="669607"/>
            </a:xfrm>
            <a:custGeom>
              <a:avLst/>
              <a:gdLst/>
              <a:ahLst/>
              <a:cxnLst/>
              <a:rect l="l" t="t" r="r" b="b"/>
              <a:pathLst>
                <a:path w="532447" h="669607" extrusionOk="0">
                  <a:moveTo>
                    <a:pt x="303847" y="669607"/>
                  </a:moveTo>
                  <a:lnTo>
                    <a:pt x="303847" y="228600"/>
                  </a:lnTo>
                  <a:lnTo>
                    <a:pt x="228600" y="228600"/>
                  </a:lnTo>
                  <a:lnTo>
                    <a:pt x="228600" y="669607"/>
                  </a:lnTo>
                  <a:lnTo>
                    <a:pt x="178117" y="669607"/>
                  </a:lnTo>
                  <a:lnTo>
                    <a:pt x="178117" y="228600"/>
                  </a:lnTo>
                  <a:lnTo>
                    <a:pt x="114300" y="228600"/>
                  </a:lnTo>
                  <a:cubicBezTo>
                    <a:pt x="82867" y="228600"/>
                    <a:pt x="54292" y="216217"/>
                    <a:pt x="33338" y="195263"/>
                  </a:cubicBezTo>
                  <a:cubicBezTo>
                    <a:pt x="12382" y="174308"/>
                    <a:pt x="0" y="145733"/>
                    <a:pt x="0" y="114300"/>
                  </a:cubicBezTo>
                  <a:cubicBezTo>
                    <a:pt x="0" y="82867"/>
                    <a:pt x="12382" y="54292"/>
                    <a:pt x="33338" y="33338"/>
                  </a:cubicBezTo>
                  <a:cubicBezTo>
                    <a:pt x="54292" y="12382"/>
                    <a:pt x="82867" y="0"/>
                    <a:pt x="114300" y="0"/>
                  </a:cubicBezTo>
                  <a:cubicBezTo>
                    <a:pt x="145732" y="0"/>
                    <a:pt x="174307" y="12382"/>
                    <a:pt x="195263" y="33338"/>
                  </a:cubicBezTo>
                  <a:cubicBezTo>
                    <a:pt x="216217" y="54292"/>
                    <a:pt x="228600" y="82867"/>
                    <a:pt x="228600" y="114300"/>
                  </a:cubicBezTo>
                  <a:lnTo>
                    <a:pt x="228600" y="178117"/>
                  </a:lnTo>
                  <a:lnTo>
                    <a:pt x="303847" y="178117"/>
                  </a:lnTo>
                  <a:lnTo>
                    <a:pt x="303847" y="114300"/>
                  </a:lnTo>
                  <a:cubicBezTo>
                    <a:pt x="303847" y="82867"/>
                    <a:pt x="316230" y="54292"/>
                    <a:pt x="337185" y="33338"/>
                  </a:cubicBezTo>
                  <a:cubicBezTo>
                    <a:pt x="358140" y="12382"/>
                    <a:pt x="386715" y="0"/>
                    <a:pt x="418147" y="0"/>
                  </a:cubicBezTo>
                  <a:cubicBezTo>
                    <a:pt x="449580" y="0"/>
                    <a:pt x="478155" y="12382"/>
                    <a:pt x="499110" y="33338"/>
                  </a:cubicBezTo>
                  <a:cubicBezTo>
                    <a:pt x="520065" y="54292"/>
                    <a:pt x="532447" y="82867"/>
                    <a:pt x="532447" y="114300"/>
                  </a:cubicBezTo>
                  <a:cubicBezTo>
                    <a:pt x="532447" y="145733"/>
                    <a:pt x="520065" y="174308"/>
                    <a:pt x="499110" y="195263"/>
                  </a:cubicBezTo>
                  <a:cubicBezTo>
                    <a:pt x="478155" y="216217"/>
                    <a:pt x="449580" y="228600"/>
                    <a:pt x="418147" y="228600"/>
                  </a:cubicBezTo>
                  <a:lnTo>
                    <a:pt x="354330" y="228600"/>
                  </a:lnTo>
                  <a:lnTo>
                    <a:pt x="354330" y="669607"/>
                  </a:lnTo>
                  <a:lnTo>
                    <a:pt x="303847" y="669607"/>
                  </a:lnTo>
                  <a:lnTo>
                    <a:pt x="303847" y="669607"/>
                  </a:lnTo>
                  <a:close/>
                  <a:moveTo>
                    <a:pt x="354330" y="114300"/>
                  </a:moveTo>
                  <a:lnTo>
                    <a:pt x="354330" y="178117"/>
                  </a:lnTo>
                  <a:lnTo>
                    <a:pt x="418147" y="178117"/>
                  </a:lnTo>
                  <a:cubicBezTo>
                    <a:pt x="435292" y="178117"/>
                    <a:pt x="451485" y="170497"/>
                    <a:pt x="462915" y="159067"/>
                  </a:cubicBezTo>
                  <a:cubicBezTo>
                    <a:pt x="474345" y="147638"/>
                    <a:pt x="481965" y="131445"/>
                    <a:pt x="481965" y="114300"/>
                  </a:cubicBezTo>
                  <a:cubicBezTo>
                    <a:pt x="481965" y="97155"/>
                    <a:pt x="475297" y="80963"/>
                    <a:pt x="462915" y="69532"/>
                  </a:cubicBezTo>
                  <a:cubicBezTo>
                    <a:pt x="451485" y="58102"/>
                    <a:pt x="435292" y="50482"/>
                    <a:pt x="418147" y="50482"/>
                  </a:cubicBezTo>
                  <a:cubicBezTo>
                    <a:pt x="401003" y="50482"/>
                    <a:pt x="384810" y="57150"/>
                    <a:pt x="373380" y="69532"/>
                  </a:cubicBezTo>
                  <a:cubicBezTo>
                    <a:pt x="360997" y="80963"/>
                    <a:pt x="354330" y="96202"/>
                    <a:pt x="354330" y="114300"/>
                  </a:cubicBezTo>
                  <a:lnTo>
                    <a:pt x="354330" y="114300"/>
                  </a:lnTo>
                  <a:close/>
                  <a:moveTo>
                    <a:pt x="114300" y="178117"/>
                  </a:moveTo>
                  <a:lnTo>
                    <a:pt x="178117" y="178117"/>
                  </a:lnTo>
                  <a:lnTo>
                    <a:pt x="178117" y="114300"/>
                  </a:lnTo>
                  <a:cubicBezTo>
                    <a:pt x="178117" y="97155"/>
                    <a:pt x="171450" y="80963"/>
                    <a:pt x="159067" y="69532"/>
                  </a:cubicBezTo>
                  <a:cubicBezTo>
                    <a:pt x="147638" y="58102"/>
                    <a:pt x="131445" y="50482"/>
                    <a:pt x="114300" y="50482"/>
                  </a:cubicBezTo>
                  <a:cubicBezTo>
                    <a:pt x="97155" y="50482"/>
                    <a:pt x="80963" y="57150"/>
                    <a:pt x="69532" y="69532"/>
                  </a:cubicBezTo>
                  <a:cubicBezTo>
                    <a:pt x="58102" y="80963"/>
                    <a:pt x="50482" y="97155"/>
                    <a:pt x="50482" y="114300"/>
                  </a:cubicBezTo>
                  <a:cubicBezTo>
                    <a:pt x="50482" y="131445"/>
                    <a:pt x="57150" y="147638"/>
                    <a:pt x="69532" y="159067"/>
                  </a:cubicBezTo>
                  <a:cubicBezTo>
                    <a:pt x="80963" y="170497"/>
                    <a:pt x="96202" y="178117"/>
                    <a:pt x="114300" y="1781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4" name="Google Shape;64;p4"/>
          <p:cNvGrpSpPr/>
          <p:nvPr/>
        </p:nvGrpSpPr>
        <p:grpSpPr>
          <a:xfrm rot="5664003">
            <a:off x="1588635" y="5626140"/>
            <a:ext cx="711096" cy="382434"/>
            <a:chOff x="3448893" y="949065"/>
            <a:chExt cx="2173513" cy="1168580"/>
          </a:xfrm>
        </p:grpSpPr>
        <p:sp>
          <p:nvSpPr>
            <p:cNvPr id="65" name="Google Shape;65;p4"/>
            <p:cNvSpPr/>
            <p:nvPr/>
          </p:nvSpPr>
          <p:spPr>
            <a:xfrm>
              <a:off x="4498069" y="1640485"/>
              <a:ext cx="1124337" cy="477160"/>
            </a:xfrm>
            <a:custGeom>
              <a:avLst/>
              <a:gdLst/>
              <a:ahLst/>
              <a:cxnLst/>
              <a:rect l="l" t="t" r="r" b="b"/>
              <a:pathLst>
                <a:path w="814737" h="345768" extrusionOk="0">
                  <a:moveTo>
                    <a:pt x="804830" y="218856"/>
                  </a:moveTo>
                  <a:cubicBezTo>
                    <a:pt x="729155" y="367840"/>
                    <a:pt x="532086" y="146335"/>
                    <a:pt x="320040" y="184960"/>
                  </a:cubicBezTo>
                  <a:cubicBezTo>
                    <a:pt x="175786" y="210973"/>
                    <a:pt x="80404" y="251176"/>
                    <a:pt x="0" y="345769"/>
                  </a:cubicBezTo>
                  <a:cubicBezTo>
                    <a:pt x="409903" y="-232038"/>
                    <a:pt x="889963" y="51742"/>
                    <a:pt x="804830" y="21885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66;p4"/>
            <p:cNvSpPr/>
            <p:nvPr/>
          </p:nvSpPr>
          <p:spPr>
            <a:xfrm>
              <a:off x="3963048" y="949065"/>
              <a:ext cx="553783" cy="1135180"/>
            </a:xfrm>
            <a:custGeom>
              <a:avLst/>
              <a:gdLst/>
              <a:ahLst/>
              <a:cxnLst/>
              <a:rect l="l" t="t" r="r" b="b"/>
              <a:pathLst>
                <a:path w="401292" h="822594" extrusionOk="0">
                  <a:moveTo>
                    <a:pt x="401279" y="442645"/>
                  </a:moveTo>
                  <a:cubicBezTo>
                    <a:pt x="400491" y="299179"/>
                    <a:pt x="351618" y="151772"/>
                    <a:pt x="246777" y="54025"/>
                  </a:cubicBezTo>
                  <a:cubicBezTo>
                    <a:pt x="223129" y="31954"/>
                    <a:pt x="195539" y="11458"/>
                    <a:pt x="163220" y="3576"/>
                  </a:cubicBezTo>
                  <a:cubicBezTo>
                    <a:pt x="87545" y="-16131"/>
                    <a:pt x="2411" y="48507"/>
                    <a:pt x="47" y="126547"/>
                  </a:cubicBezTo>
                  <a:cubicBezTo>
                    <a:pt x="-2318" y="217987"/>
                    <a:pt x="85969" y="281049"/>
                    <a:pt x="150607" y="345687"/>
                  </a:cubicBezTo>
                  <a:cubicBezTo>
                    <a:pt x="275155" y="468658"/>
                    <a:pt x="335852" y="648385"/>
                    <a:pt x="316933" y="822594"/>
                  </a:cubicBezTo>
                  <a:cubicBezTo>
                    <a:pt x="369748" y="705930"/>
                    <a:pt x="402067" y="570346"/>
                    <a:pt x="401279" y="44264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4"/>
            <p:cNvSpPr/>
            <p:nvPr/>
          </p:nvSpPr>
          <p:spPr>
            <a:xfrm>
              <a:off x="3448893" y="1450622"/>
              <a:ext cx="807082" cy="435409"/>
            </a:xfrm>
            <a:custGeom>
              <a:avLst/>
              <a:gdLst/>
              <a:ahLst/>
              <a:cxnLst/>
              <a:rect l="l" t="t" r="r" b="b"/>
              <a:pathLst>
                <a:path w="584842" h="315514" extrusionOk="0">
                  <a:moveTo>
                    <a:pt x="277415" y="198059"/>
                  </a:moveTo>
                  <a:cubicBezTo>
                    <a:pt x="234848" y="209883"/>
                    <a:pt x="194646" y="229590"/>
                    <a:pt x="150503" y="235896"/>
                  </a:cubicBezTo>
                  <a:cubicBezTo>
                    <a:pt x="93747" y="244567"/>
                    <a:pt x="28320" y="228802"/>
                    <a:pt x="6248" y="167316"/>
                  </a:cubicBezTo>
                  <a:cubicBezTo>
                    <a:pt x="-5576" y="134208"/>
                    <a:pt x="-58" y="97948"/>
                    <a:pt x="18072" y="68781"/>
                  </a:cubicBezTo>
                  <a:cubicBezTo>
                    <a:pt x="63004" y="-6105"/>
                    <a:pt x="148926" y="-5316"/>
                    <a:pt x="224601" y="4931"/>
                  </a:cubicBezTo>
                  <a:cubicBezTo>
                    <a:pt x="471331" y="38827"/>
                    <a:pt x="571442" y="272945"/>
                    <a:pt x="584843" y="315512"/>
                  </a:cubicBezTo>
                  <a:cubicBezTo>
                    <a:pt x="584843" y="316300"/>
                    <a:pt x="449259" y="150762"/>
                    <a:pt x="277415" y="19805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8" name="Google Shape;68;p4"/>
          <p:cNvGrpSpPr/>
          <p:nvPr/>
        </p:nvGrpSpPr>
        <p:grpSpPr>
          <a:xfrm>
            <a:off x="458037" y="6236310"/>
            <a:ext cx="1268073" cy="539794"/>
            <a:chOff x="458037" y="6236310"/>
            <a:chExt cx="1268073" cy="539794"/>
          </a:xfrm>
        </p:grpSpPr>
        <p:grpSp>
          <p:nvGrpSpPr>
            <p:cNvPr id="69" name="Google Shape;69;p4"/>
            <p:cNvGrpSpPr/>
            <p:nvPr/>
          </p:nvGrpSpPr>
          <p:grpSpPr>
            <a:xfrm>
              <a:off x="633694" y="6236310"/>
              <a:ext cx="918764" cy="539794"/>
              <a:chOff x="4692026" y="4370063"/>
              <a:chExt cx="2807959" cy="1649737"/>
            </a:xfrm>
          </p:grpSpPr>
          <p:sp>
            <p:nvSpPr>
              <p:cNvPr id="70" name="Google Shape;70;p4"/>
              <p:cNvSpPr/>
              <p:nvPr/>
            </p:nvSpPr>
            <p:spPr>
              <a:xfrm>
                <a:off x="4692026" y="4370063"/>
                <a:ext cx="2807065" cy="1649730"/>
              </a:xfrm>
              <a:custGeom>
                <a:avLst/>
                <a:gdLst/>
                <a:ahLst/>
                <a:cxnLst/>
                <a:rect l="l" t="t" r="r" b="b"/>
                <a:pathLst>
                  <a:path w="1685925" h="1649730" extrusionOk="0">
                    <a:moveTo>
                      <a:pt x="0" y="0"/>
                    </a:moveTo>
                    <a:lnTo>
                      <a:pt x="1685925" y="0"/>
                    </a:lnTo>
                    <a:lnTo>
                      <a:pt x="1685925" y="1649730"/>
                    </a:lnTo>
                    <a:lnTo>
                      <a:pt x="0" y="164973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" name="Google Shape;71;p4"/>
              <p:cNvSpPr/>
              <p:nvPr/>
            </p:nvSpPr>
            <p:spPr>
              <a:xfrm>
                <a:off x="6377940" y="4370070"/>
                <a:ext cx="1122045" cy="1649730"/>
              </a:xfrm>
              <a:custGeom>
                <a:avLst/>
                <a:gdLst/>
                <a:ahLst/>
                <a:cxnLst/>
                <a:rect l="l" t="t" r="r" b="b"/>
                <a:pathLst>
                  <a:path w="1122045" h="1649730" extrusionOk="0">
                    <a:moveTo>
                      <a:pt x="0" y="0"/>
                    </a:moveTo>
                    <a:lnTo>
                      <a:pt x="1122045" y="0"/>
                    </a:lnTo>
                    <a:lnTo>
                      <a:pt x="1122045" y="1649730"/>
                    </a:lnTo>
                    <a:lnTo>
                      <a:pt x="0" y="1649730"/>
                    </a:lnTo>
                    <a:close/>
                  </a:path>
                </a:pathLst>
              </a:custGeom>
              <a:solidFill>
                <a:srgbClr val="000000">
                  <a:alpha val="162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2" name="Google Shape;72;p4"/>
            <p:cNvSpPr/>
            <p:nvPr/>
          </p:nvSpPr>
          <p:spPr>
            <a:xfrm>
              <a:off x="458037" y="6236448"/>
              <a:ext cx="728077" cy="133824"/>
            </a:xfrm>
            <a:custGeom>
              <a:avLst/>
              <a:gdLst/>
              <a:ahLst/>
              <a:cxnLst/>
              <a:rect l="l" t="t" r="r" b="b"/>
              <a:pathLst>
                <a:path w="2223135" h="408622" extrusionOk="0">
                  <a:moveTo>
                    <a:pt x="537210" y="0"/>
                  </a:moveTo>
                  <a:lnTo>
                    <a:pt x="2223135" y="0"/>
                  </a:lnTo>
                  <a:lnTo>
                    <a:pt x="1684973" y="408623"/>
                  </a:lnTo>
                  <a:lnTo>
                    <a:pt x="0" y="40862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73;p4"/>
            <p:cNvSpPr/>
            <p:nvPr/>
          </p:nvSpPr>
          <p:spPr>
            <a:xfrm>
              <a:off x="1185511" y="6236448"/>
              <a:ext cx="540598" cy="133824"/>
            </a:xfrm>
            <a:custGeom>
              <a:avLst/>
              <a:gdLst/>
              <a:ahLst/>
              <a:cxnLst/>
              <a:rect l="l" t="t" r="r" b="b"/>
              <a:pathLst>
                <a:path w="1650682" h="408622" extrusionOk="0">
                  <a:moveTo>
                    <a:pt x="1122045" y="0"/>
                  </a:moveTo>
                  <a:lnTo>
                    <a:pt x="0" y="0"/>
                  </a:lnTo>
                  <a:lnTo>
                    <a:pt x="528638" y="408623"/>
                  </a:lnTo>
                  <a:lnTo>
                    <a:pt x="1650682" y="40862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458037" y="6236448"/>
              <a:ext cx="728077" cy="133824"/>
            </a:xfrm>
            <a:custGeom>
              <a:avLst/>
              <a:gdLst/>
              <a:ahLst/>
              <a:cxnLst/>
              <a:rect l="l" t="t" r="r" b="b"/>
              <a:pathLst>
                <a:path w="2223135" h="408622" extrusionOk="0">
                  <a:moveTo>
                    <a:pt x="537210" y="0"/>
                  </a:moveTo>
                  <a:lnTo>
                    <a:pt x="2223135" y="0"/>
                  </a:lnTo>
                  <a:lnTo>
                    <a:pt x="1684973" y="408623"/>
                  </a:lnTo>
                  <a:lnTo>
                    <a:pt x="0" y="408623"/>
                  </a:lnTo>
                  <a:close/>
                </a:path>
              </a:pathLst>
            </a:custGeom>
            <a:solidFill>
              <a:srgbClr val="FFFFFF">
                <a:alpha val="5809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75;p4"/>
            <p:cNvSpPr/>
            <p:nvPr/>
          </p:nvSpPr>
          <p:spPr>
            <a:xfrm>
              <a:off x="1185511" y="6236448"/>
              <a:ext cx="540598" cy="133824"/>
            </a:xfrm>
            <a:custGeom>
              <a:avLst/>
              <a:gdLst/>
              <a:ahLst/>
              <a:cxnLst/>
              <a:rect l="l" t="t" r="r" b="b"/>
              <a:pathLst>
                <a:path w="1650682" h="408622" extrusionOk="0">
                  <a:moveTo>
                    <a:pt x="1122045" y="0"/>
                  </a:moveTo>
                  <a:lnTo>
                    <a:pt x="0" y="0"/>
                  </a:lnTo>
                  <a:lnTo>
                    <a:pt x="528638" y="408623"/>
                  </a:lnTo>
                  <a:lnTo>
                    <a:pt x="1650682" y="408623"/>
                  </a:lnTo>
                  <a:close/>
                </a:path>
              </a:pathLst>
            </a:custGeom>
            <a:solidFill>
              <a:srgbClr val="FFFFFF">
                <a:alpha val="245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6" name="Google Shape;76;p4"/>
          <p:cNvGrpSpPr/>
          <p:nvPr/>
        </p:nvGrpSpPr>
        <p:grpSpPr>
          <a:xfrm rot="2048666">
            <a:off x="10328088" y="208298"/>
            <a:ext cx="2242516" cy="1205679"/>
            <a:chOff x="3448893" y="949065"/>
            <a:chExt cx="2173513" cy="1168580"/>
          </a:xfrm>
        </p:grpSpPr>
        <p:sp>
          <p:nvSpPr>
            <p:cNvPr id="77" name="Google Shape;77;p4"/>
            <p:cNvSpPr/>
            <p:nvPr/>
          </p:nvSpPr>
          <p:spPr>
            <a:xfrm>
              <a:off x="4498069" y="1640485"/>
              <a:ext cx="1124337" cy="477160"/>
            </a:xfrm>
            <a:custGeom>
              <a:avLst/>
              <a:gdLst/>
              <a:ahLst/>
              <a:cxnLst/>
              <a:rect l="l" t="t" r="r" b="b"/>
              <a:pathLst>
                <a:path w="814737" h="345768" extrusionOk="0">
                  <a:moveTo>
                    <a:pt x="804830" y="218856"/>
                  </a:moveTo>
                  <a:cubicBezTo>
                    <a:pt x="729155" y="367840"/>
                    <a:pt x="532086" y="146335"/>
                    <a:pt x="320040" y="184960"/>
                  </a:cubicBezTo>
                  <a:cubicBezTo>
                    <a:pt x="175786" y="210973"/>
                    <a:pt x="80404" y="251176"/>
                    <a:pt x="0" y="345769"/>
                  </a:cubicBezTo>
                  <a:cubicBezTo>
                    <a:pt x="409903" y="-232038"/>
                    <a:pt x="889963" y="51742"/>
                    <a:pt x="804830" y="21885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78;p4"/>
            <p:cNvSpPr/>
            <p:nvPr/>
          </p:nvSpPr>
          <p:spPr>
            <a:xfrm>
              <a:off x="3963048" y="949065"/>
              <a:ext cx="553783" cy="1135180"/>
            </a:xfrm>
            <a:custGeom>
              <a:avLst/>
              <a:gdLst/>
              <a:ahLst/>
              <a:cxnLst/>
              <a:rect l="l" t="t" r="r" b="b"/>
              <a:pathLst>
                <a:path w="401292" h="822594" extrusionOk="0">
                  <a:moveTo>
                    <a:pt x="401279" y="442645"/>
                  </a:moveTo>
                  <a:cubicBezTo>
                    <a:pt x="400491" y="299179"/>
                    <a:pt x="351618" y="151772"/>
                    <a:pt x="246777" y="54025"/>
                  </a:cubicBezTo>
                  <a:cubicBezTo>
                    <a:pt x="223129" y="31954"/>
                    <a:pt x="195539" y="11458"/>
                    <a:pt x="163220" y="3576"/>
                  </a:cubicBezTo>
                  <a:cubicBezTo>
                    <a:pt x="87545" y="-16131"/>
                    <a:pt x="2411" y="48507"/>
                    <a:pt x="47" y="126547"/>
                  </a:cubicBezTo>
                  <a:cubicBezTo>
                    <a:pt x="-2318" y="217987"/>
                    <a:pt x="85969" y="281049"/>
                    <a:pt x="150607" y="345687"/>
                  </a:cubicBezTo>
                  <a:cubicBezTo>
                    <a:pt x="275155" y="468658"/>
                    <a:pt x="335852" y="648385"/>
                    <a:pt x="316933" y="822594"/>
                  </a:cubicBezTo>
                  <a:cubicBezTo>
                    <a:pt x="369748" y="705930"/>
                    <a:pt x="402067" y="570346"/>
                    <a:pt x="401279" y="4426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Google Shape;79;p4"/>
            <p:cNvSpPr/>
            <p:nvPr/>
          </p:nvSpPr>
          <p:spPr>
            <a:xfrm>
              <a:off x="3448893" y="1450622"/>
              <a:ext cx="807082" cy="435409"/>
            </a:xfrm>
            <a:custGeom>
              <a:avLst/>
              <a:gdLst/>
              <a:ahLst/>
              <a:cxnLst/>
              <a:rect l="l" t="t" r="r" b="b"/>
              <a:pathLst>
                <a:path w="584842" h="315514" extrusionOk="0">
                  <a:moveTo>
                    <a:pt x="277415" y="198059"/>
                  </a:moveTo>
                  <a:cubicBezTo>
                    <a:pt x="234848" y="209883"/>
                    <a:pt x="194646" y="229590"/>
                    <a:pt x="150503" y="235896"/>
                  </a:cubicBezTo>
                  <a:cubicBezTo>
                    <a:pt x="93747" y="244567"/>
                    <a:pt x="28320" y="228802"/>
                    <a:pt x="6248" y="167316"/>
                  </a:cubicBezTo>
                  <a:cubicBezTo>
                    <a:pt x="-5576" y="134208"/>
                    <a:pt x="-58" y="97948"/>
                    <a:pt x="18072" y="68781"/>
                  </a:cubicBezTo>
                  <a:cubicBezTo>
                    <a:pt x="63004" y="-6105"/>
                    <a:pt x="148926" y="-5316"/>
                    <a:pt x="224601" y="4931"/>
                  </a:cubicBezTo>
                  <a:cubicBezTo>
                    <a:pt x="471331" y="38827"/>
                    <a:pt x="571442" y="272945"/>
                    <a:pt x="584843" y="315512"/>
                  </a:cubicBezTo>
                  <a:cubicBezTo>
                    <a:pt x="584843" y="316300"/>
                    <a:pt x="449259" y="150762"/>
                    <a:pt x="277415" y="19805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7605592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0 DO NOT REMOVE · SlidesMania">
  <p:cSld name="100 DO NOT REMOVE · SlidesMania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oogle Shape;81;p5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2" name="Google Shape;82;p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83" name="Google Shape;83;p5">
              <a:hlinkClick r:id="rId2"/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65600" y="331100"/>
              <a:ext cx="5101466" cy="22012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4" name="Google Shape;84;p5"/>
            <p:cNvSpPr txBox="1"/>
            <p:nvPr/>
          </p:nvSpPr>
          <p:spPr>
            <a:xfrm>
              <a:off x="463500" y="2858061"/>
              <a:ext cx="8956500" cy="2442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600" b="1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Free </a:t>
              </a:r>
              <a:r>
                <a:rPr lang="en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themes and templates for </a:t>
              </a:r>
              <a:r>
                <a:rPr lang="en" sz="3600" b="1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Google Slides</a:t>
              </a:r>
              <a:r>
                <a:rPr lang="en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 or </a:t>
              </a:r>
              <a:r>
                <a:rPr lang="en" sz="3600" b="1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PowerPoint</a:t>
              </a:r>
              <a:endParaRPr sz="3600" b="1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1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1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000" b="1">
                  <a:solidFill>
                    <a:srgbClr val="FFCB25"/>
                  </a:solidFill>
                  <a:latin typeface="Poppins"/>
                  <a:ea typeface="Poppins"/>
                  <a:cs typeface="Poppins"/>
                  <a:sym typeface="Poppins"/>
                </a:rPr>
                <a:t>NOT to be sold as is or modified!</a:t>
              </a:r>
              <a:endParaRPr sz="3000" b="1">
                <a:solidFill>
                  <a:srgbClr val="FFCB25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7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Read </a:t>
              </a:r>
              <a:r>
                <a:rPr lang="en" sz="2700" u="sng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FAQ</a:t>
              </a:r>
              <a:r>
                <a:rPr lang="en" sz="4400" b="1">
                  <a:solidFill>
                    <a:srgbClr val="FFCB25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" sz="27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on slidesmania.com</a:t>
              </a:r>
              <a:endParaRPr sz="27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Do not remove the slidesmania.com text on the sides.</a:t>
              </a:r>
              <a:endParaRPr sz="20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cxnSp>
          <p:nvCxnSpPr>
            <p:cNvPr id="85" name="Google Shape;85;p5"/>
            <p:cNvCxnSpPr/>
            <p:nvPr/>
          </p:nvCxnSpPr>
          <p:spPr>
            <a:xfrm>
              <a:off x="10423367" y="5688858"/>
              <a:ext cx="1495200" cy="12900"/>
            </a:xfrm>
            <a:prstGeom prst="straightConnector1">
              <a:avLst/>
            </a:prstGeom>
            <a:noFill/>
            <a:ln w="38100" cap="flat" cmpd="sng">
              <a:solidFill>
                <a:srgbClr val="FFCB2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pic>
          <p:nvPicPr>
            <p:cNvPr id="86" name="Google Shape;86;p5">
              <a:hlinkClick r:id="rId5"/>
            </p:cNvPr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8982558" y="5912306"/>
              <a:ext cx="713232" cy="6378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7" name="Google Shape;87;p5">
              <a:hlinkClick r:id="rId7"/>
            </p:cNvPr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9764428" y="5916798"/>
              <a:ext cx="708660" cy="6288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8" name="Google Shape;88;p5">
              <a:hlinkClick r:id="rId9"/>
            </p:cNvPr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10541715" y="5905569"/>
              <a:ext cx="612648" cy="6243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9" name="Google Shape;89;p5">
              <a:hlinkClick r:id="rId11"/>
            </p:cNvPr>
            <p:cNvPicPr preferRelativeResize="0"/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>
              <a:off x="11219049" y="5916799"/>
              <a:ext cx="699516" cy="60192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0" name="Google Shape;90;p5"/>
            <p:cNvSpPr txBox="1"/>
            <p:nvPr/>
          </p:nvSpPr>
          <p:spPr>
            <a:xfrm>
              <a:off x="7072500" y="4813375"/>
              <a:ext cx="4915500" cy="100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b="1">
                  <a:solidFill>
                    <a:srgbClr val="252525"/>
                  </a:solidFill>
                  <a:latin typeface="Homemade Apple"/>
                  <a:ea typeface="Homemade Apple"/>
                  <a:cs typeface="Homemade Apple"/>
                  <a:sym typeface="Homemade Apple"/>
                </a:rPr>
                <a:t>Sharing is caring!</a:t>
              </a:r>
              <a:endParaRPr sz="2400" b="1">
                <a:solidFill>
                  <a:srgbClr val="252525"/>
                </a:solidFill>
                <a:latin typeface="Homemade Apple"/>
                <a:ea typeface="Homemade Apple"/>
                <a:cs typeface="Homemade Apple"/>
                <a:sym typeface="Homemade Apple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7961907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2 Intro">
  <p:cSld name="002 Intro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6"/>
          <p:cNvSpPr txBox="1">
            <a:spLocks noGrp="1"/>
          </p:cNvSpPr>
          <p:nvPr>
            <p:ph type="title"/>
          </p:nvPr>
        </p:nvSpPr>
        <p:spPr>
          <a:xfrm>
            <a:off x="694600" y="1608900"/>
            <a:ext cx="5322600" cy="1324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ldrich"/>
              <a:buNone/>
              <a:defRPr sz="7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93" name="Google Shape;93;p6"/>
          <p:cNvSpPr txBox="1">
            <a:spLocks noGrp="1"/>
          </p:cNvSpPr>
          <p:nvPr>
            <p:ph type="body" idx="1"/>
          </p:nvPr>
        </p:nvSpPr>
        <p:spPr>
          <a:xfrm>
            <a:off x="694575" y="3013200"/>
            <a:ext cx="5322600" cy="2235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94" name="Google Shape;94;p6"/>
          <p:cNvSpPr/>
          <p:nvPr/>
        </p:nvSpPr>
        <p:spPr>
          <a:xfrm rot="-2700000">
            <a:off x="6536437" y="784971"/>
            <a:ext cx="4877309" cy="4877309"/>
          </a:xfrm>
          <a:custGeom>
            <a:avLst/>
            <a:gdLst/>
            <a:ahLst/>
            <a:cxnLst/>
            <a:rect l="l" t="t" r="r" b="b"/>
            <a:pathLst>
              <a:path w="4724354" h="4724354" extrusionOk="0">
                <a:moveTo>
                  <a:pt x="4724355" y="2362177"/>
                </a:moveTo>
                <a:cubicBezTo>
                  <a:pt x="4724355" y="3666772"/>
                  <a:pt x="3666772" y="4724355"/>
                  <a:pt x="2362177" y="4724355"/>
                </a:cubicBezTo>
                <a:cubicBezTo>
                  <a:pt x="1057583" y="4724355"/>
                  <a:pt x="0" y="3666772"/>
                  <a:pt x="0" y="2362177"/>
                </a:cubicBezTo>
                <a:cubicBezTo>
                  <a:pt x="0" y="1057583"/>
                  <a:pt x="1057583" y="0"/>
                  <a:pt x="2362177" y="0"/>
                </a:cubicBezTo>
                <a:cubicBezTo>
                  <a:pt x="3666772" y="0"/>
                  <a:pt x="4724355" y="1057583"/>
                  <a:pt x="4724355" y="23621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5" name="Google Shape;95;p6"/>
          <p:cNvGrpSpPr/>
          <p:nvPr/>
        </p:nvGrpSpPr>
        <p:grpSpPr>
          <a:xfrm rot="3456507">
            <a:off x="10560490" y="1024313"/>
            <a:ext cx="2242479" cy="1205659"/>
            <a:chOff x="3448893" y="949065"/>
            <a:chExt cx="2173513" cy="1168580"/>
          </a:xfrm>
        </p:grpSpPr>
        <p:sp>
          <p:nvSpPr>
            <p:cNvPr id="96" name="Google Shape;96;p6"/>
            <p:cNvSpPr/>
            <p:nvPr/>
          </p:nvSpPr>
          <p:spPr>
            <a:xfrm>
              <a:off x="4498069" y="1640485"/>
              <a:ext cx="1124337" cy="477160"/>
            </a:xfrm>
            <a:custGeom>
              <a:avLst/>
              <a:gdLst/>
              <a:ahLst/>
              <a:cxnLst/>
              <a:rect l="l" t="t" r="r" b="b"/>
              <a:pathLst>
                <a:path w="814737" h="345768" extrusionOk="0">
                  <a:moveTo>
                    <a:pt x="804830" y="218856"/>
                  </a:moveTo>
                  <a:cubicBezTo>
                    <a:pt x="729155" y="367840"/>
                    <a:pt x="532086" y="146335"/>
                    <a:pt x="320040" y="184960"/>
                  </a:cubicBezTo>
                  <a:cubicBezTo>
                    <a:pt x="175786" y="210973"/>
                    <a:pt x="80404" y="251176"/>
                    <a:pt x="0" y="345769"/>
                  </a:cubicBezTo>
                  <a:cubicBezTo>
                    <a:pt x="409903" y="-232038"/>
                    <a:pt x="889963" y="51742"/>
                    <a:pt x="804830" y="21885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6"/>
            <p:cNvSpPr/>
            <p:nvPr/>
          </p:nvSpPr>
          <p:spPr>
            <a:xfrm>
              <a:off x="3963048" y="949065"/>
              <a:ext cx="553783" cy="1135180"/>
            </a:xfrm>
            <a:custGeom>
              <a:avLst/>
              <a:gdLst/>
              <a:ahLst/>
              <a:cxnLst/>
              <a:rect l="l" t="t" r="r" b="b"/>
              <a:pathLst>
                <a:path w="401292" h="822594" extrusionOk="0">
                  <a:moveTo>
                    <a:pt x="401279" y="442645"/>
                  </a:moveTo>
                  <a:cubicBezTo>
                    <a:pt x="400491" y="299179"/>
                    <a:pt x="351618" y="151772"/>
                    <a:pt x="246777" y="54025"/>
                  </a:cubicBezTo>
                  <a:cubicBezTo>
                    <a:pt x="223129" y="31954"/>
                    <a:pt x="195539" y="11458"/>
                    <a:pt x="163220" y="3576"/>
                  </a:cubicBezTo>
                  <a:cubicBezTo>
                    <a:pt x="87545" y="-16131"/>
                    <a:pt x="2411" y="48507"/>
                    <a:pt x="47" y="126547"/>
                  </a:cubicBezTo>
                  <a:cubicBezTo>
                    <a:pt x="-2318" y="217987"/>
                    <a:pt x="85969" y="281049"/>
                    <a:pt x="150607" y="345687"/>
                  </a:cubicBezTo>
                  <a:cubicBezTo>
                    <a:pt x="275155" y="468658"/>
                    <a:pt x="335852" y="648385"/>
                    <a:pt x="316933" y="822594"/>
                  </a:cubicBezTo>
                  <a:cubicBezTo>
                    <a:pt x="369748" y="705930"/>
                    <a:pt x="402067" y="570346"/>
                    <a:pt x="401279" y="4426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98;p6"/>
            <p:cNvSpPr/>
            <p:nvPr/>
          </p:nvSpPr>
          <p:spPr>
            <a:xfrm>
              <a:off x="3448893" y="1450622"/>
              <a:ext cx="807082" cy="435409"/>
            </a:xfrm>
            <a:custGeom>
              <a:avLst/>
              <a:gdLst/>
              <a:ahLst/>
              <a:cxnLst/>
              <a:rect l="l" t="t" r="r" b="b"/>
              <a:pathLst>
                <a:path w="584842" h="315514" extrusionOk="0">
                  <a:moveTo>
                    <a:pt x="277415" y="198059"/>
                  </a:moveTo>
                  <a:cubicBezTo>
                    <a:pt x="234848" y="209883"/>
                    <a:pt x="194646" y="229590"/>
                    <a:pt x="150503" y="235896"/>
                  </a:cubicBezTo>
                  <a:cubicBezTo>
                    <a:pt x="93747" y="244567"/>
                    <a:pt x="28320" y="228802"/>
                    <a:pt x="6248" y="167316"/>
                  </a:cubicBezTo>
                  <a:cubicBezTo>
                    <a:pt x="-5576" y="134208"/>
                    <a:pt x="-58" y="97948"/>
                    <a:pt x="18072" y="68781"/>
                  </a:cubicBezTo>
                  <a:cubicBezTo>
                    <a:pt x="63004" y="-6105"/>
                    <a:pt x="148926" y="-5316"/>
                    <a:pt x="224601" y="4931"/>
                  </a:cubicBezTo>
                  <a:cubicBezTo>
                    <a:pt x="471331" y="38827"/>
                    <a:pt x="571442" y="272945"/>
                    <a:pt x="584843" y="315512"/>
                  </a:cubicBezTo>
                  <a:cubicBezTo>
                    <a:pt x="584843" y="316300"/>
                    <a:pt x="449259" y="150762"/>
                    <a:pt x="277415" y="19805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9" name="Google Shape;99;p6"/>
          <p:cNvSpPr/>
          <p:nvPr/>
        </p:nvSpPr>
        <p:spPr>
          <a:xfrm rot="-7451544">
            <a:off x="6153249" y="4648330"/>
            <a:ext cx="571261" cy="1171007"/>
          </a:xfrm>
          <a:custGeom>
            <a:avLst/>
            <a:gdLst/>
            <a:ahLst/>
            <a:cxnLst/>
            <a:rect l="l" t="t" r="r" b="b"/>
            <a:pathLst>
              <a:path w="401292" h="822594" extrusionOk="0">
                <a:moveTo>
                  <a:pt x="401279" y="442645"/>
                </a:moveTo>
                <a:cubicBezTo>
                  <a:pt x="400491" y="299179"/>
                  <a:pt x="351618" y="151772"/>
                  <a:pt x="246777" y="54025"/>
                </a:cubicBezTo>
                <a:cubicBezTo>
                  <a:pt x="223129" y="31954"/>
                  <a:pt x="195539" y="11458"/>
                  <a:pt x="163220" y="3576"/>
                </a:cubicBezTo>
                <a:cubicBezTo>
                  <a:pt x="87545" y="-16131"/>
                  <a:pt x="2411" y="48507"/>
                  <a:pt x="47" y="126547"/>
                </a:cubicBezTo>
                <a:cubicBezTo>
                  <a:pt x="-2318" y="217987"/>
                  <a:pt x="85969" y="281049"/>
                  <a:pt x="150607" y="345687"/>
                </a:cubicBezTo>
                <a:cubicBezTo>
                  <a:pt x="275155" y="468658"/>
                  <a:pt x="335852" y="648385"/>
                  <a:pt x="316933" y="822594"/>
                </a:cubicBezTo>
                <a:cubicBezTo>
                  <a:pt x="369748" y="705930"/>
                  <a:pt x="402067" y="570346"/>
                  <a:pt x="401279" y="44264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6"/>
          <p:cNvSpPr/>
          <p:nvPr/>
        </p:nvSpPr>
        <p:spPr>
          <a:xfrm rot="-7451544">
            <a:off x="6376702" y="5252359"/>
            <a:ext cx="832554" cy="449151"/>
          </a:xfrm>
          <a:custGeom>
            <a:avLst/>
            <a:gdLst/>
            <a:ahLst/>
            <a:cxnLst/>
            <a:rect l="l" t="t" r="r" b="b"/>
            <a:pathLst>
              <a:path w="584842" h="315514" extrusionOk="0">
                <a:moveTo>
                  <a:pt x="277415" y="198059"/>
                </a:moveTo>
                <a:cubicBezTo>
                  <a:pt x="234848" y="209883"/>
                  <a:pt x="194646" y="229590"/>
                  <a:pt x="150503" y="235896"/>
                </a:cubicBezTo>
                <a:cubicBezTo>
                  <a:pt x="93747" y="244567"/>
                  <a:pt x="28320" y="228802"/>
                  <a:pt x="6248" y="167316"/>
                </a:cubicBezTo>
                <a:cubicBezTo>
                  <a:pt x="-5576" y="134208"/>
                  <a:pt x="-58" y="97948"/>
                  <a:pt x="18072" y="68781"/>
                </a:cubicBezTo>
                <a:cubicBezTo>
                  <a:pt x="63004" y="-6105"/>
                  <a:pt x="148926" y="-5316"/>
                  <a:pt x="224601" y="4931"/>
                </a:cubicBezTo>
                <a:cubicBezTo>
                  <a:pt x="471331" y="38827"/>
                  <a:pt x="571442" y="272945"/>
                  <a:pt x="584843" y="315512"/>
                </a:cubicBezTo>
                <a:cubicBezTo>
                  <a:pt x="584843" y="316300"/>
                  <a:pt x="449259" y="150762"/>
                  <a:pt x="277415" y="19805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1" name="Google Shape;101;p6"/>
          <p:cNvGrpSpPr/>
          <p:nvPr/>
        </p:nvGrpSpPr>
        <p:grpSpPr>
          <a:xfrm rot="-3566290">
            <a:off x="5467527" y="559169"/>
            <a:ext cx="2242471" cy="1205655"/>
            <a:chOff x="3448893" y="949065"/>
            <a:chExt cx="2173513" cy="1168580"/>
          </a:xfrm>
        </p:grpSpPr>
        <p:sp>
          <p:nvSpPr>
            <p:cNvPr id="102" name="Google Shape;102;p6"/>
            <p:cNvSpPr/>
            <p:nvPr/>
          </p:nvSpPr>
          <p:spPr>
            <a:xfrm>
              <a:off x="4498069" y="1640485"/>
              <a:ext cx="1124337" cy="477160"/>
            </a:xfrm>
            <a:custGeom>
              <a:avLst/>
              <a:gdLst/>
              <a:ahLst/>
              <a:cxnLst/>
              <a:rect l="l" t="t" r="r" b="b"/>
              <a:pathLst>
                <a:path w="814737" h="345768" extrusionOk="0">
                  <a:moveTo>
                    <a:pt x="804830" y="218856"/>
                  </a:moveTo>
                  <a:cubicBezTo>
                    <a:pt x="729155" y="367840"/>
                    <a:pt x="532086" y="146335"/>
                    <a:pt x="320040" y="184960"/>
                  </a:cubicBezTo>
                  <a:cubicBezTo>
                    <a:pt x="175786" y="210973"/>
                    <a:pt x="80404" y="251176"/>
                    <a:pt x="0" y="345769"/>
                  </a:cubicBezTo>
                  <a:cubicBezTo>
                    <a:pt x="409903" y="-232038"/>
                    <a:pt x="889963" y="51742"/>
                    <a:pt x="804830" y="21885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6"/>
            <p:cNvSpPr/>
            <p:nvPr/>
          </p:nvSpPr>
          <p:spPr>
            <a:xfrm>
              <a:off x="3963048" y="949065"/>
              <a:ext cx="553783" cy="1135180"/>
            </a:xfrm>
            <a:custGeom>
              <a:avLst/>
              <a:gdLst/>
              <a:ahLst/>
              <a:cxnLst/>
              <a:rect l="l" t="t" r="r" b="b"/>
              <a:pathLst>
                <a:path w="401292" h="822594" extrusionOk="0">
                  <a:moveTo>
                    <a:pt x="401279" y="442645"/>
                  </a:moveTo>
                  <a:cubicBezTo>
                    <a:pt x="400491" y="299179"/>
                    <a:pt x="351618" y="151772"/>
                    <a:pt x="246777" y="54025"/>
                  </a:cubicBezTo>
                  <a:cubicBezTo>
                    <a:pt x="223129" y="31954"/>
                    <a:pt x="195539" y="11458"/>
                    <a:pt x="163220" y="3576"/>
                  </a:cubicBezTo>
                  <a:cubicBezTo>
                    <a:pt x="87545" y="-16131"/>
                    <a:pt x="2411" y="48507"/>
                    <a:pt x="47" y="126547"/>
                  </a:cubicBezTo>
                  <a:cubicBezTo>
                    <a:pt x="-2318" y="217987"/>
                    <a:pt x="85969" y="281049"/>
                    <a:pt x="150607" y="345687"/>
                  </a:cubicBezTo>
                  <a:cubicBezTo>
                    <a:pt x="275155" y="468658"/>
                    <a:pt x="335852" y="648385"/>
                    <a:pt x="316933" y="822594"/>
                  </a:cubicBezTo>
                  <a:cubicBezTo>
                    <a:pt x="369748" y="705930"/>
                    <a:pt x="402067" y="570346"/>
                    <a:pt x="401279" y="44264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6"/>
            <p:cNvSpPr/>
            <p:nvPr/>
          </p:nvSpPr>
          <p:spPr>
            <a:xfrm>
              <a:off x="3448893" y="1450622"/>
              <a:ext cx="807082" cy="435409"/>
            </a:xfrm>
            <a:custGeom>
              <a:avLst/>
              <a:gdLst/>
              <a:ahLst/>
              <a:cxnLst/>
              <a:rect l="l" t="t" r="r" b="b"/>
              <a:pathLst>
                <a:path w="584842" h="315514" extrusionOk="0">
                  <a:moveTo>
                    <a:pt x="277415" y="198059"/>
                  </a:moveTo>
                  <a:cubicBezTo>
                    <a:pt x="234848" y="209883"/>
                    <a:pt x="194646" y="229590"/>
                    <a:pt x="150503" y="235896"/>
                  </a:cubicBezTo>
                  <a:cubicBezTo>
                    <a:pt x="93747" y="244567"/>
                    <a:pt x="28320" y="228802"/>
                    <a:pt x="6248" y="167316"/>
                  </a:cubicBezTo>
                  <a:cubicBezTo>
                    <a:pt x="-5576" y="134208"/>
                    <a:pt x="-58" y="97948"/>
                    <a:pt x="18072" y="68781"/>
                  </a:cubicBezTo>
                  <a:cubicBezTo>
                    <a:pt x="63004" y="-6105"/>
                    <a:pt x="148926" y="-5316"/>
                    <a:pt x="224601" y="4931"/>
                  </a:cubicBezTo>
                  <a:cubicBezTo>
                    <a:pt x="471331" y="38827"/>
                    <a:pt x="571442" y="272945"/>
                    <a:pt x="584843" y="315512"/>
                  </a:cubicBezTo>
                  <a:cubicBezTo>
                    <a:pt x="584843" y="316300"/>
                    <a:pt x="449259" y="150762"/>
                    <a:pt x="277415" y="19805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5" name="Google Shape;105;p6"/>
          <p:cNvSpPr/>
          <p:nvPr/>
        </p:nvSpPr>
        <p:spPr>
          <a:xfrm>
            <a:off x="6373127" y="6226691"/>
            <a:ext cx="4877943" cy="243896"/>
          </a:xfrm>
          <a:custGeom>
            <a:avLst/>
            <a:gdLst/>
            <a:ahLst/>
            <a:cxnLst/>
            <a:rect l="l" t="t" r="r" b="b"/>
            <a:pathLst>
              <a:path w="4724400" h="236219" extrusionOk="0">
                <a:moveTo>
                  <a:pt x="2362200" y="236220"/>
                </a:moveTo>
                <a:cubicBezTo>
                  <a:pt x="3663315" y="236220"/>
                  <a:pt x="4724400" y="182880"/>
                  <a:pt x="4724400" y="118110"/>
                </a:cubicBezTo>
                <a:cubicBezTo>
                  <a:pt x="4724400" y="52388"/>
                  <a:pt x="3663315" y="0"/>
                  <a:pt x="2362200" y="0"/>
                </a:cubicBezTo>
                <a:cubicBezTo>
                  <a:pt x="1061085" y="0"/>
                  <a:pt x="0" y="53340"/>
                  <a:pt x="0" y="118110"/>
                </a:cubicBezTo>
                <a:cubicBezTo>
                  <a:pt x="0" y="182880"/>
                  <a:pt x="1061085" y="236220"/>
                  <a:pt x="2362200" y="236220"/>
                </a:cubicBezTo>
                <a:close/>
              </a:path>
            </a:pathLst>
          </a:custGeom>
          <a:solidFill>
            <a:srgbClr val="000000">
              <a:alpha val="2346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7522451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3 Talking Points">
  <p:cSld name="003 Talking Points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"/>
          <p:cNvSpPr txBox="1">
            <a:spLocks noGrp="1"/>
          </p:cNvSpPr>
          <p:nvPr>
            <p:ph type="title"/>
          </p:nvPr>
        </p:nvSpPr>
        <p:spPr>
          <a:xfrm>
            <a:off x="415600" y="4409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08" name="Google Shape;108;p7"/>
          <p:cNvSpPr txBox="1">
            <a:spLocks noGrp="1"/>
          </p:cNvSpPr>
          <p:nvPr>
            <p:ph type="body" idx="1"/>
          </p:nvPr>
        </p:nvSpPr>
        <p:spPr>
          <a:xfrm>
            <a:off x="2731600" y="2342250"/>
            <a:ext cx="3334200" cy="1683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09" name="Google Shape;109;p7"/>
          <p:cNvSpPr txBox="1">
            <a:spLocks noGrp="1"/>
          </p:cNvSpPr>
          <p:nvPr>
            <p:ph type="body" idx="2"/>
          </p:nvPr>
        </p:nvSpPr>
        <p:spPr>
          <a:xfrm>
            <a:off x="2731600" y="4432775"/>
            <a:ext cx="3334200" cy="1683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10" name="Google Shape;110;p7"/>
          <p:cNvSpPr txBox="1">
            <a:spLocks noGrp="1"/>
          </p:cNvSpPr>
          <p:nvPr>
            <p:ph type="body" idx="3"/>
          </p:nvPr>
        </p:nvSpPr>
        <p:spPr>
          <a:xfrm>
            <a:off x="8072289" y="2342250"/>
            <a:ext cx="3334200" cy="1683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11" name="Google Shape;111;p7"/>
          <p:cNvSpPr txBox="1">
            <a:spLocks noGrp="1"/>
          </p:cNvSpPr>
          <p:nvPr>
            <p:ph type="body" idx="4"/>
          </p:nvPr>
        </p:nvSpPr>
        <p:spPr>
          <a:xfrm>
            <a:off x="8072289" y="4432775"/>
            <a:ext cx="3334200" cy="1683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6517056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4 Section Title">
  <p:cSld name="004 Section Title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8"/>
          <p:cNvSpPr txBox="1">
            <a:spLocks noGrp="1"/>
          </p:cNvSpPr>
          <p:nvPr>
            <p:ph type="title"/>
          </p:nvPr>
        </p:nvSpPr>
        <p:spPr>
          <a:xfrm>
            <a:off x="481867" y="965000"/>
            <a:ext cx="3653700" cy="4678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9pPr>
          </a:lstStyle>
          <a:p>
            <a:endParaRPr/>
          </a:p>
        </p:txBody>
      </p:sp>
      <p:sp>
        <p:nvSpPr>
          <p:cNvPr id="114" name="Google Shape;114;p8"/>
          <p:cNvSpPr txBox="1">
            <a:spLocks noGrp="1"/>
          </p:cNvSpPr>
          <p:nvPr>
            <p:ph type="subTitle" idx="1"/>
          </p:nvPr>
        </p:nvSpPr>
        <p:spPr>
          <a:xfrm>
            <a:off x="4406700" y="2031800"/>
            <a:ext cx="68319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Patrick Hand"/>
              <a:buNone/>
              <a:defRPr sz="3600" b="1"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3600"/>
              <a:buNone/>
              <a:defRPr sz="3600" b="1"/>
            </a:lvl9pPr>
          </a:lstStyle>
          <a:p>
            <a:endParaRPr/>
          </a:p>
        </p:txBody>
      </p:sp>
      <p:sp>
        <p:nvSpPr>
          <p:cNvPr id="115" name="Google Shape;115;p8"/>
          <p:cNvSpPr txBox="1">
            <a:spLocks noGrp="1"/>
          </p:cNvSpPr>
          <p:nvPr>
            <p:ph type="body" idx="2"/>
          </p:nvPr>
        </p:nvSpPr>
        <p:spPr>
          <a:xfrm>
            <a:off x="4386975" y="2965625"/>
            <a:ext cx="6820500" cy="20751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16" name="Google Shape;116;p8"/>
          <p:cNvSpPr/>
          <p:nvPr/>
        </p:nvSpPr>
        <p:spPr>
          <a:xfrm rot="-2956710">
            <a:off x="766221" y="1905573"/>
            <a:ext cx="570521" cy="1169491"/>
          </a:xfrm>
          <a:custGeom>
            <a:avLst/>
            <a:gdLst/>
            <a:ahLst/>
            <a:cxnLst/>
            <a:rect l="l" t="t" r="r" b="b"/>
            <a:pathLst>
              <a:path w="401292" h="822594" extrusionOk="0">
                <a:moveTo>
                  <a:pt x="401279" y="442645"/>
                </a:moveTo>
                <a:cubicBezTo>
                  <a:pt x="400491" y="299179"/>
                  <a:pt x="351618" y="151772"/>
                  <a:pt x="246777" y="54025"/>
                </a:cubicBezTo>
                <a:cubicBezTo>
                  <a:pt x="223129" y="31954"/>
                  <a:pt x="195539" y="11458"/>
                  <a:pt x="163220" y="3576"/>
                </a:cubicBezTo>
                <a:cubicBezTo>
                  <a:pt x="87545" y="-16131"/>
                  <a:pt x="2411" y="48507"/>
                  <a:pt x="47" y="126547"/>
                </a:cubicBezTo>
                <a:cubicBezTo>
                  <a:pt x="-2318" y="217987"/>
                  <a:pt x="85969" y="281049"/>
                  <a:pt x="150607" y="345687"/>
                </a:cubicBezTo>
                <a:cubicBezTo>
                  <a:pt x="275155" y="468658"/>
                  <a:pt x="335852" y="648385"/>
                  <a:pt x="316933" y="822594"/>
                </a:cubicBezTo>
                <a:cubicBezTo>
                  <a:pt x="369748" y="705930"/>
                  <a:pt x="402067" y="570346"/>
                  <a:pt x="401279" y="44264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8"/>
          <p:cNvSpPr/>
          <p:nvPr/>
        </p:nvSpPr>
        <p:spPr>
          <a:xfrm rot="-2956710">
            <a:off x="494028" y="2671597"/>
            <a:ext cx="831476" cy="448570"/>
          </a:xfrm>
          <a:custGeom>
            <a:avLst/>
            <a:gdLst/>
            <a:ahLst/>
            <a:cxnLst/>
            <a:rect l="l" t="t" r="r" b="b"/>
            <a:pathLst>
              <a:path w="584842" h="315514" extrusionOk="0">
                <a:moveTo>
                  <a:pt x="277415" y="198059"/>
                </a:moveTo>
                <a:cubicBezTo>
                  <a:pt x="234848" y="209883"/>
                  <a:pt x="194646" y="229590"/>
                  <a:pt x="150503" y="235896"/>
                </a:cubicBezTo>
                <a:cubicBezTo>
                  <a:pt x="93747" y="244567"/>
                  <a:pt x="28320" y="228802"/>
                  <a:pt x="6248" y="167316"/>
                </a:cubicBezTo>
                <a:cubicBezTo>
                  <a:pt x="-5576" y="134208"/>
                  <a:pt x="-58" y="97948"/>
                  <a:pt x="18072" y="68781"/>
                </a:cubicBezTo>
                <a:cubicBezTo>
                  <a:pt x="63004" y="-6105"/>
                  <a:pt x="148926" y="-5316"/>
                  <a:pt x="224601" y="4931"/>
                </a:cubicBezTo>
                <a:cubicBezTo>
                  <a:pt x="471331" y="38827"/>
                  <a:pt x="571442" y="272945"/>
                  <a:pt x="584843" y="315512"/>
                </a:cubicBezTo>
                <a:cubicBezTo>
                  <a:pt x="584843" y="316300"/>
                  <a:pt x="449259" y="150762"/>
                  <a:pt x="277415" y="19805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8" name="Google Shape;118;p8"/>
          <p:cNvGrpSpPr/>
          <p:nvPr/>
        </p:nvGrpSpPr>
        <p:grpSpPr>
          <a:xfrm rot="2700000">
            <a:off x="10266435" y="196328"/>
            <a:ext cx="2020292" cy="1442535"/>
            <a:chOff x="3509104" y="949065"/>
            <a:chExt cx="1958007" cy="1398062"/>
          </a:xfrm>
        </p:grpSpPr>
        <p:sp>
          <p:nvSpPr>
            <p:cNvPr id="119" name="Google Shape;119;p8"/>
            <p:cNvSpPr/>
            <p:nvPr/>
          </p:nvSpPr>
          <p:spPr>
            <a:xfrm rot="-1931549">
              <a:off x="4302435" y="1607360"/>
              <a:ext cx="1124007" cy="477020"/>
            </a:xfrm>
            <a:custGeom>
              <a:avLst/>
              <a:gdLst/>
              <a:ahLst/>
              <a:cxnLst/>
              <a:rect l="l" t="t" r="r" b="b"/>
              <a:pathLst>
                <a:path w="814737" h="345768" extrusionOk="0">
                  <a:moveTo>
                    <a:pt x="804830" y="218856"/>
                  </a:moveTo>
                  <a:cubicBezTo>
                    <a:pt x="729155" y="367840"/>
                    <a:pt x="532086" y="146335"/>
                    <a:pt x="320040" y="184960"/>
                  </a:cubicBezTo>
                  <a:cubicBezTo>
                    <a:pt x="175786" y="210973"/>
                    <a:pt x="80404" y="251176"/>
                    <a:pt x="0" y="345769"/>
                  </a:cubicBezTo>
                  <a:cubicBezTo>
                    <a:pt x="409903" y="-232038"/>
                    <a:pt x="889963" y="51742"/>
                    <a:pt x="804830" y="21885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120;p8"/>
            <p:cNvSpPr/>
            <p:nvPr/>
          </p:nvSpPr>
          <p:spPr>
            <a:xfrm>
              <a:off x="3963048" y="949065"/>
              <a:ext cx="553783" cy="1135180"/>
            </a:xfrm>
            <a:custGeom>
              <a:avLst/>
              <a:gdLst/>
              <a:ahLst/>
              <a:cxnLst/>
              <a:rect l="l" t="t" r="r" b="b"/>
              <a:pathLst>
                <a:path w="401292" h="822594" extrusionOk="0">
                  <a:moveTo>
                    <a:pt x="401279" y="442645"/>
                  </a:moveTo>
                  <a:cubicBezTo>
                    <a:pt x="400491" y="299179"/>
                    <a:pt x="351618" y="151772"/>
                    <a:pt x="246777" y="54025"/>
                  </a:cubicBezTo>
                  <a:cubicBezTo>
                    <a:pt x="223129" y="31954"/>
                    <a:pt x="195539" y="11458"/>
                    <a:pt x="163220" y="3576"/>
                  </a:cubicBezTo>
                  <a:cubicBezTo>
                    <a:pt x="87545" y="-16131"/>
                    <a:pt x="2411" y="48507"/>
                    <a:pt x="47" y="126547"/>
                  </a:cubicBezTo>
                  <a:cubicBezTo>
                    <a:pt x="-2318" y="217987"/>
                    <a:pt x="85969" y="281049"/>
                    <a:pt x="150607" y="345687"/>
                  </a:cubicBezTo>
                  <a:cubicBezTo>
                    <a:pt x="275155" y="468658"/>
                    <a:pt x="335852" y="648385"/>
                    <a:pt x="316933" y="822594"/>
                  </a:cubicBezTo>
                  <a:cubicBezTo>
                    <a:pt x="369748" y="705930"/>
                    <a:pt x="402067" y="570346"/>
                    <a:pt x="401279" y="4426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21;p8"/>
            <p:cNvSpPr/>
            <p:nvPr/>
          </p:nvSpPr>
          <p:spPr>
            <a:xfrm rot="972124">
              <a:off x="3553815" y="1552776"/>
              <a:ext cx="806965" cy="435346"/>
            </a:xfrm>
            <a:custGeom>
              <a:avLst/>
              <a:gdLst/>
              <a:ahLst/>
              <a:cxnLst/>
              <a:rect l="l" t="t" r="r" b="b"/>
              <a:pathLst>
                <a:path w="584842" h="315514" extrusionOk="0">
                  <a:moveTo>
                    <a:pt x="277415" y="198059"/>
                  </a:moveTo>
                  <a:cubicBezTo>
                    <a:pt x="234848" y="209883"/>
                    <a:pt x="194646" y="229590"/>
                    <a:pt x="150503" y="235896"/>
                  </a:cubicBezTo>
                  <a:cubicBezTo>
                    <a:pt x="93747" y="244567"/>
                    <a:pt x="28320" y="228802"/>
                    <a:pt x="6248" y="167316"/>
                  </a:cubicBezTo>
                  <a:cubicBezTo>
                    <a:pt x="-5576" y="134208"/>
                    <a:pt x="-58" y="97948"/>
                    <a:pt x="18072" y="68781"/>
                  </a:cubicBezTo>
                  <a:cubicBezTo>
                    <a:pt x="63004" y="-6105"/>
                    <a:pt x="148926" y="-5316"/>
                    <a:pt x="224601" y="4931"/>
                  </a:cubicBezTo>
                  <a:cubicBezTo>
                    <a:pt x="471331" y="38827"/>
                    <a:pt x="571442" y="272945"/>
                    <a:pt x="584843" y="315512"/>
                  </a:cubicBezTo>
                  <a:cubicBezTo>
                    <a:pt x="584843" y="316300"/>
                    <a:pt x="449259" y="150762"/>
                    <a:pt x="277415" y="19805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2" name="Google Shape;122;p8"/>
          <p:cNvSpPr/>
          <p:nvPr/>
        </p:nvSpPr>
        <p:spPr>
          <a:xfrm>
            <a:off x="422200" y="5499800"/>
            <a:ext cx="4110228" cy="243896"/>
          </a:xfrm>
          <a:custGeom>
            <a:avLst/>
            <a:gdLst/>
            <a:ahLst/>
            <a:cxnLst/>
            <a:rect l="l" t="t" r="r" b="b"/>
            <a:pathLst>
              <a:path w="4724400" h="236219" extrusionOk="0">
                <a:moveTo>
                  <a:pt x="2362200" y="236220"/>
                </a:moveTo>
                <a:cubicBezTo>
                  <a:pt x="3663315" y="236220"/>
                  <a:pt x="4724400" y="182880"/>
                  <a:pt x="4724400" y="118110"/>
                </a:cubicBezTo>
                <a:cubicBezTo>
                  <a:pt x="4724400" y="52388"/>
                  <a:pt x="3663315" y="0"/>
                  <a:pt x="2362200" y="0"/>
                </a:cubicBezTo>
                <a:cubicBezTo>
                  <a:pt x="1061085" y="0"/>
                  <a:pt x="0" y="53340"/>
                  <a:pt x="0" y="118110"/>
                </a:cubicBezTo>
                <a:cubicBezTo>
                  <a:pt x="0" y="182880"/>
                  <a:pt x="1061085" y="236220"/>
                  <a:pt x="2362200" y="236220"/>
                </a:cubicBezTo>
                <a:close/>
              </a:path>
            </a:pathLst>
          </a:custGeom>
          <a:solidFill>
            <a:srgbClr val="000000">
              <a:alpha val="2346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2561667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6 Two columns">
  <p:cSld name="006 Two columns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9"/>
          <p:cNvSpPr txBox="1">
            <a:spLocks noGrp="1"/>
          </p:cNvSpPr>
          <p:nvPr>
            <p:ph type="subTitle" idx="1"/>
          </p:nvPr>
        </p:nvSpPr>
        <p:spPr>
          <a:xfrm>
            <a:off x="448867" y="2024167"/>
            <a:ext cx="39897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125" name="Google Shape;125;p9"/>
          <p:cNvSpPr txBox="1">
            <a:spLocks noGrp="1"/>
          </p:cNvSpPr>
          <p:nvPr>
            <p:ph type="subTitle" idx="2"/>
          </p:nvPr>
        </p:nvSpPr>
        <p:spPr>
          <a:xfrm>
            <a:off x="6096467" y="2024167"/>
            <a:ext cx="39897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126" name="Google Shape;126;p9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27" name="Google Shape;127;p9"/>
          <p:cNvSpPr txBox="1">
            <a:spLocks noGrp="1"/>
          </p:cNvSpPr>
          <p:nvPr>
            <p:ph type="body" idx="3"/>
          </p:nvPr>
        </p:nvSpPr>
        <p:spPr>
          <a:xfrm>
            <a:off x="1327200" y="2961200"/>
            <a:ext cx="4410300" cy="3118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28" name="Google Shape;128;p9"/>
          <p:cNvSpPr txBox="1">
            <a:spLocks noGrp="1"/>
          </p:cNvSpPr>
          <p:nvPr>
            <p:ph type="body" idx="4"/>
          </p:nvPr>
        </p:nvSpPr>
        <p:spPr>
          <a:xfrm>
            <a:off x="6770523" y="2949450"/>
            <a:ext cx="4410600" cy="3118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grpSp>
        <p:nvGrpSpPr>
          <p:cNvPr id="129" name="Google Shape;129;p9"/>
          <p:cNvGrpSpPr/>
          <p:nvPr/>
        </p:nvGrpSpPr>
        <p:grpSpPr>
          <a:xfrm rot="2700000">
            <a:off x="10266435" y="196328"/>
            <a:ext cx="2020292" cy="1442535"/>
            <a:chOff x="3509104" y="949065"/>
            <a:chExt cx="1958007" cy="1398062"/>
          </a:xfrm>
        </p:grpSpPr>
        <p:sp>
          <p:nvSpPr>
            <p:cNvPr id="130" name="Google Shape;130;p9"/>
            <p:cNvSpPr/>
            <p:nvPr/>
          </p:nvSpPr>
          <p:spPr>
            <a:xfrm rot="-1931549">
              <a:off x="4302435" y="1607360"/>
              <a:ext cx="1124007" cy="477020"/>
            </a:xfrm>
            <a:custGeom>
              <a:avLst/>
              <a:gdLst/>
              <a:ahLst/>
              <a:cxnLst/>
              <a:rect l="l" t="t" r="r" b="b"/>
              <a:pathLst>
                <a:path w="814737" h="345768" extrusionOk="0">
                  <a:moveTo>
                    <a:pt x="804830" y="218856"/>
                  </a:moveTo>
                  <a:cubicBezTo>
                    <a:pt x="729155" y="367840"/>
                    <a:pt x="532086" y="146335"/>
                    <a:pt x="320040" y="184960"/>
                  </a:cubicBezTo>
                  <a:cubicBezTo>
                    <a:pt x="175786" y="210973"/>
                    <a:pt x="80404" y="251176"/>
                    <a:pt x="0" y="345769"/>
                  </a:cubicBezTo>
                  <a:cubicBezTo>
                    <a:pt x="409903" y="-232038"/>
                    <a:pt x="889963" y="51742"/>
                    <a:pt x="804830" y="21885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9"/>
            <p:cNvSpPr/>
            <p:nvPr/>
          </p:nvSpPr>
          <p:spPr>
            <a:xfrm>
              <a:off x="3963048" y="949065"/>
              <a:ext cx="553783" cy="1135180"/>
            </a:xfrm>
            <a:custGeom>
              <a:avLst/>
              <a:gdLst/>
              <a:ahLst/>
              <a:cxnLst/>
              <a:rect l="l" t="t" r="r" b="b"/>
              <a:pathLst>
                <a:path w="401292" h="822594" extrusionOk="0">
                  <a:moveTo>
                    <a:pt x="401279" y="442645"/>
                  </a:moveTo>
                  <a:cubicBezTo>
                    <a:pt x="400491" y="299179"/>
                    <a:pt x="351618" y="151772"/>
                    <a:pt x="246777" y="54025"/>
                  </a:cubicBezTo>
                  <a:cubicBezTo>
                    <a:pt x="223129" y="31954"/>
                    <a:pt x="195539" y="11458"/>
                    <a:pt x="163220" y="3576"/>
                  </a:cubicBezTo>
                  <a:cubicBezTo>
                    <a:pt x="87545" y="-16131"/>
                    <a:pt x="2411" y="48507"/>
                    <a:pt x="47" y="126547"/>
                  </a:cubicBezTo>
                  <a:cubicBezTo>
                    <a:pt x="-2318" y="217987"/>
                    <a:pt x="85969" y="281049"/>
                    <a:pt x="150607" y="345687"/>
                  </a:cubicBezTo>
                  <a:cubicBezTo>
                    <a:pt x="275155" y="468658"/>
                    <a:pt x="335852" y="648385"/>
                    <a:pt x="316933" y="822594"/>
                  </a:cubicBezTo>
                  <a:cubicBezTo>
                    <a:pt x="369748" y="705930"/>
                    <a:pt x="402067" y="570346"/>
                    <a:pt x="401279" y="4426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2;p9"/>
            <p:cNvSpPr/>
            <p:nvPr/>
          </p:nvSpPr>
          <p:spPr>
            <a:xfrm rot="972124">
              <a:off x="3553815" y="1552776"/>
              <a:ext cx="806965" cy="435346"/>
            </a:xfrm>
            <a:custGeom>
              <a:avLst/>
              <a:gdLst/>
              <a:ahLst/>
              <a:cxnLst/>
              <a:rect l="l" t="t" r="r" b="b"/>
              <a:pathLst>
                <a:path w="584842" h="315514" extrusionOk="0">
                  <a:moveTo>
                    <a:pt x="277415" y="198059"/>
                  </a:moveTo>
                  <a:cubicBezTo>
                    <a:pt x="234848" y="209883"/>
                    <a:pt x="194646" y="229590"/>
                    <a:pt x="150503" y="235896"/>
                  </a:cubicBezTo>
                  <a:cubicBezTo>
                    <a:pt x="93747" y="244567"/>
                    <a:pt x="28320" y="228802"/>
                    <a:pt x="6248" y="167316"/>
                  </a:cubicBezTo>
                  <a:cubicBezTo>
                    <a:pt x="-5576" y="134208"/>
                    <a:pt x="-58" y="97948"/>
                    <a:pt x="18072" y="68781"/>
                  </a:cubicBezTo>
                  <a:cubicBezTo>
                    <a:pt x="63004" y="-6105"/>
                    <a:pt x="148926" y="-5316"/>
                    <a:pt x="224601" y="4931"/>
                  </a:cubicBezTo>
                  <a:cubicBezTo>
                    <a:pt x="471331" y="38827"/>
                    <a:pt x="571442" y="272945"/>
                    <a:pt x="584843" y="315512"/>
                  </a:cubicBezTo>
                  <a:cubicBezTo>
                    <a:pt x="584843" y="316300"/>
                    <a:pt x="449259" y="150762"/>
                    <a:pt x="277415" y="19805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023448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3 Talking Points">
  <p:cSld name="003 Talking Points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"/>
          <p:cNvSpPr txBox="1">
            <a:spLocks noGrp="1"/>
          </p:cNvSpPr>
          <p:nvPr>
            <p:ph type="title"/>
          </p:nvPr>
        </p:nvSpPr>
        <p:spPr>
          <a:xfrm>
            <a:off x="415600" y="4409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08" name="Google Shape;108;p7"/>
          <p:cNvSpPr txBox="1">
            <a:spLocks noGrp="1"/>
          </p:cNvSpPr>
          <p:nvPr>
            <p:ph type="body" idx="1"/>
          </p:nvPr>
        </p:nvSpPr>
        <p:spPr>
          <a:xfrm>
            <a:off x="2731600" y="2342250"/>
            <a:ext cx="3334200" cy="1683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09" name="Google Shape;109;p7"/>
          <p:cNvSpPr txBox="1">
            <a:spLocks noGrp="1"/>
          </p:cNvSpPr>
          <p:nvPr>
            <p:ph type="body" idx="2"/>
          </p:nvPr>
        </p:nvSpPr>
        <p:spPr>
          <a:xfrm>
            <a:off x="2731600" y="4432775"/>
            <a:ext cx="3334200" cy="1683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10" name="Google Shape;110;p7"/>
          <p:cNvSpPr txBox="1">
            <a:spLocks noGrp="1"/>
          </p:cNvSpPr>
          <p:nvPr>
            <p:ph type="body" idx="3"/>
          </p:nvPr>
        </p:nvSpPr>
        <p:spPr>
          <a:xfrm>
            <a:off x="8072289" y="2342250"/>
            <a:ext cx="3334200" cy="1683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11" name="Google Shape;111;p7"/>
          <p:cNvSpPr txBox="1">
            <a:spLocks noGrp="1"/>
          </p:cNvSpPr>
          <p:nvPr>
            <p:ph type="body" idx="4"/>
          </p:nvPr>
        </p:nvSpPr>
        <p:spPr>
          <a:xfrm>
            <a:off x="8072289" y="4432775"/>
            <a:ext cx="3334200" cy="1683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6517056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5 One column">
  <p:cSld name="005 One column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0"/>
          <p:cNvSpPr txBox="1">
            <a:spLocks noGrp="1"/>
          </p:cNvSpPr>
          <p:nvPr>
            <p:ph type="subTitle" idx="1"/>
          </p:nvPr>
        </p:nvSpPr>
        <p:spPr>
          <a:xfrm>
            <a:off x="448877" y="2024175"/>
            <a:ext cx="47688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135" name="Google Shape;135;p10"/>
          <p:cNvSpPr txBox="1">
            <a:spLocks noGrp="1"/>
          </p:cNvSpPr>
          <p:nvPr>
            <p:ph type="title"/>
          </p:nvPr>
        </p:nvSpPr>
        <p:spPr>
          <a:xfrm>
            <a:off x="415600" y="593375"/>
            <a:ext cx="55815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36" name="Google Shape;136;p10"/>
          <p:cNvSpPr txBox="1">
            <a:spLocks noGrp="1"/>
          </p:cNvSpPr>
          <p:nvPr>
            <p:ph type="body" idx="2"/>
          </p:nvPr>
        </p:nvSpPr>
        <p:spPr>
          <a:xfrm>
            <a:off x="1228650" y="2684350"/>
            <a:ext cx="4907400" cy="3436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37" name="Google Shape;137;p10"/>
          <p:cNvSpPr/>
          <p:nvPr/>
        </p:nvSpPr>
        <p:spPr>
          <a:xfrm rot="-2700000">
            <a:off x="9458934" y="3825070"/>
            <a:ext cx="2355139" cy="2355139"/>
          </a:xfrm>
          <a:custGeom>
            <a:avLst/>
            <a:gdLst/>
            <a:ahLst/>
            <a:cxnLst/>
            <a:rect l="l" t="t" r="r" b="b"/>
            <a:pathLst>
              <a:path w="4724354" h="4724354" extrusionOk="0">
                <a:moveTo>
                  <a:pt x="4724355" y="2362177"/>
                </a:moveTo>
                <a:cubicBezTo>
                  <a:pt x="4724355" y="3666772"/>
                  <a:pt x="3666772" y="4724355"/>
                  <a:pt x="2362177" y="4724355"/>
                </a:cubicBezTo>
                <a:cubicBezTo>
                  <a:pt x="1057583" y="4724355"/>
                  <a:pt x="0" y="3666772"/>
                  <a:pt x="0" y="2362177"/>
                </a:cubicBezTo>
                <a:cubicBezTo>
                  <a:pt x="0" y="1057583"/>
                  <a:pt x="1057583" y="0"/>
                  <a:pt x="2362177" y="0"/>
                </a:cubicBezTo>
                <a:cubicBezTo>
                  <a:pt x="3666772" y="0"/>
                  <a:pt x="4724355" y="1057583"/>
                  <a:pt x="4724355" y="23621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10"/>
          <p:cNvSpPr/>
          <p:nvPr/>
        </p:nvSpPr>
        <p:spPr>
          <a:xfrm>
            <a:off x="9381165" y="6456606"/>
            <a:ext cx="2362200" cy="118109"/>
          </a:xfrm>
          <a:custGeom>
            <a:avLst/>
            <a:gdLst/>
            <a:ahLst/>
            <a:cxnLst/>
            <a:rect l="l" t="t" r="r" b="b"/>
            <a:pathLst>
              <a:path w="4724400" h="236219" extrusionOk="0">
                <a:moveTo>
                  <a:pt x="2362200" y="236220"/>
                </a:moveTo>
                <a:cubicBezTo>
                  <a:pt x="3663315" y="236220"/>
                  <a:pt x="4724400" y="182880"/>
                  <a:pt x="4724400" y="118110"/>
                </a:cubicBezTo>
                <a:cubicBezTo>
                  <a:pt x="4724400" y="52388"/>
                  <a:pt x="3663315" y="0"/>
                  <a:pt x="2362200" y="0"/>
                </a:cubicBezTo>
                <a:cubicBezTo>
                  <a:pt x="1061085" y="0"/>
                  <a:pt x="0" y="53340"/>
                  <a:pt x="0" y="118110"/>
                </a:cubicBezTo>
                <a:cubicBezTo>
                  <a:pt x="0" y="182880"/>
                  <a:pt x="1061085" y="236220"/>
                  <a:pt x="2362200" y="236220"/>
                </a:cubicBezTo>
                <a:close/>
              </a:path>
            </a:pathLst>
          </a:custGeom>
          <a:solidFill>
            <a:srgbClr val="000000">
              <a:alpha val="2346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9" name="Google Shape;139;p10"/>
          <p:cNvGrpSpPr/>
          <p:nvPr/>
        </p:nvGrpSpPr>
        <p:grpSpPr>
          <a:xfrm rot="-8306747">
            <a:off x="10342698" y="-4814"/>
            <a:ext cx="2020206" cy="1442474"/>
            <a:chOff x="3509104" y="949065"/>
            <a:chExt cx="1958007" cy="1398062"/>
          </a:xfrm>
        </p:grpSpPr>
        <p:sp>
          <p:nvSpPr>
            <p:cNvPr id="140" name="Google Shape;140;p10"/>
            <p:cNvSpPr/>
            <p:nvPr/>
          </p:nvSpPr>
          <p:spPr>
            <a:xfrm rot="-1931549">
              <a:off x="4302435" y="1607360"/>
              <a:ext cx="1124007" cy="477020"/>
            </a:xfrm>
            <a:custGeom>
              <a:avLst/>
              <a:gdLst/>
              <a:ahLst/>
              <a:cxnLst/>
              <a:rect l="l" t="t" r="r" b="b"/>
              <a:pathLst>
                <a:path w="814737" h="345768" extrusionOk="0">
                  <a:moveTo>
                    <a:pt x="804830" y="218856"/>
                  </a:moveTo>
                  <a:cubicBezTo>
                    <a:pt x="729155" y="367840"/>
                    <a:pt x="532086" y="146335"/>
                    <a:pt x="320040" y="184960"/>
                  </a:cubicBezTo>
                  <a:cubicBezTo>
                    <a:pt x="175786" y="210973"/>
                    <a:pt x="80404" y="251176"/>
                    <a:pt x="0" y="345769"/>
                  </a:cubicBezTo>
                  <a:cubicBezTo>
                    <a:pt x="409903" y="-232038"/>
                    <a:pt x="889963" y="51742"/>
                    <a:pt x="804830" y="2188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1;p10"/>
            <p:cNvSpPr/>
            <p:nvPr/>
          </p:nvSpPr>
          <p:spPr>
            <a:xfrm>
              <a:off x="3963048" y="949065"/>
              <a:ext cx="553783" cy="1135180"/>
            </a:xfrm>
            <a:custGeom>
              <a:avLst/>
              <a:gdLst/>
              <a:ahLst/>
              <a:cxnLst/>
              <a:rect l="l" t="t" r="r" b="b"/>
              <a:pathLst>
                <a:path w="401292" h="822594" extrusionOk="0">
                  <a:moveTo>
                    <a:pt x="401279" y="442645"/>
                  </a:moveTo>
                  <a:cubicBezTo>
                    <a:pt x="400491" y="299179"/>
                    <a:pt x="351618" y="151772"/>
                    <a:pt x="246777" y="54025"/>
                  </a:cubicBezTo>
                  <a:cubicBezTo>
                    <a:pt x="223129" y="31954"/>
                    <a:pt x="195539" y="11458"/>
                    <a:pt x="163220" y="3576"/>
                  </a:cubicBezTo>
                  <a:cubicBezTo>
                    <a:pt x="87545" y="-16131"/>
                    <a:pt x="2411" y="48507"/>
                    <a:pt x="47" y="126547"/>
                  </a:cubicBezTo>
                  <a:cubicBezTo>
                    <a:pt x="-2318" y="217987"/>
                    <a:pt x="85969" y="281049"/>
                    <a:pt x="150607" y="345687"/>
                  </a:cubicBezTo>
                  <a:cubicBezTo>
                    <a:pt x="275155" y="468658"/>
                    <a:pt x="335852" y="648385"/>
                    <a:pt x="316933" y="822594"/>
                  </a:cubicBezTo>
                  <a:cubicBezTo>
                    <a:pt x="369748" y="705930"/>
                    <a:pt x="402067" y="570346"/>
                    <a:pt x="401279" y="4426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142;p10"/>
            <p:cNvSpPr/>
            <p:nvPr/>
          </p:nvSpPr>
          <p:spPr>
            <a:xfrm rot="972124">
              <a:off x="3553815" y="1552776"/>
              <a:ext cx="806965" cy="435346"/>
            </a:xfrm>
            <a:custGeom>
              <a:avLst/>
              <a:gdLst/>
              <a:ahLst/>
              <a:cxnLst/>
              <a:rect l="l" t="t" r="r" b="b"/>
              <a:pathLst>
                <a:path w="584842" h="315514" extrusionOk="0">
                  <a:moveTo>
                    <a:pt x="277415" y="198059"/>
                  </a:moveTo>
                  <a:cubicBezTo>
                    <a:pt x="234848" y="209883"/>
                    <a:pt x="194646" y="229590"/>
                    <a:pt x="150503" y="235896"/>
                  </a:cubicBezTo>
                  <a:cubicBezTo>
                    <a:pt x="93747" y="244567"/>
                    <a:pt x="28320" y="228802"/>
                    <a:pt x="6248" y="167316"/>
                  </a:cubicBezTo>
                  <a:cubicBezTo>
                    <a:pt x="-5576" y="134208"/>
                    <a:pt x="-58" y="97948"/>
                    <a:pt x="18072" y="68781"/>
                  </a:cubicBezTo>
                  <a:cubicBezTo>
                    <a:pt x="63004" y="-6105"/>
                    <a:pt x="148926" y="-5316"/>
                    <a:pt x="224601" y="4931"/>
                  </a:cubicBezTo>
                  <a:cubicBezTo>
                    <a:pt x="471331" y="38827"/>
                    <a:pt x="571442" y="272945"/>
                    <a:pt x="584843" y="315512"/>
                  </a:cubicBezTo>
                  <a:cubicBezTo>
                    <a:pt x="584843" y="316300"/>
                    <a:pt x="449259" y="150762"/>
                    <a:pt x="277415" y="19805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3" name="Google Shape;143;p10"/>
          <p:cNvGrpSpPr/>
          <p:nvPr/>
        </p:nvGrpSpPr>
        <p:grpSpPr>
          <a:xfrm>
            <a:off x="9670761" y="5674412"/>
            <a:ext cx="1935430" cy="824125"/>
            <a:chOff x="4487664" y="-1392325"/>
            <a:chExt cx="3997997" cy="1702034"/>
          </a:xfrm>
        </p:grpSpPr>
        <p:grpSp>
          <p:nvGrpSpPr>
            <p:cNvPr id="144" name="Google Shape;144;p10"/>
            <p:cNvGrpSpPr/>
            <p:nvPr/>
          </p:nvGrpSpPr>
          <p:grpSpPr>
            <a:xfrm>
              <a:off x="5041805" y="-1392325"/>
              <a:ext cx="2896971" cy="1702034"/>
              <a:chOff x="4692026" y="4370063"/>
              <a:chExt cx="2807959" cy="1649737"/>
            </a:xfrm>
          </p:grpSpPr>
          <p:sp>
            <p:nvSpPr>
              <p:cNvPr id="145" name="Google Shape;145;p10"/>
              <p:cNvSpPr/>
              <p:nvPr/>
            </p:nvSpPr>
            <p:spPr>
              <a:xfrm>
                <a:off x="4692026" y="4370063"/>
                <a:ext cx="2807065" cy="1649730"/>
              </a:xfrm>
              <a:custGeom>
                <a:avLst/>
                <a:gdLst/>
                <a:ahLst/>
                <a:cxnLst/>
                <a:rect l="l" t="t" r="r" b="b"/>
                <a:pathLst>
                  <a:path w="1685925" h="1649730" extrusionOk="0">
                    <a:moveTo>
                      <a:pt x="0" y="0"/>
                    </a:moveTo>
                    <a:lnTo>
                      <a:pt x="1685925" y="0"/>
                    </a:lnTo>
                    <a:lnTo>
                      <a:pt x="1685925" y="1649730"/>
                    </a:lnTo>
                    <a:lnTo>
                      <a:pt x="0" y="164973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" name="Google Shape;146;p10"/>
              <p:cNvSpPr/>
              <p:nvPr/>
            </p:nvSpPr>
            <p:spPr>
              <a:xfrm>
                <a:off x="6377940" y="4370070"/>
                <a:ext cx="1122045" cy="1649730"/>
              </a:xfrm>
              <a:custGeom>
                <a:avLst/>
                <a:gdLst/>
                <a:ahLst/>
                <a:cxnLst/>
                <a:rect l="l" t="t" r="r" b="b"/>
                <a:pathLst>
                  <a:path w="1122045" h="1649730" extrusionOk="0">
                    <a:moveTo>
                      <a:pt x="0" y="0"/>
                    </a:moveTo>
                    <a:lnTo>
                      <a:pt x="1122045" y="0"/>
                    </a:lnTo>
                    <a:lnTo>
                      <a:pt x="1122045" y="1649730"/>
                    </a:lnTo>
                    <a:lnTo>
                      <a:pt x="0" y="1649730"/>
                    </a:lnTo>
                    <a:close/>
                  </a:path>
                </a:pathLst>
              </a:custGeom>
              <a:solidFill>
                <a:srgbClr val="000000">
                  <a:alpha val="162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47" name="Google Shape;147;p10"/>
            <p:cNvSpPr/>
            <p:nvPr/>
          </p:nvSpPr>
          <p:spPr>
            <a:xfrm>
              <a:off x="4487664" y="-1392204"/>
              <a:ext cx="2295387" cy="421902"/>
            </a:xfrm>
            <a:custGeom>
              <a:avLst/>
              <a:gdLst/>
              <a:ahLst/>
              <a:cxnLst/>
              <a:rect l="l" t="t" r="r" b="b"/>
              <a:pathLst>
                <a:path w="2223135" h="408622" extrusionOk="0">
                  <a:moveTo>
                    <a:pt x="537210" y="0"/>
                  </a:moveTo>
                  <a:lnTo>
                    <a:pt x="2223135" y="0"/>
                  </a:lnTo>
                  <a:lnTo>
                    <a:pt x="1684973" y="408623"/>
                  </a:lnTo>
                  <a:lnTo>
                    <a:pt x="0" y="40862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148;p10"/>
            <p:cNvSpPr/>
            <p:nvPr/>
          </p:nvSpPr>
          <p:spPr>
            <a:xfrm>
              <a:off x="6781332" y="-1392204"/>
              <a:ext cx="1704329" cy="421902"/>
            </a:xfrm>
            <a:custGeom>
              <a:avLst/>
              <a:gdLst/>
              <a:ahLst/>
              <a:cxnLst/>
              <a:rect l="l" t="t" r="r" b="b"/>
              <a:pathLst>
                <a:path w="1650682" h="408622" extrusionOk="0">
                  <a:moveTo>
                    <a:pt x="1122045" y="0"/>
                  </a:moveTo>
                  <a:lnTo>
                    <a:pt x="0" y="0"/>
                  </a:lnTo>
                  <a:lnTo>
                    <a:pt x="528638" y="408623"/>
                  </a:lnTo>
                  <a:lnTo>
                    <a:pt x="1650682" y="40862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149;p10"/>
            <p:cNvSpPr/>
            <p:nvPr/>
          </p:nvSpPr>
          <p:spPr>
            <a:xfrm>
              <a:off x="4487664" y="-1392204"/>
              <a:ext cx="2295387" cy="421902"/>
            </a:xfrm>
            <a:custGeom>
              <a:avLst/>
              <a:gdLst/>
              <a:ahLst/>
              <a:cxnLst/>
              <a:rect l="l" t="t" r="r" b="b"/>
              <a:pathLst>
                <a:path w="2223135" h="408622" extrusionOk="0">
                  <a:moveTo>
                    <a:pt x="537210" y="0"/>
                  </a:moveTo>
                  <a:lnTo>
                    <a:pt x="2223135" y="0"/>
                  </a:lnTo>
                  <a:lnTo>
                    <a:pt x="1684973" y="408623"/>
                  </a:lnTo>
                  <a:lnTo>
                    <a:pt x="0" y="408623"/>
                  </a:lnTo>
                  <a:close/>
                </a:path>
              </a:pathLst>
            </a:custGeom>
            <a:solidFill>
              <a:srgbClr val="FFFFFF">
                <a:alpha val="5809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" name="Google Shape;150;p10"/>
            <p:cNvSpPr/>
            <p:nvPr/>
          </p:nvSpPr>
          <p:spPr>
            <a:xfrm>
              <a:off x="6781332" y="-1392204"/>
              <a:ext cx="1704329" cy="421902"/>
            </a:xfrm>
            <a:custGeom>
              <a:avLst/>
              <a:gdLst/>
              <a:ahLst/>
              <a:cxnLst/>
              <a:rect l="l" t="t" r="r" b="b"/>
              <a:pathLst>
                <a:path w="1650682" h="408622" extrusionOk="0">
                  <a:moveTo>
                    <a:pt x="1122045" y="0"/>
                  </a:moveTo>
                  <a:lnTo>
                    <a:pt x="0" y="0"/>
                  </a:lnTo>
                  <a:lnTo>
                    <a:pt x="528638" y="408623"/>
                  </a:lnTo>
                  <a:lnTo>
                    <a:pt x="1650682" y="408623"/>
                  </a:lnTo>
                  <a:close/>
                </a:path>
              </a:pathLst>
            </a:custGeom>
            <a:solidFill>
              <a:srgbClr val="FFFFFF">
                <a:alpha val="245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3198922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7 Quote">
  <p:cSld name="007 Quote">
    <p:bg>
      <p:bgPr>
        <a:solidFill>
          <a:schemeClr val="accent1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1"/>
          <p:cNvSpPr txBox="1">
            <a:spLocks noGrp="1"/>
          </p:cNvSpPr>
          <p:nvPr>
            <p:ph type="title"/>
          </p:nvPr>
        </p:nvSpPr>
        <p:spPr>
          <a:xfrm>
            <a:off x="558100" y="1873525"/>
            <a:ext cx="11095500" cy="3160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3" name="Google Shape;153;p11"/>
          <p:cNvSpPr txBox="1">
            <a:spLocks noGrp="1"/>
          </p:cNvSpPr>
          <p:nvPr>
            <p:ph type="subTitle" idx="1"/>
          </p:nvPr>
        </p:nvSpPr>
        <p:spPr>
          <a:xfrm>
            <a:off x="632875" y="5919475"/>
            <a:ext cx="11379900" cy="7179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>
                <a:solidFill>
                  <a:schemeClr val="lt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>
                <a:solidFill>
                  <a:schemeClr val="lt1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>
                <a:solidFill>
                  <a:schemeClr val="lt1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>
                <a:solidFill>
                  <a:schemeClr val="lt1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>
                <a:solidFill>
                  <a:schemeClr val="lt1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>
                <a:solidFill>
                  <a:schemeClr val="lt1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>
                <a:solidFill>
                  <a:schemeClr val="lt1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>
                <a:solidFill>
                  <a:schemeClr val="lt1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4" name="Google Shape;154;p11"/>
          <p:cNvSpPr/>
          <p:nvPr/>
        </p:nvSpPr>
        <p:spPr>
          <a:xfrm rot="-1211893" flipH="1">
            <a:off x="405113" y="202128"/>
            <a:ext cx="639243" cy="1136617"/>
          </a:xfrm>
          <a:custGeom>
            <a:avLst/>
            <a:gdLst/>
            <a:ahLst/>
            <a:cxnLst/>
            <a:rect l="l" t="t" r="r" b="b"/>
            <a:pathLst>
              <a:path w="401292" h="822594" extrusionOk="0">
                <a:moveTo>
                  <a:pt x="401279" y="442645"/>
                </a:moveTo>
                <a:cubicBezTo>
                  <a:pt x="400491" y="299179"/>
                  <a:pt x="351618" y="151772"/>
                  <a:pt x="246777" y="54025"/>
                </a:cubicBezTo>
                <a:cubicBezTo>
                  <a:pt x="223129" y="31954"/>
                  <a:pt x="195539" y="11458"/>
                  <a:pt x="163220" y="3576"/>
                </a:cubicBezTo>
                <a:cubicBezTo>
                  <a:pt x="87545" y="-16131"/>
                  <a:pt x="2411" y="48507"/>
                  <a:pt x="47" y="126547"/>
                </a:cubicBezTo>
                <a:cubicBezTo>
                  <a:pt x="-2318" y="217987"/>
                  <a:pt x="85969" y="281049"/>
                  <a:pt x="150607" y="345687"/>
                </a:cubicBezTo>
                <a:cubicBezTo>
                  <a:pt x="275155" y="468658"/>
                  <a:pt x="335852" y="648385"/>
                  <a:pt x="316933" y="822594"/>
                </a:cubicBezTo>
                <a:cubicBezTo>
                  <a:pt x="369748" y="705930"/>
                  <a:pt x="402067" y="570346"/>
                  <a:pt x="401279" y="44264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11"/>
          <p:cNvSpPr/>
          <p:nvPr/>
        </p:nvSpPr>
        <p:spPr>
          <a:xfrm rot="-1211893" flipH="1">
            <a:off x="1000879" y="202128"/>
            <a:ext cx="639243" cy="1136617"/>
          </a:xfrm>
          <a:custGeom>
            <a:avLst/>
            <a:gdLst/>
            <a:ahLst/>
            <a:cxnLst/>
            <a:rect l="l" t="t" r="r" b="b"/>
            <a:pathLst>
              <a:path w="401292" h="822594" extrusionOk="0">
                <a:moveTo>
                  <a:pt x="401279" y="442645"/>
                </a:moveTo>
                <a:cubicBezTo>
                  <a:pt x="400491" y="299179"/>
                  <a:pt x="351618" y="151772"/>
                  <a:pt x="246777" y="54025"/>
                </a:cubicBezTo>
                <a:cubicBezTo>
                  <a:pt x="223129" y="31954"/>
                  <a:pt x="195539" y="11458"/>
                  <a:pt x="163220" y="3576"/>
                </a:cubicBezTo>
                <a:cubicBezTo>
                  <a:pt x="87545" y="-16131"/>
                  <a:pt x="2411" y="48507"/>
                  <a:pt x="47" y="126547"/>
                </a:cubicBezTo>
                <a:cubicBezTo>
                  <a:pt x="-2318" y="217987"/>
                  <a:pt x="85969" y="281049"/>
                  <a:pt x="150607" y="345687"/>
                </a:cubicBezTo>
                <a:cubicBezTo>
                  <a:pt x="275155" y="468658"/>
                  <a:pt x="335852" y="648385"/>
                  <a:pt x="316933" y="822594"/>
                </a:cubicBezTo>
                <a:cubicBezTo>
                  <a:pt x="369748" y="705930"/>
                  <a:pt x="402067" y="570346"/>
                  <a:pt x="401279" y="44264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57376135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9 Big Title">
  <p:cSld name="009 Big Title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2"/>
          <p:cNvSpPr txBox="1">
            <a:spLocks noGrp="1"/>
          </p:cNvSpPr>
          <p:nvPr>
            <p:ph type="title"/>
          </p:nvPr>
        </p:nvSpPr>
        <p:spPr>
          <a:xfrm>
            <a:off x="1957925" y="544275"/>
            <a:ext cx="9685800" cy="31608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endParaRPr/>
          </a:p>
        </p:txBody>
      </p:sp>
      <p:sp>
        <p:nvSpPr>
          <p:cNvPr id="158" name="Google Shape;158;p12"/>
          <p:cNvSpPr txBox="1">
            <a:spLocks noGrp="1"/>
          </p:cNvSpPr>
          <p:nvPr>
            <p:ph type="body" idx="1"/>
          </p:nvPr>
        </p:nvSpPr>
        <p:spPr>
          <a:xfrm>
            <a:off x="2032365" y="4813250"/>
            <a:ext cx="9523200" cy="1565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  <a:defRPr>
                <a:solidFill>
                  <a:schemeClr val="dk1"/>
                </a:solidFill>
              </a:defRPr>
            </a:lvl1pPr>
            <a:lvl2pPr marL="914400" lvl="1" indent="-349250" algn="ctr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>
                <a:solidFill>
                  <a:schemeClr val="dk1"/>
                </a:solidFill>
              </a:defRPr>
            </a:lvl2pPr>
            <a:lvl3pPr marL="1371600" lvl="2" indent="-349250" algn="ctr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Char char="■"/>
              <a:defRPr>
                <a:solidFill>
                  <a:schemeClr val="dk1"/>
                </a:solidFill>
              </a:defRPr>
            </a:lvl3pPr>
            <a:lvl4pPr marL="1828800" lvl="3" indent="-349250" algn="ctr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  <a:defRPr>
                <a:solidFill>
                  <a:schemeClr val="dk1"/>
                </a:solidFill>
              </a:defRPr>
            </a:lvl4pPr>
            <a:lvl5pPr marL="2286000" lvl="4" indent="-349250" algn="ctr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>
                <a:solidFill>
                  <a:schemeClr val="dk1"/>
                </a:solidFill>
              </a:defRPr>
            </a:lvl5pPr>
            <a:lvl6pPr marL="2743200" lvl="5" indent="-349250" algn="ctr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Char char="■"/>
              <a:defRPr>
                <a:solidFill>
                  <a:schemeClr val="dk1"/>
                </a:solidFill>
              </a:defRPr>
            </a:lvl6pPr>
            <a:lvl7pPr marL="3200400" lvl="6" indent="-349250" algn="ctr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  <a:defRPr>
                <a:solidFill>
                  <a:schemeClr val="dk1"/>
                </a:solidFill>
              </a:defRPr>
            </a:lvl7pPr>
            <a:lvl8pPr marL="3657600" lvl="7" indent="-349250" algn="ctr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>
                <a:solidFill>
                  <a:schemeClr val="dk1"/>
                </a:solidFill>
              </a:defRPr>
            </a:lvl8pPr>
            <a:lvl9pPr marL="4114800" lvl="8" indent="-349250" algn="ctr"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9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159" name="Google Shape;159;p12"/>
          <p:cNvGrpSpPr/>
          <p:nvPr/>
        </p:nvGrpSpPr>
        <p:grpSpPr>
          <a:xfrm rot="7706632" flipH="1">
            <a:off x="1509175" y="1403524"/>
            <a:ext cx="2020212" cy="1442478"/>
            <a:chOff x="3509104" y="949065"/>
            <a:chExt cx="1958007" cy="1398062"/>
          </a:xfrm>
        </p:grpSpPr>
        <p:sp>
          <p:nvSpPr>
            <p:cNvPr id="160" name="Google Shape;160;p12"/>
            <p:cNvSpPr/>
            <p:nvPr/>
          </p:nvSpPr>
          <p:spPr>
            <a:xfrm rot="-1931549">
              <a:off x="4302435" y="1607360"/>
              <a:ext cx="1124007" cy="477020"/>
            </a:xfrm>
            <a:custGeom>
              <a:avLst/>
              <a:gdLst/>
              <a:ahLst/>
              <a:cxnLst/>
              <a:rect l="l" t="t" r="r" b="b"/>
              <a:pathLst>
                <a:path w="814737" h="345768" extrusionOk="0">
                  <a:moveTo>
                    <a:pt x="804830" y="218856"/>
                  </a:moveTo>
                  <a:cubicBezTo>
                    <a:pt x="729155" y="367840"/>
                    <a:pt x="532086" y="146335"/>
                    <a:pt x="320040" y="184960"/>
                  </a:cubicBezTo>
                  <a:cubicBezTo>
                    <a:pt x="175786" y="210973"/>
                    <a:pt x="80404" y="251176"/>
                    <a:pt x="0" y="345769"/>
                  </a:cubicBezTo>
                  <a:cubicBezTo>
                    <a:pt x="409903" y="-232038"/>
                    <a:pt x="889963" y="51742"/>
                    <a:pt x="804830" y="21885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161;p12"/>
            <p:cNvSpPr/>
            <p:nvPr/>
          </p:nvSpPr>
          <p:spPr>
            <a:xfrm>
              <a:off x="3963048" y="949065"/>
              <a:ext cx="553783" cy="1135180"/>
            </a:xfrm>
            <a:custGeom>
              <a:avLst/>
              <a:gdLst/>
              <a:ahLst/>
              <a:cxnLst/>
              <a:rect l="l" t="t" r="r" b="b"/>
              <a:pathLst>
                <a:path w="401292" h="822594" extrusionOk="0">
                  <a:moveTo>
                    <a:pt x="401279" y="442645"/>
                  </a:moveTo>
                  <a:cubicBezTo>
                    <a:pt x="400491" y="299179"/>
                    <a:pt x="351618" y="151772"/>
                    <a:pt x="246777" y="54025"/>
                  </a:cubicBezTo>
                  <a:cubicBezTo>
                    <a:pt x="223129" y="31954"/>
                    <a:pt x="195539" y="11458"/>
                    <a:pt x="163220" y="3576"/>
                  </a:cubicBezTo>
                  <a:cubicBezTo>
                    <a:pt x="87545" y="-16131"/>
                    <a:pt x="2411" y="48507"/>
                    <a:pt x="47" y="126547"/>
                  </a:cubicBezTo>
                  <a:cubicBezTo>
                    <a:pt x="-2318" y="217987"/>
                    <a:pt x="85969" y="281049"/>
                    <a:pt x="150607" y="345687"/>
                  </a:cubicBezTo>
                  <a:cubicBezTo>
                    <a:pt x="275155" y="468658"/>
                    <a:pt x="335852" y="648385"/>
                    <a:pt x="316933" y="822594"/>
                  </a:cubicBezTo>
                  <a:cubicBezTo>
                    <a:pt x="369748" y="705930"/>
                    <a:pt x="402067" y="570346"/>
                    <a:pt x="401279" y="44264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162;p12"/>
            <p:cNvSpPr/>
            <p:nvPr/>
          </p:nvSpPr>
          <p:spPr>
            <a:xfrm rot="972124">
              <a:off x="3553815" y="1552776"/>
              <a:ext cx="806965" cy="435346"/>
            </a:xfrm>
            <a:custGeom>
              <a:avLst/>
              <a:gdLst/>
              <a:ahLst/>
              <a:cxnLst/>
              <a:rect l="l" t="t" r="r" b="b"/>
              <a:pathLst>
                <a:path w="584842" h="315514" extrusionOk="0">
                  <a:moveTo>
                    <a:pt x="277415" y="198059"/>
                  </a:moveTo>
                  <a:cubicBezTo>
                    <a:pt x="234848" y="209883"/>
                    <a:pt x="194646" y="229590"/>
                    <a:pt x="150503" y="235896"/>
                  </a:cubicBezTo>
                  <a:cubicBezTo>
                    <a:pt x="93747" y="244567"/>
                    <a:pt x="28320" y="228802"/>
                    <a:pt x="6248" y="167316"/>
                  </a:cubicBezTo>
                  <a:cubicBezTo>
                    <a:pt x="-5576" y="134208"/>
                    <a:pt x="-58" y="97948"/>
                    <a:pt x="18072" y="68781"/>
                  </a:cubicBezTo>
                  <a:cubicBezTo>
                    <a:pt x="63004" y="-6105"/>
                    <a:pt x="148926" y="-5316"/>
                    <a:pt x="224601" y="4931"/>
                  </a:cubicBezTo>
                  <a:cubicBezTo>
                    <a:pt x="471331" y="38827"/>
                    <a:pt x="571442" y="272945"/>
                    <a:pt x="584843" y="315512"/>
                  </a:cubicBezTo>
                  <a:cubicBezTo>
                    <a:pt x="584843" y="316300"/>
                    <a:pt x="449259" y="150762"/>
                    <a:pt x="277415" y="19805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3" name="Google Shape;163;p12"/>
          <p:cNvGrpSpPr/>
          <p:nvPr/>
        </p:nvGrpSpPr>
        <p:grpSpPr>
          <a:xfrm rot="7824342">
            <a:off x="-351334" y="640430"/>
            <a:ext cx="3201133" cy="1362921"/>
            <a:chOff x="4487664" y="-1392325"/>
            <a:chExt cx="3997997" cy="1702034"/>
          </a:xfrm>
        </p:grpSpPr>
        <p:grpSp>
          <p:nvGrpSpPr>
            <p:cNvPr id="164" name="Google Shape;164;p12"/>
            <p:cNvGrpSpPr/>
            <p:nvPr/>
          </p:nvGrpSpPr>
          <p:grpSpPr>
            <a:xfrm>
              <a:off x="5041805" y="-1392325"/>
              <a:ext cx="2896971" cy="1702034"/>
              <a:chOff x="4692026" y="4370063"/>
              <a:chExt cx="2807959" cy="1649737"/>
            </a:xfrm>
          </p:grpSpPr>
          <p:sp>
            <p:nvSpPr>
              <p:cNvPr id="165" name="Google Shape;165;p12"/>
              <p:cNvSpPr/>
              <p:nvPr/>
            </p:nvSpPr>
            <p:spPr>
              <a:xfrm>
                <a:off x="4692026" y="4370063"/>
                <a:ext cx="2807065" cy="1649730"/>
              </a:xfrm>
              <a:custGeom>
                <a:avLst/>
                <a:gdLst/>
                <a:ahLst/>
                <a:cxnLst/>
                <a:rect l="l" t="t" r="r" b="b"/>
                <a:pathLst>
                  <a:path w="1685925" h="1649730" extrusionOk="0">
                    <a:moveTo>
                      <a:pt x="0" y="0"/>
                    </a:moveTo>
                    <a:lnTo>
                      <a:pt x="1685925" y="0"/>
                    </a:lnTo>
                    <a:lnTo>
                      <a:pt x="1685925" y="1649730"/>
                    </a:lnTo>
                    <a:lnTo>
                      <a:pt x="0" y="164973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" name="Google Shape;166;p12"/>
              <p:cNvSpPr/>
              <p:nvPr/>
            </p:nvSpPr>
            <p:spPr>
              <a:xfrm>
                <a:off x="6377940" y="4370070"/>
                <a:ext cx="1122045" cy="1649730"/>
              </a:xfrm>
              <a:custGeom>
                <a:avLst/>
                <a:gdLst/>
                <a:ahLst/>
                <a:cxnLst/>
                <a:rect l="l" t="t" r="r" b="b"/>
                <a:pathLst>
                  <a:path w="1122045" h="1649730" extrusionOk="0">
                    <a:moveTo>
                      <a:pt x="0" y="0"/>
                    </a:moveTo>
                    <a:lnTo>
                      <a:pt x="1122045" y="0"/>
                    </a:lnTo>
                    <a:lnTo>
                      <a:pt x="1122045" y="1649730"/>
                    </a:lnTo>
                    <a:lnTo>
                      <a:pt x="0" y="1649730"/>
                    </a:lnTo>
                    <a:close/>
                  </a:path>
                </a:pathLst>
              </a:custGeom>
              <a:solidFill>
                <a:srgbClr val="000000">
                  <a:alpha val="162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67" name="Google Shape;167;p12"/>
            <p:cNvSpPr/>
            <p:nvPr/>
          </p:nvSpPr>
          <p:spPr>
            <a:xfrm>
              <a:off x="4487664" y="-1392204"/>
              <a:ext cx="2295387" cy="421902"/>
            </a:xfrm>
            <a:custGeom>
              <a:avLst/>
              <a:gdLst/>
              <a:ahLst/>
              <a:cxnLst/>
              <a:rect l="l" t="t" r="r" b="b"/>
              <a:pathLst>
                <a:path w="2223135" h="408622" extrusionOk="0">
                  <a:moveTo>
                    <a:pt x="537210" y="0"/>
                  </a:moveTo>
                  <a:lnTo>
                    <a:pt x="2223135" y="0"/>
                  </a:lnTo>
                  <a:lnTo>
                    <a:pt x="1684973" y="408623"/>
                  </a:lnTo>
                  <a:lnTo>
                    <a:pt x="0" y="40862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168;p12"/>
            <p:cNvSpPr/>
            <p:nvPr/>
          </p:nvSpPr>
          <p:spPr>
            <a:xfrm>
              <a:off x="6781332" y="-1392204"/>
              <a:ext cx="1704329" cy="421902"/>
            </a:xfrm>
            <a:custGeom>
              <a:avLst/>
              <a:gdLst/>
              <a:ahLst/>
              <a:cxnLst/>
              <a:rect l="l" t="t" r="r" b="b"/>
              <a:pathLst>
                <a:path w="1650682" h="408622" extrusionOk="0">
                  <a:moveTo>
                    <a:pt x="1122045" y="0"/>
                  </a:moveTo>
                  <a:lnTo>
                    <a:pt x="0" y="0"/>
                  </a:lnTo>
                  <a:lnTo>
                    <a:pt x="528638" y="408623"/>
                  </a:lnTo>
                  <a:lnTo>
                    <a:pt x="1650682" y="40862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Google Shape;169;p12"/>
            <p:cNvSpPr/>
            <p:nvPr/>
          </p:nvSpPr>
          <p:spPr>
            <a:xfrm>
              <a:off x="4487664" y="-1392204"/>
              <a:ext cx="2295387" cy="421902"/>
            </a:xfrm>
            <a:custGeom>
              <a:avLst/>
              <a:gdLst/>
              <a:ahLst/>
              <a:cxnLst/>
              <a:rect l="l" t="t" r="r" b="b"/>
              <a:pathLst>
                <a:path w="2223135" h="408622" extrusionOk="0">
                  <a:moveTo>
                    <a:pt x="537210" y="0"/>
                  </a:moveTo>
                  <a:lnTo>
                    <a:pt x="2223135" y="0"/>
                  </a:lnTo>
                  <a:lnTo>
                    <a:pt x="1684973" y="408623"/>
                  </a:lnTo>
                  <a:lnTo>
                    <a:pt x="0" y="408623"/>
                  </a:lnTo>
                  <a:close/>
                </a:path>
              </a:pathLst>
            </a:custGeom>
            <a:solidFill>
              <a:srgbClr val="FFFFFF">
                <a:alpha val="5809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170;p12"/>
            <p:cNvSpPr/>
            <p:nvPr/>
          </p:nvSpPr>
          <p:spPr>
            <a:xfrm>
              <a:off x="6781332" y="-1392204"/>
              <a:ext cx="1704329" cy="421902"/>
            </a:xfrm>
            <a:custGeom>
              <a:avLst/>
              <a:gdLst/>
              <a:ahLst/>
              <a:cxnLst/>
              <a:rect l="l" t="t" r="r" b="b"/>
              <a:pathLst>
                <a:path w="1650682" h="408622" extrusionOk="0">
                  <a:moveTo>
                    <a:pt x="1122045" y="0"/>
                  </a:moveTo>
                  <a:lnTo>
                    <a:pt x="0" y="0"/>
                  </a:lnTo>
                  <a:lnTo>
                    <a:pt x="528638" y="408623"/>
                  </a:lnTo>
                  <a:lnTo>
                    <a:pt x="1650682" y="408623"/>
                  </a:lnTo>
                  <a:close/>
                </a:path>
              </a:pathLst>
            </a:custGeom>
            <a:solidFill>
              <a:srgbClr val="FFFFFF">
                <a:alpha val="245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494126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8 Three columns">
  <p:cSld name="008 Three columns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3"/>
          <p:cNvSpPr txBox="1">
            <a:spLocks noGrp="1"/>
          </p:cNvSpPr>
          <p:nvPr>
            <p:ph type="subTitle" idx="1"/>
          </p:nvPr>
        </p:nvSpPr>
        <p:spPr>
          <a:xfrm>
            <a:off x="5056206" y="1729975"/>
            <a:ext cx="64068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73" name="Google Shape;173;p13"/>
          <p:cNvSpPr txBox="1">
            <a:spLocks noGrp="1"/>
          </p:cNvSpPr>
          <p:nvPr>
            <p:ph type="subTitle" idx="2"/>
          </p:nvPr>
        </p:nvSpPr>
        <p:spPr>
          <a:xfrm>
            <a:off x="5056206" y="3334868"/>
            <a:ext cx="64068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74" name="Google Shape;174;p13"/>
          <p:cNvSpPr txBox="1">
            <a:spLocks noGrp="1"/>
          </p:cNvSpPr>
          <p:nvPr>
            <p:ph type="subTitle" idx="3"/>
          </p:nvPr>
        </p:nvSpPr>
        <p:spPr>
          <a:xfrm>
            <a:off x="5056206" y="4939762"/>
            <a:ext cx="64068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75" name="Google Shape;175;p1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76" name="Google Shape;176;p13"/>
          <p:cNvSpPr txBox="1">
            <a:spLocks noGrp="1"/>
          </p:cNvSpPr>
          <p:nvPr>
            <p:ph type="body" idx="4"/>
          </p:nvPr>
        </p:nvSpPr>
        <p:spPr>
          <a:xfrm>
            <a:off x="5056200" y="2167925"/>
            <a:ext cx="6406800" cy="92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177" name="Google Shape;177;p13"/>
          <p:cNvSpPr txBox="1">
            <a:spLocks noGrp="1"/>
          </p:cNvSpPr>
          <p:nvPr>
            <p:ph type="body" idx="5"/>
          </p:nvPr>
        </p:nvSpPr>
        <p:spPr>
          <a:xfrm>
            <a:off x="5056200" y="3761388"/>
            <a:ext cx="6406800" cy="92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178" name="Google Shape;178;p13"/>
          <p:cNvSpPr txBox="1">
            <a:spLocks noGrp="1"/>
          </p:cNvSpPr>
          <p:nvPr>
            <p:ph type="body" idx="6"/>
          </p:nvPr>
        </p:nvSpPr>
        <p:spPr>
          <a:xfrm>
            <a:off x="5056200" y="5353050"/>
            <a:ext cx="6407700" cy="92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5763799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0 Text and Image">
  <p:cSld name="010 Text and Image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4"/>
          <p:cNvSpPr txBox="1">
            <a:spLocks noGrp="1"/>
          </p:cNvSpPr>
          <p:nvPr>
            <p:ph type="title"/>
          </p:nvPr>
        </p:nvSpPr>
        <p:spPr>
          <a:xfrm>
            <a:off x="411275" y="1727000"/>
            <a:ext cx="4458300" cy="2377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2pPr>
            <a:lvl3pPr lvl="2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3pPr>
            <a:lvl4pPr lvl="3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4pPr>
            <a:lvl5pPr lvl="4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5pPr>
            <a:lvl6pPr lvl="5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6pPr>
            <a:lvl7pPr lvl="6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7pPr>
            <a:lvl8pPr lvl="7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8pPr>
            <a:lvl9pPr lvl="8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9pPr>
          </a:lstStyle>
          <a:p>
            <a:endParaRPr/>
          </a:p>
        </p:txBody>
      </p:sp>
      <p:sp>
        <p:nvSpPr>
          <p:cNvPr id="181" name="Google Shape;181;p14"/>
          <p:cNvSpPr txBox="1">
            <a:spLocks noGrp="1"/>
          </p:cNvSpPr>
          <p:nvPr>
            <p:ph type="subTitle" idx="1"/>
          </p:nvPr>
        </p:nvSpPr>
        <p:spPr>
          <a:xfrm>
            <a:off x="411275" y="5029775"/>
            <a:ext cx="44583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77501416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1 Background image">
  <p:cSld name="011 Background image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5"/>
          <p:cNvSpPr txBox="1">
            <a:spLocks noGrp="1"/>
          </p:cNvSpPr>
          <p:nvPr>
            <p:ph type="title"/>
          </p:nvPr>
        </p:nvSpPr>
        <p:spPr>
          <a:xfrm>
            <a:off x="7223375" y="2088000"/>
            <a:ext cx="4458300" cy="2377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46580110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2 Percentages">
  <p:cSld name="012 Percentages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6"/>
          <p:cNvSpPr txBox="1">
            <a:spLocks noGrp="1"/>
          </p:cNvSpPr>
          <p:nvPr>
            <p:ph type="title" hasCustomPrompt="1"/>
          </p:nvPr>
        </p:nvSpPr>
        <p:spPr>
          <a:xfrm>
            <a:off x="2703038" y="1918250"/>
            <a:ext cx="3510300" cy="12573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r>
              <a:t>xx%</a:t>
            </a:r>
          </a:p>
        </p:txBody>
      </p:sp>
      <p:sp>
        <p:nvSpPr>
          <p:cNvPr id="186" name="Google Shape;186;p16"/>
          <p:cNvSpPr txBox="1">
            <a:spLocks noGrp="1"/>
          </p:cNvSpPr>
          <p:nvPr>
            <p:ph type="title" idx="2"/>
          </p:nvPr>
        </p:nvSpPr>
        <p:spPr>
          <a:xfrm>
            <a:off x="415600" y="4409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9pPr>
          </a:lstStyle>
          <a:p>
            <a:endParaRPr/>
          </a:p>
        </p:txBody>
      </p:sp>
      <p:sp>
        <p:nvSpPr>
          <p:cNvPr id="187" name="Google Shape;187;p16"/>
          <p:cNvSpPr txBox="1">
            <a:spLocks noGrp="1"/>
          </p:cNvSpPr>
          <p:nvPr>
            <p:ph type="title" idx="3" hasCustomPrompt="1"/>
          </p:nvPr>
        </p:nvSpPr>
        <p:spPr>
          <a:xfrm>
            <a:off x="2703038" y="3582888"/>
            <a:ext cx="3510300" cy="12573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r>
              <a:t>xx%</a:t>
            </a:r>
          </a:p>
        </p:txBody>
      </p:sp>
      <p:sp>
        <p:nvSpPr>
          <p:cNvPr id="188" name="Google Shape;188;p16"/>
          <p:cNvSpPr txBox="1">
            <a:spLocks noGrp="1"/>
          </p:cNvSpPr>
          <p:nvPr>
            <p:ph type="title" idx="4" hasCustomPrompt="1"/>
          </p:nvPr>
        </p:nvSpPr>
        <p:spPr>
          <a:xfrm>
            <a:off x="2703038" y="5247525"/>
            <a:ext cx="3510300" cy="12573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r>
              <a:t>xx%</a:t>
            </a:r>
          </a:p>
        </p:txBody>
      </p:sp>
      <p:sp>
        <p:nvSpPr>
          <p:cNvPr id="189" name="Google Shape;189;p16"/>
          <p:cNvSpPr txBox="1">
            <a:spLocks noGrp="1"/>
          </p:cNvSpPr>
          <p:nvPr>
            <p:ph type="body" idx="1"/>
          </p:nvPr>
        </p:nvSpPr>
        <p:spPr>
          <a:xfrm>
            <a:off x="6269900" y="5399925"/>
            <a:ext cx="5448600" cy="9252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190" name="Google Shape;190;p16"/>
          <p:cNvSpPr txBox="1">
            <a:spLocks noGrp="1"/>
          </p:cNvSpPr>
          <p:nvPr>
            <p:ph type="body" idx="5"/>
          </p:nvPr>
        </p:nvSpPr>
        <p:spPr>
          <a:xfrm>
            <a:off x="6269900" y="3657625"/>
            <a:ext cx="5448600" cy="9252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191" name="Google Shape;191;p16"/>
          <p:cNvSpPr txBox="1">
            <a:spLocks noGrp="1"/>
          </p:cNvSpPr>
          <p:nvPr>
            <p:ph type="body" idx="6"/>
          </p:nvPr>
        </p:nvSpPr>
        <p:spPr>
          <a:xfrm>
            <a:off x="6269900" y="1915325"/>
            <a:ext cx="5448600" cy="9252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grpSp>
        <p:nvGrpSpPr>
          <p:cNvPr id="192" name="Google Shape;192;p16"/>
          <p:cNvGrpSpPr/>
          <p:nvPr/>
        </p:nvGrpSpPr>
        <p:grpSpPr>
          <a:xfrm rot="-8306747">
            <a:off x="10342698" y="-4814"/>
            <a:ext cx="2020206" cy="1442474"/>
            <a:chOff x="3509104" y="949065"/>
            <a:chExt cx="1958007" cy="1398062"/>
          </a:xfrm>
        </p:grpSpPr>
        <p:sp>
          <p:nvSpPr>
            <p:cNvPr id="193" name="Google Shape;193;p16"/>
            <p:cNvSpPr/>
            <p:nvPr/>
          </p:nvSpPr>
          <p:spPr>
            <a:xfrm rot="-1931549">
              <a:off x="4302435" y="1607360"/>
              <a:ext cx="1124007" cy="477020"/>
            </a:xfrm>
            <a:custGeom>
              <a:avLst/>
              <a:gdLst/>
              <a:ahLst/>
              <a:cxnLst/>
              <a:rect l="l" t="t" r="r" b="b"/>
              <a:pathLst>
                <a:path w="814737" h="345768" extrusionOk="0">
                  <a:moveTo>
                    <a:pt x="804830" y="218856"/>
                  </a:moveTo>
                  <a:cubicBezTo>
                    <a:pt x="729155" y="367840"/>
                    <a:pt x="532086" y="146335"/>
                    <a:pt x="320040" y="184960"/>
                  </a:cubicBezTo>
                  <a:cubicBezTo>
                    <a:pt x="175786" y="210973"/>
                    <a:pt x="80404" y="251176"/>
                    <a:pt x="0" y="345769"/>
                  </a:cubicBezTo>
                  <a:cubicBezTo>
                    <a:pt x="409903" y="-232038"/>
                    <a:pt x="889963" y="51742"/>
                    <a:pt x="804830" y="2188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194;p16"/>
            <p:cNvSpPr/>
            <p:nvPr/>
          </p:nvSpPr>
          <p:spPr>
            <a:xfrm>
              <a:off x="3963048" y="949065"/>
              <a:ext cx="553783" cy="1135180"/>
            </a:xfrm>
            <a:custGeom>
              <a:avLst/>
              <a:gdLst/>
              <a:ahLst/>
              <a:cxnLst/>
              <a:rect l="l" t="t" r="r" b="b"/>
              <a:pathLst>
                <a:path w="401292" h="822594" extrusionOk="0">
                  <a:moveTo>
                    <a:pt x="401279" y="442645"/>
                  </a:moveTo>
                  <a:cubicBezTo>
                    <a:pt x="400491" y="299179"/>
                    <a:pt x="351618" y="151772"/>
                    <a:pt x="246777" y="54025"/>
                  </a:cubicBezTo>
                  <a:cubicBezTo>
                    <a:pt x="223129" y="31954"/>
                    <a:pt x="195539" y="11458"/>
                    <a:pt x="163220" y="3576"/>
                  </a:cubicBezTo>
                  <a:cubicBezTo>
                    <a:pt x="87545" y="-16131"/>
                    <a:pt x="2411" y="48507"/>
                    <a:pt x="47" y="126547"/>
                  </a:cubicBezTo>
                  <a:cubicBezTo>
                    <a:pt x="-2318" y="217987"/>
                    <a:pt x="85969" y="281049"/>
                    <a:pt x="150607" y="345687"/>
                  </a:cubicBezTo>
                  <a:cubicBezTo>
                    <a:pt x="275155" y="468658"/>
                    <a:pt x="335852" y="648385"/>
                    <a:pt x="316933" y="822594"/>
                  </a:cubicBezTo>
                  <a:cubicBezTo>
                    <a:pt x="369748" y="705930"/>
                    <a:pt x="402067" y="570346"/>
                    <a:pt x="401279" y="4426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195;p16"/>
            <p:cNvSpPr/>
            <p:nvPr/>
          </p:nvSpPr>
          <p:spPr>
            <a:xfrm rot="972124">
              <a:off x="3553815" y="1552776"/>
              <a:ext cx="806965" cy="435346"/>
            </a:xfrm>
            <a:custGeom>
              <a:avLst/>
              <a:gdLst/>
              <a:ahLst/>
              <a:cxnLst/>
              <a:rect l="l" t="t" r="r" b="b"/>
              <a:pathLst>
                <a:path w="584842" h="315514" extrusionOk="0">
                  <a:moveTo>
                    <a:pt x="277415" y="198059"/>
                  </a:moveTo>
                  <a:cubicBezTo>
                    <a:pt x="234848" y="209883"/>
                    <a:pt x="194646" y="229590"/>
                    <a:pt x="150503" y="235896"/>
                  </a:cubicBezTo>
                  <a:cubicBezTo>
                    <a:pt x="93747" y="244567"/>
                    <a:pt x="28320" y="228802"/>
                    <a:pt x="6248" y="167316"/>
                  </a:cubicBezTo>
                  <a:cubicBezTo>
                    <a:pt x="-5576" y="134208"/>
                    <a:pt x="-58" y="97948"/>
                    <a:pt x="18072" y="68781"/>
                  </a:cubicBezTo>
                  <a:cubicBezTo>
                    <a:pt x="63004" y="-6105"/>
                    <a:pt x="148926" y="-5316"/>
                    <a:pt x="224601" y="4931"/>
                  </a:cubicBezTo>
                  <a:cubicBezTo>
                    <a:pt x="471331" y="38827"/>
                    <a:pt x="571442" y="272945"/>
                    <a:pt x="584843" y="315512"/>
                  </a:cubicBezTo>
                  <a:cubicBezTo>
                    <a:pt x="584843" y="316300"/>
                    <a:pt x="449259" y="150762"/>
                    <a:pt x="277415" y="19805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07458903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3 Six columns">
  <p:cSld name="013 Six columns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7"/>
          <p:cNvSpPr txBox="1">
            <a:spLocks noGrp="1"/>
          </p:cNvSpPr>
          <p:nvPr>
            <p:ph type="subTitle" idx="1"/>
          </p:nvPr>
        </p:nvSpPr>
        <p:spPr>
          <a:xfrm>
            <a:off x="415600" y="1706400"/>
            <a:ext cx="32505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98" name="Google Shape;198;p17"/>
          <p:cNvSpPr txBox="1">
            <a:spLocks noGrp="1"/>
          </p:cNvSpPr>
          <p:nvPr>
            <p:ph type="subTitle" idx="2"/>
          </p:nvPr>
        </p:nvSpPr>
        <p:spPr>
          <a:xfrm>
            <a:off x="415600" y="3182125"/>
            <a:ext cx="32505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99" name="Google Shape;199;p17"/>
          <p:cNvSpPr txBox="1">
            <a:spLocks noGrp="1"/>
          </p:cNvSpPr>
          <p:nvPr>
            <p:ph type="subTitle" idx="3"/>
          </p:nvPr>
        </p:nvSpPr>
        <p:spPr>
          <a:xfrm>
            <a:off x="415600" y="4687580"/>
            <a:ext cx="32505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200" name="Google Shape;200;p17"/>
          <p:cNvSpPr txBox="1">
            <a:spLocks noGrp="1"/>
          </p:cNvSpPr>
          <p:nvPr>
            <p:ph type="subTitle" idx="4"/>
          </p:nvPr>
        </p:nvSpPr>
        <p:spPr>
          <a:xfrm>
            <a:off x="4266987" y="1723750"/>
            <a:ext cx="32505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201" name="Google Shape;201;p17"/>
          <p:cNvSpPr txBox="1">
            <a:spLocks noGrp="1"/>
          </p:cNvSpPr>
          <p:nvPr>
            <p:ph type="subTitle" idx="5"/>
          </p:nvPr>
        </p:nvSpPr>
        <p:spPr>
          <a:xfrm>
            <a:off x="4266987" y="3182125"/>
            <a:ext cx="32505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202" name="Google Shape;202;p17"/>
          <p:cNvSpPr txBox="1">
            <a:spLocks noGrp="1"/>
          </p:cNvSpPr>
          <p:nvPr>
            <p:ph type="subTitle" idx="6"/>
          </p:nvPr>
        </p:nvSpPr>
        <p:spPr>
          <a:xfrm>
            <a:off x="4266987" y="4687580"/>
            <a:ext cx="32505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203" name="Google Shape;203;p1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04" name="Google Shape;204;p17"/>
          <p:cNvSpPr txBox="1">
            <a:spLocks noGrp="1"/>
          </p:cNvSpPr>
          <p:nvPr>
            <p:ph type="body" idx="7"/>
          </p:nvPr>
        </p:nvSpPr>
        <p:spPr>
          <a:xfrm>
            <a:off x="4266987" y="2132600"/>
            <a:ext cx="3250500" cy="83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205" name="Google Shape;205;p17"/>
          <p:cNvSpPr txBox="1">
            <a:spLocks noGrp="1"/>
          </p:cNvSpPr>
          <p:nvPr>
            <p:ph type="body" idx="8"/>
          </p:nvPr>
        </p:nvSpPr>
        <p:spPr>
          <a:xfrm>
            <a:off x="4266987" y="5104400"/>
            <a:ext cx="3250500" cy="83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rtl="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rtl="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206" name="Google Shape;206;p17"/>
          <p:cNvSpPr txBox="1">
            <a:spLocks noGrp="1"/>
          </p:cNvSpPr>
          <p:nvPr>
            <p:ph type="body" idx="9"/>
          </p:nvPr>
        </p:nvSpPr>
        <p:spPr>
          <a:xfrm>
            <a:off x="4266987" y="3580400"/>
            <a:ext cx="3250500" cy="83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rtl="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rtl="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207" name="Google Shape;207;p17"/>
          <p:cNvSpPr txBox="1">
            <a:spLocks noGrp="1"/>
          </p:cNvSpPr>
          <p:nvPr>
            <p:ph type="body" idx="13"/>
          </p:nvPr>
        </p:nvSpPr>
        <p:spPr>
          <a:xfrm>
            <a:off x="415600" y="2132600"/>
            <a:ext cx="3250500" cy="83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rtl="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rtl="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208" name="Google Shape;208;p17"/>
          <p:cNvSpPr txBox="1">
            <a:spLocks noGrp="1"/>
          </p:cNvSpPr>
          <p:nvPr>
            <p:ph type="body" idx="14"/>
          </p:nvPr>
        </p:nvSpPr>
        <p:spPr>
          <a:xfrm>
            <a:off x="415600" y="5104400"/>
            <a:ext cx="3250500" cy="83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rtl="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rtl="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209" name="Google Shape;209;p17"/>
          <p:cNvSpPr txBox="1">
            <a:spLocks noGrp="1"/>
          </p:cNvSpPr>
          <p:nvPr>
            <p:ph type="body" idx="15"/>
          </p:nvPr>
        </p:nvSpPr>
        <p:spPr>
          <a:xfrm>
            <a:off x="415600" y="3580400"/>
            <a:ext cx="3250500" cy="83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rtl="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rtl="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grpSp>
        <p:nvGrpSpPr>
          <p:cNvPr id="210" name="Google Shape;210;p17"/>
          <p:cNvGrpSpPr/>
          <p:nvPr/>
        </p:nvGrpSpPr>
        <p:grpSpPr>
          <a:xfrm>
            <a:off x="7285317" y="963390"/>
            <a:ext cx="4700732" cy="5054674"/>
            <a:chOff x="7285317" y="963390"/>
            <a:chExt cx="4700732" cy="5054674"/>
          </a:xfrm>
        </p:grpSpPr>
        <p:sp>
          <p:nvSpPr>
            <p:cNvPr id="211" name="Google Shape;211;p17"/>
            <p:cNvSpPr/>
            <p:nvPr/>
          </p:nvSpPr>
          <p:spPr>
            <a:xfrm flipH="1">
              <a:off x="7980647" y="5438139"/>
              <a:ext cx="3318891" cy="165944"/>
            </a:xfrm>
            <a:custGeom>
              <a:avLst/>
              <a:gdLst/>
              <a:ahLst/>
              <a:cxnLst/>
              <a:rect l="l" t="t" r="r" b="b"/>
              <a:pathLst>
                <a:path w="4724400" h="236219" extrusionOk="0">
                  <a:moveTo>
                    <a:pt x="2362200" y="236220"/>
                  </a:moveTo>
                  <a:cubicBezTo>
                    <a:pt x="3663315" y="236220"/>
                    <a:pt x="4724400" y="182880"/>
                    <a:pt x="4724400" y="118110"/>
                  </a:cubicBezTo>
                  <a:cubicBezTo>
                    <a:pt x="4724400" y="52388"/>
                    <a:pt x="3663315" y="0"/>
                    <a:pt x="2362200" y="0"/>
                  </a:cubicBezTo>
                  <a:cubicBezTo>
                    <a:pt x="1061085" y="0"/>
                    <a:pt x="0" y="53340"/>
                    <a:pt x="0" y="118110"/>
                  </a:cubicBezTo>
                  <a:cubicBezTo>
                    <a:pt x="0" y="182880"/>
                    <a:pt x="1061085" y="236220"/>
                    <a:pt x="2362200" y="236220"/>
                  </a:cubicBezTo>
                  <a:close/>
                </a:path>
              </a:pathLst>
            </a:custGeom>
            <a:solidFill>
              <a:srgbClr val="000000">
                <a:alpha val="234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Google Shape;212;p17"/>
            <p:cNvSpPr/>
            <p:nvPr/>
          </p:nvSpPr>
          <p:spPr>
            <a:xfrm rot="2700000" flipH="1">
              <a:off x="7973724" y="2005738"/>
              <a:ext cx="3323920" cy="3323920"/>
            </a:xfrm>
            <a:custGeom>
              <a:avLst/>
              <a:gdLst/>
              <a:ahLst/>
              <a:cxnLst/>
              <a:rect l="l" t="t" r="r" b="b"/>
              <a:pathLst>
                <a:path w="4724354" h="4724354" extrusionOk="0">
                  <a:moveTo>
                    <a:pt x="4724355" y="2362177"/>
                  </a:moveTo>
                  <a:cubicBezTo>
                    <a:pt x="4724355" y="3666772"/>
                    <a:pt x="3666772" y="4724355"/>
                    <a:pt x="2362177" y="4724355"/>
                  </a:cubicBezTo>
                  <a:cubicBezTo>
                    <a:pt x="1057583" y="4724355"/>
                    <a:pt x="0" y="3666772"/>
                    <a:pt x="0" y="2362177"/>
                  </a:cubicBezTo>
                  <a:cubicBezTo>
                    <a:pt x="0" y="1057583"/>
                    <a:pt x="1057583" y="0"/>
                    <a:pt x="2362177" y="0"/>
                  </a:cubicBezTo>
                  <a:cubicBezTo>
                    <a:pt x="3666772" y="0"/>
                    <a:pt x="4724355" y="1057583"/>
                    <a:pt x="4724355" y="23621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13" name="Google Shape;213;p17"/>
            <p:cNvGrpSpPr/>
            <p:nvPr/>
          </p:nvGrpSpPr>
          <p:grpSpPr>
            <a:xfrm flipH="1">
              <a:off x="9116725" y="2445393"/>
              <a:ext cx="1060695" cy="1784047"/>
              <a:chOff x="3083744" y="1423529"/>
              <a:chExt cx="913447" cy="1536382"/>
            </a:xfrm>
          </p:grpSpPr>
          <p:sp>
            <p:nvSpPr>
              <p:cNvPr id="214" name="Google Shape;214;p17"/>
              <p:cNvSpPr/>
              <p:nvPr/>
            </p:nvSpPr>
            <p:spPr>
              <a:xfrm>
                <a:off x="3375209" y="2458896"/>
                <a:ext cx="330517" cy="439102"/>
              </a:xfrm>
              <a:custGeom>
                <a:avLst/>
                <a:gdLst/>
                <a:ahLst/>
                <a:cxnLst/>
                <a:rect l="l" t="t" r="r" b="b"/>
                <a:pathLst>
                  <a:path w="330517" h="439102" extrusionOk="0">
                    <a:moveTo>
                      <a:pt x="0" y="0"/>
                    </a:moveTo>
                    <a:lnTo>
                      <a:pt x="330517" y="0"/>
                    </a:lnTo>
                    <a:lnTo>
                      <a:pt x="330517" y="439103"/>
                    </a:lnTo>
                    <a:lnTo>
                      <a:pt x="0" y="439103"/>
                    </a:lnTo>
                    <a:close/>
                  </a:path>
                </a:pathLst>
              </a:custGeom>
              <a:solidFill>
                <a:srgbClr val="56484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5" name="Google Shape;215;p17"/>
              <p:cNvSpPr/>
              <p:nvPr/>
            </p:nvSpPr>
            <p:spPr>
              <a:xfrm>
                <a:off x="3375209" y="2502711"/>
                <a:ext cx="330517" cy="108584"/>
              </a:xfrm>
              <a:custGeom>
                <a:avLst/>
                <a:gdLst/>
                <a:ahLst/>
                <a:cxnLst/>
                <a:rect l="l" t="t" r="r" b="b"/>
                <a:pathLst>
                  <a:path w="330517" h="108584" extrusionOk="0">
                    <a:moveTo>
                      <a:pt x="0" y="40957"/>
                    </a:moveTo>
                    <a:lnTo>
                      <a:pt x="330517" y="0"/>
                    </a:lnTo>
                    <a:lnTo>
                      <a:pt x="330517" y="66675"/>
                    </a:lnTo>
                    <a:lnTo>
                      <a:pt x="0" y="108585"/>
                    </a:lnTo>
                    <a:close/>
                  </a:path>
                </a:pathLst>
              </a:custGeom>
              <a:solidFill>
                <a:srgbClr val="86736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6" name="Google Shape;216;p17"/>
              <p:cNvSpPr/>
              <p:nvPr/>
            </p:nvSpPr>
            <p:spPr>
              <a:xfrm>
                <a:off x="3375209" y="2625583"/>
                <a:ext cx="330517" cy="108585"/>
              </a:xfrm>
              <a:custGeom>
                <a:avLst/>
                <a:gdLst/>
                <a:ahLst/>
                <a:cxnLst/>
                <a:rect l="l" t="t" r="r" b="b"/>
                <a:pathLst>
                  <a:path w="330517" h="108585" extrusionOk="0">
                    <a:moveTo>
                      <a:pt x="0" y="40958"/>
                    </a:moveTo>
                    <a:cubicBezTo>
                      <a:pt x="110490" y="27623"/>
                      <a:pt x="220027" y="13335"/>
                      <a:pt x="330517" y="0"/>
                    </a:cubicBezTo>
                    <a:cubicBezTo>
                      <a:pt x="330517" y="22860"/>
                      <a:pt x="330517" y="44767"/>
                      <a:pt x="330517" y="67628"/>
                    </a:cubicBezTo>
                    <a:cubicBezTo>
                      <a:pt x="220027" y="80963"/>
                      <a:pt x="110490" y="95250"/>
                      <a:pt x="0" y="108585"/>
                    </a:cubicBezTo>
                    <a:cubicBezTo>
                      <a:pt x="0" y="86678"/>
                      <a:pt x="0" y="63817"/>
                      <a:pt x="0" y="40958"/>
                    </a:cubicBezTo>
                    <a:close/>
                  </a:path>
                </a:pathLst>
              </a:custGeom>
              <a:solidFill>
                <a:srgbClr val="86736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7" name="Google Shape;217;p17"/>
              <p:cNvSpPr/>
              <p:nvPr/>
            </p:nvSpPr>
            <p:spPr>
              <a:xfrm>
                <a:off x="3375209" y="2748456"/>
                <a:ext cx="330517" cy="109537"/>
              </a:xfrm>
              <a:custGeom>
                <a:avLst/>
                <a:gdLst/>
                <a:ahLst/>
                <a:cxnLst/>
                <a:rect l="l" t="t" r="r" b="b"/>
                <a:pathLst>
                  <a:path w="330517" h="109537" extrusionOk="0">
                    <a:moveTo>
                      <a:pt x="0" y="41910"/>
                    </a:moveTo>
                    <a:lnTo>
                      <a:pt x="330517" y="0"/>
                    </a:lnTo>
                    <a:lnTo>
                      <a:pt x="330517" y="67627"/>
                    </a:lnTo>
                    <a:lnTo>
                      <a:pt x="0" y="109538"/>
                    </a:lnTo>
                    <a:close/>
                  </a:path>
                </a:pathLst>
              </a:custGeom>
              <a:solidFill>
                <a:srgbClr val="86736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" name="Google Shape;218;p17"/>
              <p:cNvSpPr/>
              <p:nvPr/>
            </p:nvSpPr>
            <p:spPr>
              <a:xfrm>
                <a:off x="3375209" y="2897999"/>
                <a:ext cx="330517" cy="61912"/>
              </a:xfrm>
              <a:custGeom>
                <a:avLst/>
                <a:gdLst/>
                <a:ahLst/>
                <a:cxnLst/>
                <a:rect l="l" t="t" r="r" b="b"/>
                <a:pathLst>
                  <a:path w="330517" h="61912" extrusionOk="0">
                    <a:moveTo>
                      <a:pt x="81915" y="61913"/>
                    </a:moveTo>
                    <a:lnTo>
                      <a:pt x="247650" y="61913"/>
                    </a:lnTo>
                    <a:lnTo>
                      <a:pt x="33051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44F5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9" name="Google Shape;219;p17"/>
              <p:cNvSpPr/>
              <p:nvPr/>
            </p:nvSpPr>
            <p:spPr>
              <a:xfrm>
                <a:off x="3083744" y="1423529"/>
                <a:ext cx="913447" cy="1036320"/>
              </a:xfrm>
              <a:custGeom>
                <a:avLst/>
                <a:gdLst/>
                <a:ahLst/>
                <a:cxnLst/>
                <a:rect l="l" t="t" r="r" b="b"/>
                <a:pathLst>
                  <a:path w="913447" h="1036320" extrusionOk="0">
                    <a:moveTo>
                      <a:pt x="456247" y="0"/>
                    </a:moveTo>
                    <a:cubicBezTo>
                      <a:pt x="708660" y="0"/>
                      <a:pt x="913447" y="204788"/>
                      <a:pt x="913447" y="457200"/>
                    </a:cubicBezTo>
                    <a:cubicBezTo>
                      <a:pt x="913447" y="613410"/>
                      <a:pt x="835342" y="750570"/>
                      <a:pt x="716280" y="833438"/>
                    </a:cubicBezTo>
                    <a:cubicBezTo>
                      <a:pt x="655320" y="875348"/>
                      <a:pt x="621982" y="940118"/>
                      <a:pt x="621982" y="1014413"/>
                    </a:cubicBezTo>
                    <a:lnTo>
                      <a:pt x="621982" y="1036320"/>
                    </a:lnTo>
                    <a:lnTo>
                      <a:pt x="291465" y="1036320"/>
                    </a:lnTo>
                    <a:lnTo>
                      <a:pt x="291465" y="1014413"/>
                    </a:lnTo>
                    <a:cubicBezTo>
                      <a:pt x="291465" y="940118"/>
                      <a:pt x="258127" y="876300"/>
                      <a:pt x="197167" y="833438"/>
                    </a:cubicBezTo>
                    <a:cubicBezTo>
                      <a:pt x="78105" y="750570"/>
                      <a:pt x="0" y="613410"/>
                      <a:pt x="0" y="457200"/>
                    </a:cubicBezTo>
                    <a:cubicBezTo>
                      <a:pt x="0" y="204788"/>
                      <a:pt x="203835" y="0"/>
                      <a:pt x="4562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0" name="Google Shape;220;p17"/>
              <p:cNvSpPr/>
              <p:nvPr/>
            </p:nvSpPr>
            <p:spPr>
              <a:xfrm>
                <a:off x="3274244" y="1789289"/>
                <a:ext cx="532447" cy="669607"/>
              </a:xfrm>
              <a:custGeom>
                <a:avLst/>
                <a:gdLst/>
                <a:ahLst/>
                <a:cxnLst/>
                <a:rect l="l" t="t" r="r" b="b"/>
                <a:pathLst>
                  <a:path w="532447" h="669607" extrusionOk="0">
                    <a:moveTo>
                      <a:pt x="303847" y="669607"/>
                    </a:moveTo>
                    <a:lnTo>
                      <a:pt x="303847" y="228600"/>
                    </a:lnTo>
                    <a:lnTo>
                      <a:pt x="228600" y="228600"/>
                    </a:lnTo>
                    <a:lnTo>
                      <a:pt x="228600" y="669607"/>
                    </a:lnTo>
                    <a:lnTo>
                      <a:pt x="178117" y="669607"/>
                    </a:lnTo>
                    <a:lnTo>
                      <a:pt x="178117" y="228600"/>
                    </a:lnTo>
                    <a:lnTo>
                      <a:pt x="114300" y="228600"/>
                    </a:lnTo>
                    <a:cubicBezTo>
                      <a:pt x="82867" y="228600"/>
                      <a:pt x="54292" y="216217"/>
                      <a:pt x="33338" y="195263"/>
                    </a:cubicBezTo>
                    <a:cubicBezTo>
                      <a:pt x="12382" y="174308"/>
                      <a:pt x="0" y="145733"/>
                      <a:pt x="0" y="114300"/>
                    </a:cubicBezTo>
                    <a:cubicBezTo>
                      <a:pt x="0" y="82867"/>
                      <a:pt x="12382" y="54292"/>
                      <a:pt x="33338" y="33338"/>
                    </a:cubicBezTo>
                    <a:cubicBezTo>
                      <a:pt x="54292" y="12382"/>
                      <a:pt x="82867" y="0"/>
                      <a:pt x="114300" y="0"/>
                    </a:cubicBezTo>
                    <a:cubicBezTo>
                      <a:pt x="145732" y="0"/>
                      <a:pt x="174307" y="12382"/>
                      <a:pt x="195263" y="33338"/>
                    </a:cubicBezTo>
                    <a:cubicBezTo>
                      <a:pt x="216217" y="54292"/>
                      <a:pt x="228600" y="82867"/>
                      <a:pt x="228600" y="114300"/>
                    </a:cubicBezTo>
                    <a:lnTo>
                      <a:pt x="228600" y="178117"/>
                    </a:lnTo>
                    <a:lnTo>
                      <a:pt x="303847" y="178117"/>
                    </a:lnTo>
                    <a:lnTo>
                      <a:pt x="303847" y="114300"/>
                    </a:lnTo>
                    <a:cubicBezTo>
                      <a:pt x="303847" y="82867"/>
                      <a:pt x="316230" y="54292"/>
                      <a:pt x="337185" y="33338"/>
                    </a:cubicBezTo>
                    <a:cubicBezTo>
                      <a:pt x="358140" y="12382"/>
                      <a:pt x="386715" y="0"/>
                      <a:pt x="418147" y="0"/>
                    </a:cubicBezTo>
                    <a:cubicBezTo>
                      <a:pt x="449580" y="0"/>
                      <a:pt x="478155" y="12382"/>
                      <a:pt x="499110" y="33338"/>
                    </a:cubicBezTo>
                    <a:cubicBezTo>
                      <a:pt x="520065" y="54292"/>
                      <a:pt x="532447" y="82867"/>
                      <a:pt x="532447" y="114300"/>
                    </a:cubicBezTo>
                    <a:cubicBezTo>
                      <a:pt x="532447" y="145733"/>
                      <a:pt x="520065" y="174308"/>
                      <a:pt x="499110" y="195263"/>
                    </a:cubicBezTo>
                    <a:cubicBezTo>
                      <a:pt x="478155" y="216217"/>
                      <a:pt x="449580" y="228600"/>
                      <a:pt x="418147" y="228600"/>
                    </a:cubicBezTo>
                    <a:lnTo>
                      <a:pt x="354330" y="228600"/>
                    </a:lnTo>
                    <a:lnTo>
                      <a:pt x="354330" y="669607"/>
                    </a:lnTo>
                    <a:lnTo>
                      <a:pt x="303847" y="669607"/>
                    </a:lnTo>
                    <a:lnTo>
                      <a:pt x="303847" y="669607"/>
                    </a:lnTo>
                    <a:close/>
                    <a:moveTo>
                      <a:pt x="354330" y="114300"/>
                    </a:moveTo>
                    <a:lnTo>
                      <a:pt x="354330" y="178117"/>
                    </a:lnTo>
                    <a:lnTo>
                      <a:pt x="418147" y="178117"/>
                    </a:lnTo>
                    <a:cubicBezTo>
                      <a:pt x="435292" y="178117"/>
                      <a:pt x="451485" y="170497"/>
                      <a:pt x="462915" y="159067"/>
                    </a:cubicBezTo>
                    <a:cubicBezTo>
                      <a:pt x="474345" y="147638"/>
                      <a:pt x="481965" y="131445"/>
                      <a:pt x="481965" y="114300"/>
                    </a:cubicBezTo>
                    <a:cubicBezTo>
                      <a:pt x="481965" y="97155"/>
                      <a:pt x="475297" y="80963"/>
                      <a:pt x="462915" y="69532"/>
                    </a:cubicBezTo>
                    <a:cubicBezTo>
                      <a:pt x="451485" y="58102"/>
                      <a:pt x="435292" y="50482"/>
                      <a:pt x="418147" y="50482"/>
                    </a:cubicBezTo>
                    <a:cubicBezTo>
                      <a:pt x="401003" y="50482"/>
                      <a:pt x="384810" y="57150"/>
                      <a:pt x="373380" y="69532"/>
                    </a:cubicBezTo>
                    <a:cubicBezTo>
                      <a:pt x="360997" y="80963"/>
                      <a:pt x="354330" y="96202"/>
                      <a:pt x="354330" y="114300"/>
                    </a:cubicBezTo>
                    <a:lnTo>
                      <a:pt x="354330" y="114300"/>
                    </a:lnTo>
                    <a:close/>
                    <a:moveTo>
                      <a:pt x="114300" y="178117"/>
                    </a:moveTo>
                    <a:lnTo>
                      <a:pt x="178117" y="178117"/>
                    </a:lnTo>
                    <a:lnTo>
                      <a:pt x="178117" y="114300"/>
                    </a:lnTo>
                    <a:cubicBezTo>
                      <a:pt x="178117" y="97155"/>
                      <a:pt x="171450" y="80963"/>
                      <a:pt x="159067" y="69532"/>
                    </a:cubicBezTo>
                    <a:cubicBezTo>
                      <a:pt x="147638" y="58102"/>
                      <a:pt x="131445" y="50482"/>
                      <a:pt x="114300" y="50482"/>
                    </a:cubicBezTo>
                    <a:cubicBezTo>
                      <a:pt x="97155" y="50482"/>
                      <a:pt x="80963" y="57150"/>
                      <a:pt x="69532" y="69532"/>
                    </a:cubicBezTo>
                    <a:cubicBezTo>
                      <a:pt x="58102" y="80963"/>
                      <a:pt x="50482" y="97155"/>
                      <a:pt x="50482" y="114300"/>
                    </a:cubicBezTo>
                    <a:cubicBezTo>
                      <a:pt x="50482" y="131445"/>
                      <a:pt x="57150" y="147638"/>
                      <a:pt x="69532" y="159067"/>
                    </a:cubicBezTo>
                    <a:cubicBezTo>
                      <a:pt x="80963" y="170497"/>
                      <a:pt x="96202" y="178117"/>
                      <a:pt x="114300" y="17811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21" name="Google Shape;221;p17"/>
            <p:cNvSpPr/>
            <p:nvPr/>
          </p:nvSpPr>
          <p:spPr>
            <a:xfrm rot="7455879" flipH="1">
              <a:off x="11171862" y="4635829"/>
              <a:ext cx="388451" cy="796271"/>
            </a:xfrm>
            <a:custGeom>
              <a:avLst/>
              <a:gdLst/>
              <a:ahLst/>
              <a:cxnLst/>
              <a:rect l="l" t="t" r="r" b="b"/>
              <a:pathLst>
                <a:path w="401292" h="822594" extrusionOk="0">
                  <a:moveTo>
                    <a:pt x="401279" y="442645"/>
                  </a:moveTo>
                  <a:cubicBezTo>
                    <a:pt x="400491" y="299179"/>
                    <a:pt x="351618" y="151772"/>
                    <a:pt x="246777" y="54025"/>
                  </a:cubicBezTo>
                  <a:cubicBezTo>
                    <a:pt x="223129" y="31954"/>
                    <a:pt x="195539" y="11458"/>
                    <a:pt x="163220" y="3576"/>
                  </a:cubicBezTo>
                  <a:cubicBezTo>
                    <a:pt x="87545" y="-16131"/>
                    <a:pt x="2411" y="48507"/>
                    <a:pt x="47" y="126547"/>
                  </a:cubicBezTo>
                  <a:cubicBezTo>
                    <a:pt x="-2318" y="217987"/>
                    <a:pt x="85969" y="281049"/>
                    <a:pt x="150607" y="345687"/>
                  </a:cubicBezTo>
                  <a:cubicBezTo>
                    <a:pt x="275155" y="468658"/>
                    <a:pt x="335852" y="648385"/>
                    <a:pt x="316933" y="822594"/>
                  </a:cubicBezTo>
                  <a:cubicBezTo>
                    <a:pt x="369748" y="705930"/>
                    <a:pt x="402067" y="570346"/>
                    <a:pt x="401279" y="44264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" name="Google Shape;222;p17"/>
            <p:cNvSpPr/>
            <p:nvPr/>
          </p:nvSpPr>
          <p:spPr>
            <a:xfrm rot="7455879" flipH="1">
              <a:off x="10842267" y="5046858"/>
              <a:ext cx="566127" cy="305418"/>
            </a:xfrm>
            <a:custGeom>
              <a:avLst/>
              <a:gdLst/>
              <a:ahLst/>
              <a:cxnLst/>
              <a:rect l="l" t="t" r="r" b="b"/>
              <a:pathLst>
                <a:path w="584842" h="315514" extrusionOk="0">
                  <a:moveTo>
                    <a:pt x="277415" y="198059"/>
                  </a:moveTo>
                  <a:cubicBezTo>
                    <a:pt x="234848" y="209883"/>
                    <a:pt x="194646" y="229590"/>
                    <a:pt x="150503" y="235896"/>
                  </a:cubicBezTo>
                  <a:cubicBezTo>
                    <a:pt x="93747" y="244567"/>
                    <a:pt x="28320" y="228802"/>
                    <a:pt x="6248" y="167316"/>
                  </a:cubicBezTo>
                  <a:cubicBezTo>
                    <a:pt x="-5576" y="134208"/>
                    <a:pt x="-58" y="97948"/>
                    <a:pt x="18072" y="68781"/>
                  </a:cubicBezTo>
                  <a:cubicBezTo>
                    <a:pt x="63004" y="-6105"/>
                    <a:pt x="148926" y="-5316"/>
                    <a:pt x="224601" y="4931"/>
                  </a:cubicBezTo>
                  <a:cubicBezTo>
                    <a:pt x="471331" y="38827"/>
                    <a:pt x="571442" y="272945"/>
                    <a:pt x="584843" y="315512"/>
                  </a:cubicBezTo>
                  <a:cubicBezTo>
                    <a:pt x="584843" y="316300"/>
                    <a:pt x="449259" y="150762"/>
                    <a:pt x="277415" y="19805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23" name="Google Shape;223;p17"/>
            <p:cNvGrpSpPr/>
            <p:nvPr/>
          </p:nvGrpSpPr>
          <p:grpSpPr>
            <a:xfrm rot="1838072" flipH="1">
              <a:off x="10048323" y="1294601"/>
              <a:ext cx="1524479" cy="819629"/>
              <a:chOff x="3448893" y="949065"/>
              <a:chExt cx="2173513" cy="1168580"/>
            </a:xfrm>
          </p:grpSpPr>
          <p:sp>
            <p:nvSpPr>
              <p:cNvPr id="224" name="Google Shape;224;p17"/>
              <p:cNvSpPr/>
              <p:nvPr/>
            </p:nvSpPr>
            <p:spPr>
              <a:xfrm>
                <a:off x="4498069" y="1640485"/>
                <a:ext cx="1124337" cy="477160"/>
              </a:xfrm>
              <a:custGeom>
                <a:avLst/>
                <a:gdLst/>
                <a:ahLst/>
                <a:cxnLst/>
                <a:rect l="l" t="t" r="r" b="b"/>
                <a:pathLst>
                  <a:path w="814737" h="345768" extrusionOk="0">
                    <a:moveTo>
                      <a:pt x="804830" y="218856"/>
                    </a:moveTo>
                    <a:cubicBezTo>
                      <a:pt x="729155" y="367840"/>
                      <a:pt x="532086" y="146335"/>
                      <a:pt x="320040" y="184960"/>
                    </a:cubicBezTo>
                    <a:cubicBezTo>
                      <a:pt x="175786" y="210973"/>
                      <a:pt x="80404" y="251176"/>
                      <a:pt x="0" y="345769"/>
                    </a:cubicBezTo>
                    <a:cubicBezTo>
                      <a:pt x="409903" y="-232038"/>
                      <a:pt x="889963" y="51742"/>
                      <a:pt x="804830" y="21885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5" name="Google Shape;225;p17"/>
              <p:cNvSpPr/>
              <p:nvPr/>
            </p:nvSpPr>
            <p:spPr>
              <a:xfrm>
                <a:off x="3963048" y="949065"/>
                <a:ext cx="553783" cy="1135180"/>
              </a:xfrm>
              <a:custGeom>
                <a:avLst/>
                <a:gdLst/>
                <a:ahLst/>
                <a:cxnLst/>
                <a:rect l="l" t="t" r="r" b="b"/>
                <a:pathLst>
                  <a:path w="401292" h="822594" extrusionOk="0">
                    <a:moveTo>
                      <a:pt x="401279" y="442645"/>
                    </a:moveTo>
                    <a:cubicBezTo>
                      <a:pt x="400491" y="299179"/>
                      <a:pt x="351618" y="151772"/>
                      <a:pt x="246777" y="54025"/>
                    </a:cubicBezTo>
                    <a:cubicBezTo>
                      <a:pt x="223129" y="31954"/>
                      <a:pt x="195539" y="11458"/>
                      <a:pt x="163220" y="3576"/>
                    </a:cubicBezTo>
                    <a:cubicBezTo>
                      <a:pt x="87545" y="-16131"/>
                      <a:pt x="2411" y="48507"/>
                      <a:pt x="47" y="126547"/>
                    </a:cubicBezTo>
                    <a:cubicBezTo>
                      <a:pt x="-2318" y="217987"/>
                      <a:pt x="85969" y="281049"/>
                      <a:pt x="150607" y="345687"/>
                    </a:cubicBezTo>
                    <a:cubicBezTo>
                      <a:pt x="275155" y="468658"/>
                      <a:pt x="335852" y="648385"/>
                      <a:pt x="316933" y="822594"/>
                    </a:cubicBezTo>
                    <a:cubicBezTo>
                      <a:pt x="369748" y="705930"/>
                      <a:pt x="402067" y="570346"/>
                      <a:pt x="401279" y="44264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6" name="Google Shape;226;p17"/>
              <p:cNvSpPr/>
              <p:nvPr/>
            </p:nvSpPr>
            <p:spPr>
              <a:xfrm>
                <a:off x="3448893" y="1450622"/>
                <a:ext cx="807082" cy="435409"/>
              </a:xfrm>
              <a:custGeom>
                <a:avLst/>
                <a:gdLst/>
                <a:ahLst/>
                <a:cxnLst/>
                <a:rect l="l" t="t" r="r" b="b"/>
                <a:pathLst>
                  <a:path w="584842" h="315514" extrusionOk="0">
                    <a:moveTo>
                      <a:pt x="277415" y="198059"/>
                    </a:moveTo>
                    <a:cubicBezTo>
                      <a:pt x="234848" y="209883"/>
                      <a:pt x="194646" y="229590"/>
                      <a:pt x="150503" y="235896"/>
                    </a:cubicBezTo>
                    <a:cubicBezTo>
                      <a:pt x="93747" y="244567"/>
                      <a:pt x="28320" y="228802"/>
                      <a:pt x="6248" y="167316"/>
                    </a:cubicBezTo>
                    <a:cubicBezTo>
                      <a:pt x="-5576" y="134208"/>
                      <a:pt x="-58" y="97948"/>
                      <a:pt x="18072" y="68781"/>
                    </a:cubicBezTo>
                    <a:cubicBezTo>
                      <a:pt x="63004" y="-6105"/>
                      <a:pt x="148926" y="-5316"/>
                      <a:pt x="224601" y="4931"/>
                    </a:cubicBezTo>
                    <a:cubicBezTo>
                      <a:pt x="471331" y="38827"/>
                      <a:pt x="571442" y="272945"/>
                      <a:pt x="584843" y="315512"/>
                    </a:cubicBezTo>
                    <a:cubicBezTo>
                      <a:pt x="584843" y="316300"/>
                      <a:pt x="449259" y="150762"/>
                      <a:pt x="277415" y="19805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27" name="Google Shape;227;p17"/>
          <p:cNvGrpSpPr/>
          <p:nvPr/>
        </p:nvGrpSpPr>
        <p:grpSpPr>
          <a:xfrm>
            <a:off x="8331140" y="4414401"/>
            <a:ext cx="2609093" cy="1110917"/>
            <a:chOff x="4487664" y="-1392325"/>
            <a:chExt cx="3997997" cy="1702034"/>
          </a:xfrm>
        </p:grpSpPr>
        <p:grpSp>
          <p:nvGrpSpPr>
            <p:cNvPr id="228" name="Google Shape;228;p17"/>
            <p:cNvGrpSpPr/>
            <p:nvPr/>
          </p:nvGrpSpPr>
          <p:grpSpPr>
            <a:xfrm>
              <a:off x="5041805" y="-1392325"/>
              <a:ext cx="2896971" cy="1702034"/>
              <a:chOff x="4692026" y="4370063"/>
              <a:chExt cx="2807959" cy="1649737"/>
            </a:xfrm>
          </p:grpSpPr>
          <p:sp>
            <p:nvSpPr>
              <p:cNvPr id="229" name="Google Shape;229;p17"/>
              <p:cNvSpPr/>
              <p:nvPr/>
            </p:nvSpPr>
            <p:spPr>
              <a:xfrm>
                <a:off x="4692026" y="4370063"/>
                <a:ext cx="2807065" cy="1649730"/>
              </a:xfrm>
              <a:custGeom>
                <a:avLst/>
                <a:gdLst/>
                <a:ahLst/>
                <a:cxnLst/>
                <a:rect l="l" t="t" r="r" b="b"/>
                <a:pathLst>
                  <a:path w="1685925" h="1649730" extrusionOk="0">
                    <a:moveTo>
                      <a:pt x="0" y="0"/>
                    </a:moveTo>
                    <a:lnTo>
                      <a:pt x="1685925" y="0"/>
                    </a:lnTo>
                    <a:lnTo>
                      <a:pt x="1685925" y="1649730"/>
                    </a:lnTo>
                    <a:lnTo>
                      <a:pt x="0" y="164973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0" name="Google Shape;230;p17"/>
              <p:cNvSpPr/>
              <p:nvPr/>
            </p:nvSpPr>
            <p:spPr>
              <a:xfrm>
                <a:off x="6377940" y="4370070"/>
                <a:ext cx="1122045" cy="1649730"/>
              </a:xfrm>
              <a:custGeom>
                <a:avLst/>
                <a:gdLst/>
                <a:ahLst/>
                <a:cxnLst/>
                <a:rect l="l" t="t" r="r" b="b"/>
                <a:pathLst>
                  <a:path w="1122045" h="1649730" extrusionOk="0">
                    <a:moveTo>
                      <a:pt x="0" y="0"/>
                    </a:moveTo>
                    <a:lnTo>
                      <a:pt x="1122045" y="0"/>
                    </a:lnTo>
                    <a:lnTo>
                      <a:pt x="1122045" y="1649730"/>
                    </a:lnTo>
                    <a:lnTo>
                      <a:pt x="0" y="1649730"/>
                    </a:lnTo>
                    <a:close/>
                  </a:path>
                </a:pathLst>
              </a:custGeom>
              <a:solidFill>
                <a:srgbClr val="000000">
                  <a:alpha val="162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31" name="Google Shape;231;p17"/>
            <p:cNvSpPr/>
            <p:nvPr/>
          </p:nvSpPr>
          <p:spPr>
            <a:xfrm>
              <a:off x="4487664" y="-1392204"/>
              <a:ext cx="2295387" cy="421902"/>
            </a:xfrm>
            <a:custGeom>
              <a:avLst/>
              <a:gdLst/>
              <a:ahLst/>
              <a:cxnLst/>
              <a:rect l="l" t="t" r="r" b="b"/>
              <a:pathLst>
                <a:path w="2223135" h="408622" extrusionOk="0">
                  <a:moveTo>
                    <a:pt x="537210" y="0"/>
                  </a:moveTo>
                  <a:lnTo>
                    <a:pt x="2223135" y="0"/>
                  </a:lnTo>
                  <a:lnTo>
                    <a:pt x="1684973" y="408623"/>
                  </a:lnTo>
                  <a:lnTo>
                    <a:pt x="0" y="40862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" name="Google Shape;232;p17"/>
            <p:cNvSpPr/>
            <p:nvPr/>
          </p:nvSpPr>
          <p:spPr>
            <a:xfrm>
              <a:off x="6781332" y="-1392204"/>
              <a:ext cx="1704329" cy="421902"/>
            </a:xfrm>
            <a:custGeom>
              <a:avLst/>
              <a:gdLst/>
              <a:ahLst/>
              <a:cxnLst/>
              <a:rect l="l" t="t" r="r" b="b"/>
              <a:pathLst>
                <a:path w="1650682" h="408622" extrusionOk="0">
                  <a:moveTo>
                    <a:pt x="1122045" y="0"/>
                  </a:moveTo>
                  <a:lnTo>
                    <a:pt x="0" y="0"/>
                  </a:lnTo>
                  <a:lnTo>
                    <a:pt x="528638" y="408623"/>
                  </a:lnTo>
                  <a:lnTo>
                    <a:pt x="1650682" y="40862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" name="Google Shape;233;p17"/>
            <p:cNvSpPr/>
            <p:nvPr/>
          </p:nvSpPr>
          <p:spPr>
            <a:xfrm>
              <a:off x="4487664" y="-1392204"/>
              <a:ext cx="2295387" cy="421902"/>
            </a:xfrm>
            <a:custGeom>
              <a:avLst/>
              <a:gdLst/>
              <a:ahLst/>
              <a:cxnLst/>
              <a:rect l="l" t="t" r="r" b="b"/>
              <a:pathLst>
                <a:path w="2223135" h="408622" extrusionOk="0">
                  <a:moveTo>
                    <a:pt x="537210" y="0"/>
                  </a:moveTo>
                  <a:lnTo>
                    <a:pt x="2223135" y="0"/>
                  </a:lnTo>
                  <a:lnTo>
                    <a:pt x="1684973" y="408623"/>
                  </a:lnTo>
                  <a:lnTo>
                    <a:pt x="0" y="408623"/>
                  </a:lnTo>
                  <a:close/>
                </a:path>
              </a:pathLst>
            </a:custGeom>
            <a:solidFill>
              <a:srgbClr val="FFFFFF">
                <a:alpha val="5809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" name="Google Shape;234;p17"/>
            <p:cNvSpPr/>
            <p:nvPr/>
          </p:nvSpPr>
          <p:spPr>
            <a:xfrm>
              <a:off x="6781332" y="-1392204"/>
              <a:ext cx="1704329" cy="421902"/>
            </a:xfrm>
            <a:custGeom>
              <a:avLst/>
              <a:gdLst/>
              <a:ahLst/>
              <a:cxnLst/>
              <a:rect l="l" t="t" r="r" b="b"/>
              <a:pathLst>
                <a:path w="1650682" h="408622" extrusionOk="0">
                  <a:moveTo>
                    <a:pt x="1122045" y="0"/>
                  </a:moveTo>
                  <a:lnTo>
                    <a:pt x="0" y="0"/>
                  </a:lnTo>
                  <a:lnTo>
                    <a:pt x="528638" y="408623"/>
                  </a:lnTo>
                  <a:lnTo>
                    <a:pt x="1650682" y="408623"/>
                  </a:lnTo>
                  <a:close/>
                </a:path>
              </a:pathLst>
            </a:custGeom>
            <a:solidFill>
              <a:srgbClr val="FFFFFF">
                <a:alpha val="245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72453578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4 Map">
  <p:cSld name="014 Map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8"/>
          <p:cNvSpPr txBox="1">
            <a:spLocks noGrp="1"/>
          </p:cNvSpPr>
          <p:nvPr>
            <p:ph type="subTitle" idx="1"/>
          </p:nvPr>
        </p:nvSpPr>
        <p:spPr>
          <a:xfrm>
            <a:off x="8225931" y="1882375"/>
            <a:ext cx="33978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237" name="Google Shape;237;p18"/>
          <p:cNvSpPr txBox="1">
            <a:spLocks noGrp="1"/>
          </p:cNvSpPr>
          <p:nvPr>
            <p:ph type="subTitle" idx="2"/>
          </p:nvPr>
        </p:nvSpPr>
        <p:spPr>
          <a:xfrm>
            <a:off x="8225931" y="4102757"/>
            <a:ext cx="33978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238" name="Google Shape;238;p18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39" name="Google Shape;239;p18"/>
          <p:cNvSpPr txBox="1">
            <a:spLocks noGrp="1"/>
          </p:cNvSpPr>
          <p:nvPr>
            <p:ph type="body" idx="3"/>
          </p:nvPr>
        </p:nvSpPr>
        <p:spPr>
          <a:xfrm>
            <a:off x="8225925" y="2318375"/>
            <a:ext cx="3397800" cy="155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240" name="Google Shape;240;p18"/>
          <p:cNvSpPr txBox="1">
            <a:spLocks noGrp="1"/>
          </p:cNvSpPr>
          <p:nvPr>
            <p:ph type="body" idx="4"/>
          </p:nvPr>
        </p:nvSpPr>
        <p:spPr>
          <a:xfrm>
            <a:off x="8225925" y="4506700"/>
            <a:ext cx="3397800" cy="155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grpSp>
        <p:nvGrpSpPr>
          <p:cNvPr id="241" name="Google Shape;241;p18"/>
          <p:cNvGrpSpPr/>
          <p:nvPr/>
        </p:nvGrpSpPr>
        <p:grpSpPr>
          <a:xfrm rot="2700000">
            <a:off x="-211065" y="5320778"/>
            <a:ext cx="2020292" cy="1442535"/>
            <a:chOff x="3509104" y="949065"/>
            <a:chExt cx="1958007" cy="1398062"/>
          </a:xfrm>
        </p:grpSpPr>
        <p:sp>
          <p:nvSpPr>
            <p:cNvPr id="242" name="Google Shape;242;p18"/>
            <p:cNvSpPr/>
            <p:nvPr/>
          </p:nvSpPr>
          <p:spPr>
            <a:xfrm rot="-1931549">
              <a:off x="4302435" y="1607360"/>
              <a:ext cx="1124007" cy="477020"/>
            </a:xfrm>
            <a:custGeom>
              <a:avLst/>
              <a:gdLst/>
              <a:ahLst/>
              <a:cxnLst/>
              <a:rect l="l" t="t" r="r" b="b"/>
              <a:pathLst>
                <a:path w="814737" h="345768" extrusionOk="0">
                  <a:moveTo>
                    <a:pt x="804830" y="218856"/>
                  </a:moveTo>
                  <a:cubicBezTo>
                    <a:pt x="729155" y="367840"/>
                    <a:pt x="532086" y="146335"/>
                    <a:pt x="320040" y="184960"/>
                  </a:cubicBezTo>
                  <a:cubicBezTo>
                    <a:pt x="175786" y="210973"/>
                    <a:pt x="80404" y="251176"/>
                    <a:pt x="0" y="345769"/>
                  </a:cubicBezTo>
                  <a:cubicBezTo>
                    <a:pt x="409903" y="-232038"/>
                    <a:pt x="889963" y="51742"/>
                    <a:pt x="804830" y="21885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" name="Google Shape;243;p18"/>
            <p:cNvSpPr/>
            <p:nvPr/>
          </p:nvSpPr>
          <p:spPr>
            <a:xfrm>
              <a:off x="3963048" y="949065"/>
              <a:ext cx="553783" cy="1135180"/>
            </a:xfrm>
            <a:custGeom>
              <a:avLst/>
              <a:gdLst/>
              <a:ahLst/>
              <a:cxnLst/>
              <a:rect l="l" t="t" r="r" b="b"/>
              <a:pathLst>
                <a:path w="401292" h="822594" extrusionOk="0">
                  <a:moveTo>
                    <a:pt x="401279" y="442645"/>
                  </a:moveTo>
                  <a:cubicBezTo>
                    <a:pt x="400491" y="299179"/>
                    <a:pt x="351618" y="151772"/>
                    <a:pt x="246777" y="54025"/>
                  </a:cubicBezTo>
                  <a:cubicBezTo>
                    <a:pt x="223129" y="31954"/>
                    <a:pt x="195539" y="11458"/>
                    <a:pt x="163220" y="3576"/>
                  </a:cubicBezTo>
                  <a:cubicBezTo>
                    <a:pt x="87545" y="-16131"/>
                    <a:pt x="2411" y="48507"/>
                    <a:pt x="47" y="126547"/>
                  </a:cubicBezTo>
                  <a:cubicBezTo>
                    <a:pt x="-2318" y="217987"/>
                    <a:pt x="85969" y="281049"/>
                    <a:pt x="150607" y="345687"/>
                  </a:cubicBezTo>
                  <a:cubicBezTo>
                    <a:pt x="275155" y="468658"/>
                    <a:pt x="335852" y="648385"/>
                    <a:pt x="316933" y="822594"/>
                  </a:cubicBezTo>
                  <a:cubicBezTo>
                    <a:pt x="369748" y="705930"/>
                    <a:pt x="402067" y="570346"/>
                    <a:pt x="401279" y="4426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" name="Google Shape;244;p18"/>
            <p:cNvSpPr/>
            <p:nvPr/>
          </p:nvSpPr>
          <p:spPr>
            <a:xfrm rot="972124">
              <a:off x="3553815" y="1552776"/>
              <a:ext cx="806965" cy="435346"/>
            </a:xfrm>
            <a:custGeom>
              <a:avLst/>
              <a:gdLst/>
              <a:ahLst/>
              <a:cxnLst/>
              <a:rect l="l" t="t" r="r" b="b"/>
              <a:pathLst>
                <a:path w="584842" h="315514" extrusionOk="0">
                  <a:moveTo>
                    <a:pt x="277415" y="198059"/>
                  </a:moveTo>
                  <a:cubicBezTo>
                    <a:pt x="234848" y="209883"/>
                    <a:pt x="194646" y="229590"/>
                    <a:pt x="150503" y="235896"/>
                  </a:cubicBezTo>
                  <a:cubicBezTo>
                    <a:pt x="93747" y="244567"/>
                    <a:pt x="28320" y="228802"/>
                    <a:pt x="6248" y="167316"/>
                  </a:cubicBezTo>
                  <a:cubicBezTo>
                    <a:pt x="-5576" y="134208"/>
                    <a:pt x="-58" y="97948"/>
                    <a:pt x="18072" y="68781"/>
                  </a:cubicBezTo>
                  <a:cubicBezTo>
                    <a:pt x="63004" y="-6105"/>
                    <a:pt x="148926" y="-5316"/>
                    <a:pt x="224601" y="4931"/>
                  </a:cubicBezTo>
                  <a:cubicBezTo>
                    <a:pt x="471331" y="38827"/>
                    <a:pt x="571442" y="272945"/>
                    <a:pt x="584843" y="315512"/>
                  </a:cubicBezTo>
                  <a:cubicBezTo>
                    <a:pt x="584843" y="316300"/>
                    <a:pt x="449259" y="150762"/>
                    <a:pt x="277415" y="19805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90455918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5 Timeline">
  <p:cSld name="015 Timeline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9"/>
          <p:cNvSpPr txBox="1">
            <a:spLocks noGrp="1"/>
          </p:cNvSpPr>
          <p:nvPr>
            <p:ph type="subTitle" idx="1"/>
          </p:nvPr>
        </p:nvSpPr>
        <p:spPr>
          <a:xfrm>
            <a:off x="415600" y="2316000"/>
            <a:ext cx="19977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1pPr>
            <a:lvl2pPr lvl="1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2pPr>
            <a:lvl3pPr lvl="2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3pPr>
            <a:lvl4pPr lvl="3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4pPr>
            <a:lvl5pPr lvl="4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5pPr>
            <a:lvl6pPr lvl="5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6pPr>
            <a:lvl7pPr lvl="6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7pPr>
            <a:lvl8pPr lvl="7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8pPr>
            <a:lvl9pPr lvl="8" algn="ctr" rtl="0">
              <a:spcBef>
                <a:spcPts val="2100"/>
              </a:spcBef>
              <a:spcAft>
                <a:spcPts val="2100"/>
              </a:spcAft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247" name="Google Shape;247;p19"/>
          <p:cNvSpPr txBox="1">
            <a:spLocks noGrp="1"/>
          </p:cNvSpPr>
          <p:nvPr>
            <p:ph type="subTitle" idx="2"/>
          </p:nvPr>
        </p:nvSpPr>
        <p:spPr>
          <a:xfrm>
            <a:off x="2775377" y="2316000"/>
            <a:ext cx="19977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1pPr>
            <a:lvl2pPr lvl="1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2pPr>
            <a:lvl3pPr lvl="2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3pPr>
            <a:lvl4pPr lvl="3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4pPr>
            <a:lvl5pPr lvl="4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5pPr>
            <a:lvl6pPr lvl="5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6pPr>
            <a:lvl7pPr lvl="6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7pPr>
            <a:lvl8pPr lvl="7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8pPr>
            <a:lvl9pPr lvl="8" algn="ctr" rtl="0">
              <a:spcBef>
                <a:spcPts val="2100"/>
              </a:spcBef>
              <a:spcAft>
                <a:spcPts val="2100"/>
              </a:spcAft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248" name="Google Shape;248;p19"/>
          <p:cNvSpPr txBox="1">
            <a:spLocks noGrp="1"/>
          </p:cNvSpPr>
          <p:nvPr>
            <p:ph type="subTitle" idx="3"/>
          </p:nvPr>
        </p:nvSpPr>
        <p:spPr>
          <a:xfrm>
            <a:off x="5135153" y="2342500"/>
            <a:ext cx="19977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1pPr>
            <a:lvl2pPr lvl="1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2pPr>
            <a:lvl3pPr lvl="2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3pPr>
            <a:lvl4pPr lvl="3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4pPr>
            <a:lvl5pPr lvl="4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5pPr>
            <a:lvl6pPr lvl="5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6pPr>
            <a:lvl7pPr lvl="6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7pPr>
            <a:lvl8pPr lvl="7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8pPr>
            <a:lvl9pPr lvl="8" algn="ctr" rtl="0">
              <a:spcBef>
                <a:spcPts val="2100"/>
              </a:spcBef>
              <a:spcAft>
                <a:spcPts val="2100"/>
              </a:spcAft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249" name="Google Shape;249;p19"/>
          <p:cNvSpPr txBox="1">
            <a:spLocks noGrp="1"/>
          </p:cNvSpPr>
          <p:nvPr>
            <p:ph type="subTitle" idx="4"/>
          </p:nvPr>
        </p:nvSpPr>
        <p:spPr>
          <a:xfrm>
            <a:off x="7494930" y="2342500"/>
            <a:ext cx="19977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1pPr>
            <a:lvl2pPr lvl="1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2pPr>
            <a:lvl3pPr lvl="2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3pPr>
            <a:lvl4pPr lvl="3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4pPr>
            <a:lvl5pPr lvl="4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5pPr>
            <a:lvl6pPr lvl="5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6pPr>
            <a:lvl7pPr lvl="6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7pPr>
            <a:lvl8pPr lvl="7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8pPr>
            <a:lvl9pPr lvl="8" algn="ctr" rtl="0">
              <a:spcBef>
                <a:spcPts val="2100"/>
              </a:spcBef>
              <a:spcAft>
                <a:spcPts val="2100"/>
              </a:spcAft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250" name="Google Shape;250;p19"/>
          <p:cNvSpPr txBox="1">
            <a:spLocks noGrp="1"/>
          </p:cNvSpPr>
          <p:nvPr>
            <p:ph type="subTitle" idx="5"/>
          </p:nvPr>
        </p:nvSpPr>
        <p:spPr>
          <a:xfrm>
            <a:off x="9854707" y="2316000"/>
            <a:ext cx="19977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1pPr>
            <a:lvl2pPr lvl="1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2pPr>
            <a:lvl3pPr lvl="2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3pPr>
            <a:lvl4pPr lvl="3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4pPr>
            <a:lvl5pPr lvl="4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5pPr>
            <a:lvl6pPr lvl="5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6pPr>
            <a:lvl7pPr lvl="6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7pPr>
            <a:lvl8pPr lvl="7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8pPr>
            <a:lvl9pPr lvl="8" algn="ctr" rtl="0">
              <a:spcBef>
                <a:spcPts val="2100"/>
              </a:spcBef>
              <a:spcAft>
                <a:spcPts val="2100"/>
              </a:spcAft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251" name="Google Shape;251;p19"/>
          <p:cNvSpPr txBox="1">
            <a:spLocks noGrp="1"/>
          </p:cNvSpPr>
          <p:nvPr>
            <p:ph type="title"/>
          </p:nvPr>
        </p:nvSpPr>
        <p:spPr>
          <a:xfrm>
            <a:off x="415600" y="974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52" name="Google Shape;252;p19"/>
          <p:cNvSpPr txBox="1">
            <a:spLocks noGrp="1"/>
          </p:cNvSpPr>
          <p:nvPr>
            <p:ph type="body" idx="6"/>
          </p:nvPr>
        </p:nvSpPr>
        <p:spPr>
          <a:xfrm>
            <a:off x="415600" y="3238625"/>
            <a:ext cx="1997700" cy="2330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53" name="Google Shape;253;p19"/>
          <p:cNvSpPr txBox="1">
            <a:spLocks noGrp="1"/>
          </p:cNvSpPr>
          <p:nvPr>
            <p:ph type="body" idx="7"/>
          </p:nvPr>
        </p:nvSpPr>
        <p:spPr>
          <a:xfrm>
            <a:off x="2775375" y="3238625"/>
            <a:ext cx="1997700" cy="2330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54" name="Google Shape;254;p19"/>
          <p:cNvSpPr txBox="1">
            <a:spLocks noGrp="1"/>
          </p:cNvSpPr>
          <p:nvPr>
            <p:ph type="body" idx="8"/>
          </p:nvPr>
        </p:nvSpPr>
        <p:spPr>
          <a:xfrm>
            <a:off x="5135150" y="3238625"/>
            <a:ext cx="1997700" cy="2330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55" name="Google Shape;255;p19"/>
          <p:cNvSpPr txBox="1">
            <a:spLocks noGrp="1"/>
          </p:cNvSpPr>
          <p:nvPr>
            <p:ph type="body" idx="9"/>
          </p:nvPr>
        </p:nvSpPr>
        <p:spPr>
          <a:xfrm>
            <a:off x="7494925" y="3238625"/>
            <a:ext cx="1997700" cy="2330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56" name="Google Shape;256;p19"/>
          <p:cNvSpPr txBox="1">
            <a:spLocks noGrp="1"/>
          </p:cNvSpPr>
          <p:nvPr>
            <p:ph type="body" idx="13"/>
          </p:nvPr>
        </p:nvSpPr>
        <p:spPr>
          <a:xfrm>
            <a:off x="9854700" y="3238625"/>
            <a:ext cx="1997700" cy="2330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432025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4 Section Title">
  <p:cSld name="004 Section Title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8"/>
          <p:cNvSpPr txBox="1">
            <a:spLocks noGrp="1"/>
          </p:cNvSpPr>
          <p:nvPr>
            <p:ph type="title"/>
          </p:nvPr>
        </p:nvSpPr>
        <p:spPr>
          <a:xfrm>
            <a:off x="481867" y="965000"/>
            <a:ext cx="3653700" cy="4678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9pPr>
          </a:lstStyle>
          <a:p>
            <a:endParaRPr/>
          </a:p>
        </p:txBody>
      </p:sp>
      <p:sp>
        <p:nvSpPr>
          <p:cNvPr id="114" name="Google Shape;114;p8"/>
          <p:cNvSpPr txBox="1">
            <a:spLocks noGrp="1"/>
          </p:cNvSpPr>
          <p:nvPr>
            <p:ph type="subTitle" idx="1"/>
          </p:nvPr>
        </p:nvSpPr>
        <p:spPr>
          <a:xfrm>
            <a:off x="4406700" y="2031800"/>
            <a:ext cx="68319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Patrick Hand"/>
              <a:buNone/>
              <a:defRPr sz="3600" b="1"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3600"/>
              <a:buNone/>
              <a:defRPr sz="3600" b="1"/>
            </a:lvl9pPr>
          </a:lstStyle>
          <a:p>
            <a:endParaRPr/>
          </a:p>
        </p:txBody>
      </p:sp>
      <p:sp>
        <p:nvSpPr>
          <p:cNvPr id="115" name="Google Shape;115;p8"/>
          <p:cNvSpPr txBox="1">
            <a:spLocks noGrp="1"/>
          </p:cNvSpPr>
          <p:nvPr>
            <p:ph type="body" idx="2"/>
          </p:nvPr>
        </p:nvSpPr>
        <p:spPr>
          <a:xfrm>
            <a:off x="4386975" y="2965625"/>
            <a:ext cx="6820500" cy="20751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16" name="Google Shape;116;p8"/>
          <p:cNvSpPr/>
          <p:nvPr/>
        </p:nvSpPr>
        <p:spPr>
          <a:xfrm rot="-2956710">
            <a:off x="766221" y="1905573"/>
            <a:ext cx="570521" cy="1169491"/>
          </a:xfrm>
          <a:custGeom>
            <a:avLst/>
            <a:gdLst/>
            <a:ahLst/>
            <a:cxnLst/>
            <a:rect l="l" t="t" r="r" b="b"/>
            <a:pathLst>
              <a:path w="401292" h="822594" extrusionOk="0">
                <a:moveTo>
                  <a:pt x="401279" y="442645"/>
                </a:moveTo>
                <a:cubicBezTo>
                  <a:pt x="400491" y="299179"/>
                  <a:pt x="351618" y="151772"/>
                  <a:pt x="246777" y="54025"/>
                </a:cubicBezTo>
                <a:cubicBezTo>
                  <a:pt x="223129" y="31954"/>
                  <a:pt x="195539" y="11458"/>
                  <a:pt x="163220" y="3576"/>
                </a:cubicBezTo>
                <a:cubicBezTo>
                  <a:pt x="87545" y="-16131"/>
                  <a:pt x="2411" y="48507"/>
                  <a:pt x="47" y="126547"/>
                </a:cubicBezTo>
                <a:cubicBezTo>
                  <a:pt x="-2318" y="217987"/>
                  <a:pt x="85969" y="281049"/>
                  <a:pt x="150607" y="345687"/>
                </a:cubicBezTo>
                <a:cubicBezTo>
                  <a:pt x="275155" y="468658"/>
                  <a:pt x="335852" y="648385"/>
                  <a:pt x="316933" y="822594"/>
                </a:cubicBezTo>
                <a:cubicBezTo>
                  <a:pt x="369748" y="705930"/>
                  <a:pt x="402067" y="570346"/>
                  <a:pt x="401279" y="44264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8"/>
          <p:cNvSpPr/>
          <p:nvPr/>
        </p:nvSpPr>
        <p:spPr>
          <a:xfrm rot="-2956710">
            <a:off x="494028" y="2671597"/>
            <a:ext cx="831476" cy="448570"/>
          </a:xfrm>
          <a:custGeom>
            <a:avLst/>
            <a:gdLst/>
            <a:ahLst/>
            <a:cxnLst/>
            <a:rect l="l" t="t" r="r" b="b"/>
            <a:pathLst>
              <a:path w="584842" h="315514" extrusionOk="0">
                <a:moveTo>
                  <a:pt x="277415" y="198059"/>
                </a:moveTo>
                <a:cubicBezTo>
                  <a:pt x="234848" y="209883"/>
                  <a:pt x="194646" y="229590"/>
                  <a:pt x="150503" y="235896"/>
                </a:cubicBezTo>
                <a:cubicBezTo>
                  <a:pt x="93747" y="244567"/>
                  <a:pt x="28320" y="228802"/>
                  <a:pt x="6248" y="167316"/>
                </a:cubicBezTo>
                <a:cubicBezTo>
                  <a:pt x="-5576" y="134208"/>
                  <a:pt x="-58" y="97948"/>
                  <a:pt x="18072" y="68781"/>
                </a:cubicBezTo>
                <a:cubicBezTo>
                  <a:pt x="63004" y="-6105"/>
                  <a:pt x="148926" y="-5316"/>
                  <a:pt x="224601" y="4931"/>
                </a:cubicBezTo>
                <a:cubicBezTo>
                  <a:pt x="471331" y="38827"/>
                  <a:pt x="571442" y="272945"/>
                  <a:pt x="584843" y="315512"/>
                </a:cubicBezTo>
                <a:cubicBezTo>
                  <a:pt x="584843" y="316300"/>
                  <a:pt x="449259" y="150762"/>
                  <a:pt x="277415" y="19805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8" name="Google Shape;118;p8"/>
          <p:cNvGrpSpPr/>
          <p:nvPr/>
        </p:nvGrpSpPr>
        <p:grpSpPr>
          <a:xfrm rot="2700000">
            <a:off x="10266435" y="196328"/>
            <a:ext cx="2020292" cy="1442535"/>
            <a:chOff x="3509104" y="949065"/>
            <a:chExt cx="1958007" cy="1398062"/>
          </a:xfrm>
        </p:grpSpPr>
        <p:sp>
          <p:nvSpPr>
            <p:cNvPr id="119" name="Google Shape;119;p8"/>
            <p:cNvSpPr/>
            <p:nvPr/>
          </p:nvSpPr>
          <p:spPr>
            <a:xfrm rot="-1931549">
              <a:off x="4302435" y="1607360"/>
              <a:ext cx="1124007" cy="477020"/>
            </a:xfrm>
            <a:custGeom>
              <a:avLst/>
              <a:gdLst/>
              <a:ahLst/>
              <a:cxnLst/>
              <a:rect l="l" t="t" r="r" b="b"/>
              <a:pathLst>
                <a:path w="814737" h="345768" extrusionOk="0">
                  <a:moveTo>
                    <a:pt x="804830" y="218856"/>
                  </a:moveTo>
                  <a:cubicBezTo>
                    <a:pt x="729155" y="367840"/>
                    <a:pt x="532086" y="146335"/>
                    <a:pt x="320040" y="184960"/>
                  </a:cubicBezTo>
                  <a:cubicBezTo>
                    <a:pt x="175786" y="210973"/>
                    <a:pt x="80404" y="251176"/>
                    <a:pt x="0" y="345769"/>
                  </a:cubicBezTo>
                  <a:cubicBezTo>
                    <a:pt x="409903" y="-232038"/>
                    <a:pt x="889963" y="51742"/>
                    <a:pt x="804830" y="21885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120;p8"/>
            <p:cNvSpPr/>
            <p:nvPr/>
          </p:nvSpPr>
          <p:spPr>
            <a:xfrm>
              <a:off x="3963048" y="949065"/>
              <a:ext cx="553783" cy="1135180"/>
            </a:xfrm>
            <a:custGeom>
              <a:avLst/>
              <a:gdLst/>
              <a:ahLst/>
              <a:cxnLst/>
              <a:rect l="l" t="t" r="r" b="b"/>
              <a:pathLst>
                <a:path w="401292" h="822594" extrusionOk="0">
                  <a:moveTo>
                    <a:pt x="401279" y="442645"/>
                  </a:moveTo>
                  <a:cubicBezTo>
                    <a:pt x="400491" y="299179"/>
                    <a:pt x="351618" y="151772"/>
                    <a:pt x="246777" y="54025"/>
                  </a:cubicBezTo>
                  <a:cubicBezTo>
                    <a:pt x="223129" y="31954"/>
                    <a:pt x="195539" y="11458"/>
                    <a:pt x="163220" y="3576"/>
                  </a:cubicBezTo>
                  <a:cubicBezTo>
                    <a:pt x="87545" y="-16131"/>
                    <a:pt x="2411" y="48507"/>
                    <a:pt x="47" y="126547"/>
                  </a:cubicBezTo>
                  <a:cubicBezTo>
                    <a:pt x="-2318" y="217987"/>
                    <a:pt x="85969" y="281049"/>
                    <a:pt x="150607" y="345687"/>
                  </a:cubicBezTo>
                  <a:cubicBezTo>
                    <a:pt x="275155" y="468658"/>
                    <a:pt x="335852" y="648385"/>
                    <a:pt x="316933" y="822594"/>
                  </a:cubicBezTo>
                  <a:cubicBezTo>
                    <a:pt x="369748" y="705930"/>
                    <a:pt x="402067" y="570346"/>
                    <a:pt x="401279" y="4426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21;p8"/>
            <p:cNvSpPr/>
            <p:nvPr/>
          </p:nvSpPr>
          <p:spPr>
            <a:xfrm rot="972124">
              <a:off x="3553815" y="1552776"/>
              <a:ext cx="806965" cy="435346"/>
            </a:xfrm>
            <a:custGeom>
              <a:avLst/>
              <a:gdLst/>
              <a:ahLst/>
              <a:cxnLst/>
              <a:rect l="l" t="t" r="r" b="b"/>
              <a:pathLst>
                <a:path w="584842" h="315514" extrusionOk="0">
                  <a:moveTo>
                    <a:pt x="277415" y="198059"/>
                  </a:moveTo>
                  <a:cubicBezTo>
                    <a:pt x="234848" y="209883"/>
                    <a:pt x="194646" y="229590"/>
                    <a:pt x="150503" y="235896"/>
                  </a:cubicBezTo>
                  <a:cubicBezTo>
                    <a:pt x="93747" y="244567"/>
                    <a:pt x="28320" y="228802"/>
                    <a:pt x="6248" y="167316"/>
                  </a:cubicBezTo>
                  <a:cubicBezTo>
                    <a:pt x="-5576" y="134208"/>
                    <a:pt x="-58" y="97948"/>
                    <a:pt x="18072" y="68781"/>
                  </a:cubicBezTo>
                  <a:cubicBezTo>
                    <a:pt x="63004" y="-6105"/>
                    <a:pt x="148926" y="-5316"/>
                    <a:pt x="224601" y="4931"/>
                  </a:cubicBezTo>
                  <a:cubicBezTo>
                    <a:pt x="471331" y="38827"/>
                    <a:pt x="571442" y="272945"/>
                    <a:pt x="584843" y="315512"/>
                  </a:cubicBezTo>
                  <a:cubicBezTo>
                    <a:pt x="584843" y="316300"/>
                    <a:pt x="449259" y="150762"/>
                    <a:pt x="277415" y="19805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2" name="Google Shape;122;p8"/>
          <p:cNvSpPr/>
          <p:nvPr/>
        </p:nvSpPr>
        <p:spPr>
          <a:xfrm>
            <a:off x="422200" y="5499800"/>
            <a:ext cx="4110228" cy="243896"/>
          </a:xfrm>
          <a:custGeom>
            <a:avLst/>
            <a:gdLst/>
            <a:ahLst/>
            <a:cxnLst/>
            <a:rect l="l" t="t" r="r" b="b"/>
            <a:pathLst>
              <a:path w="4724400" h="236219" extrusionOk="0">
                <a:moveTo>
                  <a:pt x="2362200" y="236220"/>
                </a:moveTo>
                <a:cubicBezTo>
                  <a:pt x="3663315" y="236220"/>
                  <a:pt x="4724400" y="182880"/>
                  <a:pt x="4724400" y="118110"/>
                </a:cubicBezTo>
                <a:cubicBezTo>
                  <a:pt x="4724400" y="52388"/>
                  <a:pt x="3663315" y="0"/>
                  <a:pt x="2362200" y="0"/>
                </a:cubicBezTo>
                <a:cubicBezTo>
                  <a:pt x="1061085" y="0"/>
                  <a:pt x="0" y="53340"/>
                  <a:pt x="0" y="118110"/>
                </a:cubicBezTo>
                <a:cubicBezTo>
                  <a:pt x="0" y="182880"/>
                  <a:pt x="1061085" y="236220"/>
                  <a:pt x="2362200" y="236220"/>
                </a:cubicBezTo>
                <a:close/>
              </a:path>
            </a:pathLst>
          </a:custGeom>
          <a:solidFill>
            <a:srgbClr val="000000">
              <a:alpha val="2346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2561667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6 Title and text left">
  <p:cSld name="016 Title and text left"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0"/>
          <p:cNvSpPr txBox="1">
            <a:spLocks noGrp="1"/>
          </p:cNvSpPr>
          <p:nvPr>
            <p:ph type="title"/>
          </p:nvPr>
        </p:nvSpPr>
        <p:spPr>
          <a:xfrm>
            <a:off x="644200" y="974375"/>
            <a:ext cx="55815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59" name="Google Shape;259;p20"/>
          <p:cNvSpPr txBox="1">
            <a:spLocks noGrp="1"/>
          </p:cNvSpPr>
          <p:nvPr>
            <p:ph type="body" idx="1"/>
          </p:nvPr>
        </p:nvSpPr>
        <p:spPr>
          <a:xfrm>
            <a:off x="644050" y="2097700"/>
            <a:ext cx="5581500" cy="3565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r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0103114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7 Title and text right">
  <p:cSld name="017 Title and text right"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1"/>
          <p:cNvSpPr txBox="1">
            <a:spLocks noGrp="1"/>
          </p:cNvSpPr>
          <p:nvPr>
            <p:ph type="title"/>
          </p:nvPr>
        </p:nvSpPr>
        <p:spPr>
          <a:xfrm>
            <a:off x="5978200" y="974375"/>
            <a:ext cx="55815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62" name="Google Shape;262;p21"/>
          <p:cNvSpPr txBox="1">
            <a:spLocks noGrp="1"/>
          </p:cNvSpPr>
          <p:nvPr>
            <p:ph type="body" idx="1"/>
          </p:nvPr>
        </p:nvSpPr>
        <p:spPr>
          <a:xfrm>
            <a:off x="5978300" y="2508425"/>
            <a:ext cx="5581500" cy="3106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86277060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8 Custom Layout 1">
  <p:cSld name="018 Custom Layout 1"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2"/>
          <p:cNvSpPr txBox="1">
            <a:spLocks noGrp="1"/>
          </p:cNvSpPr>
          <p:nvPr>
            <p:ph type="subTitle" idx="1"/>
          </p:nvPr>
        </p:nvSpPr>
        <p:spPr>
          <a:xfrm>
            <a:off x="6130600" y="2516825"/>
            <a:ext cx="55815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265" name="Google Shape;265;p22"/>
          <p:cNvSpPr txBox="1">
            <a:spLocks noGrp="1"/>
          </p:cNvSpPr>
          <p:nvPr>
            <p:ph type="title"/>
          </p:nvPr>
        </p:nvSpPr>
        <p:spPr>
          <a:xfrm>
            <a:off x="6130600" y="974375"/>
            <a:ext cx="55815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ldrich"/>
              <a:buNone/>
              <a:defRPr sz="7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66" name="Google Shape;266;p22"/>
          <p:cNvSpPr txBox="1">
            <a:spLocks noGrp="1"/>
          </p:cNvSpPr>
          <p:nvPr>
            <p:ph type="body" idx="2"/>
          </p:nvPr>
        </p:nvSpPr>
        <p:spPr>
          <a:xfrm>
            <a:off x="6130650" y="3381625"/>
            <a:ext cx="5581500" cy="1341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67" name="Google Shape;267;p22"/>
          <p:cNvSpPr/>
          <p:nvPr/>
        </p:nvSpPr>
        <p:spPr>
          <a:xfrm>
            <a:off x="955602" y="6185591"/>
            <a:ext cx="4877943" cy="243896"/>
          </a:xfrm>
          <a:custGeom>
            <a:avLst/>
            <a:gdLst/>
            <a:ahLst/>
            <a:cxnLst/>
            <a:rect l="l" t="t" r="r" b="b"/>
            <a:pathLst>
              <a:path w="4724400" h="236219" extrusionOk="0">
                <a:moveTo>
                  <a:pt x="2362200" y="236220"/>
                </a:moveTo>
                <a:cubicBezTo>
                  <a:pt x="3663315" y="236220"/>
                  <a:pt x="4724400" y="182880"/>
                  <a:pt x="4724400" y="118110"/>
                </a:cubicBezTo>
                <a:cubicBezTo>
                  <a:pt x="4724400" y="52388"/>
                  <a:pt x="3663315" y="0"/>
                  <a:pt x="2362200" y="0"/>
                </a:cubicBezTo>
                <a:cubicBezTo>
                  <a:pt x="1061085" y="0"/>
                  <a:pt x="0" y="53340"/>
                  <a:pt x="0" y="118110"/>
                </a:cubicBezTo>
                <a:cubicBezTo>
                  <a:pt x="0" y="182880"/>
                  <a:pt x="1061085" y="236220"/>
                  <a:pt x="2362200" y="236220"/>
                </a:cubicBezTo>
                <a:close/>
              </a:path>
            </a:pathLst>
          </a:custGeom>
          <a:solidFill>
            <a:srgbClr val="000000">
              <a:alpha val="2346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22"/>
          <p:cNvSpPr/>
          <p:nvPr/>
        </p:nvSpPr>
        <p:spPr>
          <a:xfrm rot="-2700000">
            <a:off x="955912" y="1142746"/>
            <a:ext cx="4877309" cy="4877309"/>
          </a:xfrm>
          <a:custGeom>
            <a:avLst/>
            <a:gdLst/>
            <a:ahLst/>
            <a:cxnLst/>
            <a:rect l="l" t="t" r="r" b="b"/>
            <a:pathLst>
              <a:path w="4724354" h="4724354" extrusionOk="0">
                <a:moveTo>
                  <a:pt x="4724355" y="2362177"/>
                </a:moveTo>
                <a:cubicBezTo>
                  <a:pt x="4724355" y="3666772"/>
                  <a:pt x="3666772" y="4724355"/>
                  <a:pt x="2362177" y="4724355"/>
                </a:cubicBezTo>
                <a:cubicBezTo>
                  <a:pt x="1057583" y="4724355"/>
                  <a:pt x="0" y="3666772"/>
                  <a:pt x="0" y="2362177"/>
                </a:cubicBezTo>
                <a:cubicBezTo>
                  <a:pt x="0" y="1057583"/>
                  <a:pt x="1057583" y="0"/>
                  <a:pt x="2362177" y="0"/>
                </a:cubicBezTo>
                <a:cubicBezTo>
                  <a:pt x="3666772" y="0"/>
                  <a:pt x="4724355" y="1057583"/>
                  <a:pt x="4724355" y="23621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69" name="Google Shape;269;p22"/>
          <p:cNvGrpSpPr/>
          <p:nvPr/>
        </p:nvGrpSpPr>
        <p:grpSpPr>
          <a:xfrm rot="3456507">
            <a:off x="4979965" y="1382088"/>
            <a:ext cx="2242479" cy="1205659"/>
            <a:chOff x="3448893" y="949065"/>
            <a:chExt cx="2173513" cy="1168580"/>
          </a:xfrm>
        </p:grpSpPr>
        <p:sp>
          <p:nvSpPr>
            <p:cNvPr id="270" name="Google Shape;270;p22"/>
            <p:cNvSpPr/>
            <p:nvPr/>
          </p:nvSpPr>
          <p:spPr>
            <a:xfrm>
              <a:off x="4498069" y="1640485"/>
              <a:ext cx="1124337" cy="477160"/>
            </a:xfrm>
            <a:custGeom>
              <a:avLst/>
              <a:gdLst/>
              <a:ahLst/>
              <a:cxnLst/>
              <a:rect l="l" t="t" r="r" b="b"/>
              <a:pathLst>
                <a:path w="814737" h="345768" extrusionOk="0">
                  <a:moveTo>
                    <a:pt x="804830" y="218856"/>
                  </a:moveTo>
                  <a:cubicBezTo>
                    <a:pt x="729155" y="367840"/>
                    <a:pt x="532086" y="146335"/>
                    <a:pt x="320040" y="184960"/>
                  </a:cubicBezTo>
                  <a:cubicBezTo>
                    <a:pt x="175786" y="210973"/>
                    <a:pt x="80404" y="251176"/>
                    <a:pt x="0" y="345769"/>
                  </a:cubicBezTo>
                  <a:cubicBezTo>
                    <a:pt x="409903" y="-232038"/>
                    <a:pt x="889963" y="51742"/>
                    <a:pt x="804830" y="21885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" name="Google Shape;271;p22"/>
            <p:cNvSpPr/>
            <p:nvPr/>
          </p:nvSpPr>
          <p:spPr>
            <a:xfrm>
              <a:off x="3963048" y="949065"/>
              <a:ext cx="553783" cy="1135180"/>
            </a:xfrm>
            <a:custGeom>
              <a:avLst/>
              <a:gdLst/>
              <a:ahLst/>
              <a:cxnLst/>
              <a:rect l="l" t="t" r="r" b="b"/>
              <a:pathLst>
                <a:path w="401292" h="822594" extrusionOk="0">
                  <a:moveTo>
                    <a:pt x="401279" y="442645"/>
                  </a:moveTo>
                  <a:cubicBezTo>
                    <a:pt x="400491" y="299179"/>
                    <a:pt x="351618" y="151772"/>
                    <a:pt x="246777" y="54025"/>
                  </a:cubicBezTo>
                  <a:cubicBezTo>
                    <a:pt x="223129" y="31954"/>
                    <a:pt x="195539" y="11458"/>
                    <a:pt x="163220" y="3576"/>
                  </a:cubicBezTo>
                  <a:cubicBezTo>
                    <a:pt x="87545" y="-16131"/>
                    <a:pt x="2411" y="48507"/>
                    <a:pt x="47" y="126547"/>
                  </a:cubicBezTo>
                  <a:cubicBezTo>
                    <a:pt x="-2318" y="217987"/>
                    <a:pt x="85969" y="281049"/>
                    <a:pt x="150607" y="345687"/>
                  </a:cubicBezTo>
                  <a:cubicBezTo>
                    <a:pt x="275155" y="468658"/>
                    <a:pt x="335852" y="648385"/>
                    <a:pt x="316933" y="822594"/>
                  </a:cubicBezTo>
                  <a:cubicBezTo>
                    <a:pt x="369748" y="705930"/>
                    <a:pt x="402067" y="570346"/>
                    <a:pt x="401279" y="4426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" name="Google Shape;272;p22"/>
            <p:cNvSpPr/>
            <p:nvPr/>
          </p:nvSpPr>
          <p:spPr>
            <a:xfrm>
              <a:off x="3448893" y="1450622"/>
              <a:ext cx="807082" cy="435409"/>
            </a:xfrm>
            <a:custGeom>
              <a:avLst/>
              <a:gdLst/>
              <a:ahLst/>
              <a:cxnLst/>
              <a:rect l="l" t="t" r="r" b="b"/>
              <a:pathLst>
                <a:path w="584842" h="315514" extrusionOk="0">
                  <a:moveTo>
                    <a:pt x="277415" y="198059"/>
                  </a:moveTo>
                  <a:cubicBezTo>
                    <a:pt x="234848" y="209883"/>
                    <a:pt x="194646" y="229590"/>
                    <a:pt x="150503" y="235896"/>
                  </a:cubicBezTo>
                  <a:cubicBezTo>
                    <a:pt x="93747" y="244567"/>
                    <a:pt x="28320" y="228802"/>
                    <a:pt x="6248" y="167316"/>
                  </a:cubicBezTo>
                  <a:cubicBezTo>
                    <a:pt x="-5576" y="134208"/>
                    <a:pt x="-58" y="97948"/>
                    <a:pt x="18072" y="68781"/>
                  </a:cubicBezTo>
                  <a:cubicBezTo>
                    <a:pt x="63004" y="-6105"/>
                    <a:pt x="148926" y="-5316"/>
                    <a:pt x="224601" y="4931"/>
                  </a:cubicBezTo>
                  <a:cubicBezTo>
                    <a:pt x="471331" y="38827"/>
                    <a:pt x="571442" y="272945"/>
                    <a:pt x="584843" y="315512"/>
                  </a:cubicBezTo>
                  <a:cubicBezTo>
                    <a:pt x="584843" y="316300"/>
                    <a:pt x="449259" y="150762"/>
                    <a:pt x="277415" y="19805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3" name="Google Shape;273;p22"/>
          <p:cNvSpPr/>
          <p:nvPr/>
        </p:nvSpPr>
        <p:spPr>
          <a:xfrm rot="-7451544">
            <a:off x="572724" y="5006105"/>
            <a:ext cx="571261" cy="1171007"/>
          </a:xfrm>
          <a:custGeom>
            <a:avLst/>
            <a:gdLst/>
            <a:ahLst/>
            <a:cxnLst/>
            <a:rect l="l" t="t" r="r" b="b"/>
            <a:pathLst>
              <a:path w="401292" h="822594" extrusionOk="0">
                <a:moveTo>
                  <a:pt x="401279" y="442645"/>
                </a:moveTo>
                <a:cubicBezTo>
                  <a:pt x="400491" y="299179"/>
                  <a:pt x="351618" y="151772"/>
                  <a:pt x="246777" y="54025"/>
                </a:cubicBezTo>
                <a:cubicBezTo>
                  <a:pt x="223129" y="31954"/>
                  <a:pt x="195539" y="11458"/>
                  <a:pt x="163220" y="3576"/>
                </a:cubicBezTo>
                <a:cubicBezTo>
                  <a:pt x="87545" y="-16131"/>
                  <a:pt x="2411" y="48507"/>
                  <a:pt x="47" y="126547"/>
                </a:cubicBezTo>
                <a:cubicBezTo>
                  <a:pt x="-2318" y="217987"/>
                  <a:pt x="85969" y="281049"/>
                  <a:pt x="150607" y="345687"/>
                </a:cubicBezTo>
                <a:cubicBezTo>
                  <a:pt x="275155" y="468658"/>
                  <a:pt x="335852" y="648385"/>
                  <a:pt x="316933" y="822594"/>
                </a:cubicBezTo>
                <a:cubicBezTo>
                  <a:pt x="369748" y="705930"/>
                  <a:pt x="402067" y="570346"/>
                  <a:pt x="401279" y="44264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22"/>
          <p:cNvSpPr/>
          <p:nvPr/>
        </p:nvSpPr>
        <p:spPr>
          <a:xfrm rot="-7451544">
            <a:off x="796177" y="5610134"/>
            <a:ext cx="832554" cy="449151"/>
          </a:xfrm>
          <a:custGeom>
            <a:avLst/>
            <a:gdLst/>
            <a:ahLst/>
            <a:cxnLst/>
            <a:rect l="l" t="t" r="r" b="b"/>
            <a:pathLst>
              <a:path w="584842" h="315514" extrusionOk="0">
                <a:moveTo>
                  <a:pt x="277415" y="198059"/>
                </a:moveTo>
                <a:cubicBezTo>
                  <a:pt x="234848" y="209883"/>
                  <a:pt x="194646" y="229590"/>
                  <a:pt x="150503" y="235896"/>
                </a:cubicBezTo>
                <a:cubicBezTo>
                  <a:pt x="93747" y="244567"/>
                  <a:pt x="28320" y="228802"/>
                  <a:pt x="6248" y="167316"/>
                </a:cubicBezTo>
                <a:cubicBezTo>
                  <a:pt x="-5576" y="134208"/>
                  <a:pt x="-58" y="97948"/>
                  <a:pt x="18072" y="68781"/>
                </a:cubicBezTo>
                <a:cubicBezTo>
                  <a:pt x="63004" y="-6105"/>
                  <a:pt x="148926" y="-5316"/>
                  <a:pt x="224601" y="4931"/>
                </a:cubicBezTo>
                <a:cubicBezTo>
                  <a:pt x="471331" y="38827"/>
                  <a:pt x="571442" y="272945"/>
                  <a:pt x="584843" y="315512"/>
                </a:cubicBezTo>
                <a:cubicBezTo>
                  <a:pt x="584843" y="316300"/>
                  <a:pt x="449259" y="150762"/>
                  <a:pt x="277415" y="19805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75" name="Google Shape;275;p22"/>
          <p:cNvGrpSpPr/>
          <p:nvPr/>
        </p:nvGrpSpPr>
        <p:grpSpPr>
          <a:xfrm rot="-3566290">
            <a:off x="-112998" y="916944"/>
            <a:ext cx="2242471" cy="1205655"/>
            <a:chOff x="3448893" y="949065"/>
            <a:chExt cx="2173513" cy="1168580"/>
          </a:xfrm>
        </p:grpSpPr>
        <p:sp>
          <p:nvSpPr>
            <p:cNvPr id="276" name="Google Shape;276;p22"/>
            <p:cNvSpPr/>
            <p:nvPr/>
          </p:nvSpPr>
          <p:spPr>
            <a:xfrm>
              <a:off x="4498069" y="1640485"/>
              <a:ext cx="1124337" cy="477160"/>
            </a:xfrm>
            <a:custGeom>
              <a:avLst/>
              <a:gdLst/>
              <a:ahLst/>
              <a:cxnLst/>
              <a:rect l="l" t="t" r="r" b="b"/>
              <a:pathLst>
                <a:path w="814737" h="345768" extrusionOk="0">
                  <a:moveTo>
                    <a:pt x="804830" y="218856"/>
                  </a:moveTo>
                  <a:cubicBezTo>
                    <a:pt x="729155" y="367840"/>
                    <a:pt x="532086" y="146335"/>
                    <a:pt x="320040" y="184960"/>
                  </a:cubicBezTo>
                  <a:cubicBezTo>
                    <a:pt x="175786" y="210973"/>
                    <a:pt x="80404" y="251176"/>
                    <a:pt x="0" y="345769"/>
                  </a:cubicBezTo>
                  <a:cubicBezTo>
                    <a:pt x="409903" y="-232038"/>
                    <a:pt x="889963" y="51742"/>
                    <a:pt x="804830" y="21885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" name="Google Shape;277;p22"/>
            <p:cNvSpPr/>
            <p:nvPr/>
          </p:nvSpPr>
          <p:spPr>
            <a:xfrm>
              <a:off x="3963048" y="949065"/>
              <a:ext cx="553783" cy="1135180"/>
            </a:xfrm>
            <a:custGeom>
              <a:avLst/>
              <a:gdLst/>
              <a:ahLst/>
              <a:cxnLst/>
              <a:rect l="l" t="t" r="r" b="b"/>
              <a:pathLst>
                <a:path w="401292" h="822594" extrusionOk="0">
                  <a:moveTo>
                    <a:pt x="401279" y="442645"/>
                  </a:moveTo>
                  <a:cubicBezTo>
                    <a:pt x="400491" y="299179"/>
                    <a:pt x="351618" y="151772"/>
                    <a:pt x="246777" y="54025"/>
                  </a:cubicBezTo>
                  <a:cubicBezTo>
                    <a:pt x="223129" y="31954"/>
                    <a:pt x="195539" y="11458"/>
                    <a:pt x="163220" y="3576"/>
                  </a:cubicBezTo>
                  <a:cubicBezTo>
                    <a:pt x="87545" y="-16131"/>
                    <a:pt x="2411" y="48507"/>
                    <a:pt x="47" y="126547"/>
                  </a:cubicBezTo>
                  <a:cubicBezTo>
                    <a:pt x="-2318" y="217987"/>
                    <a:pt x="85969" y="281049"/>
                    <a:pt x="150607" y="345687"/>
                  </a:cubicBezTo>
                  <a:cubicBezTo>
                    <a:pt x="275155" y="468658"/>
                    <a:pt x="335852" y="648385"/>
                    <a:pt x="316933" y="822594"/>
                  </a:cubicBezTo>
                  <a:cubicBezTo>
                    <a:pt x="369748" y="705930"/>
                    <a:pt x="402067" y="570346"/>
                    <a:pt x="401279" y="44264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" name="Google Shape;278;p22"/>
            <p:cNvSpPr/>
            <p:nvPr/>
          </p:nvSpPr>
          <p:spPr>
            <a:xfrm>
              <a:off x="3448893" y="1450622"/>
              <a:ext cx="807082" cy="435409"/>
            </a:xfrm>
            <a:custGeom>
              <a:avLst/>
              <a:gdLst/>
              <a:ahLst/>
              <a:cxnLst/>
              <a:rect l="l" t="t" r="r" b="b"/>
              <a:pathLst>
                <a:path w="584842" h="315514" extrusionOk="0">
                  <a:moveTo>
                    <a:pt x="277415" y="198059"/>
                  </a:moveTo>
                  <a:cubicBezTo>
                    <a:pt x="234848" y="209883"/>
                    <a:pt x="194646" y="229590"/>
                    <a:pt x="150503" y="235896"/>
                  </a:cubicBezTo>
                  <a:cubicBezTo>
                    <a:pt x="93747" y="244567"/>
                    <a:pt x="28320" y="228802"/>
                    <a:pt x="6248" y="167316"/>
                  </a:cubicBezTo>
                  <a:cubicBezTo>
                    <a:pt x="-5576" y="134208"/>
                    <a:pt x="-58" y="97948"/>
                    <a:pt x="18072" y="68781"/>
                  </a:cubicBezTo>
                  <a:cubicBezTo>
                    <a:pt x="63004" y="-6105"/>
                    <a:pt x="148926" y="-5316"/>
                    <a:pt x="224601" y="4931"/>
                  </a:cubicBezTo>
                  <a:cubicBezTo>
                    <a:pt x="471331" y="38827"/>
                    <a:pt x="571442" y="272945"/>
                    <a:pt x="584843" y="315512"/>
                  </a:cubicBezTo>
                  <a:cubicBezTo>
                    <a:pt x="584843" y="316300"/>
                    <a:pt x="449259" y="150762"/>
                    <a:pt x="277415" y="19805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9" name="Google Shape;279;p22"/>
          <p:cNvGrpSpPr/>
          <p:nvPr/>
        </p:nvGrpSpPr>
        <p:grpSpPr>
          <a:xfrm>
            <a:off x="1377917" y="4654825"/>
            <a:ext cx="3872859" cy="1649101"/>
            <a:chOff x="4487664" y="-1392325"/>
            <a:chExt cx="3997997" cy="1702034"/>
          </a:xfrm>
        </p:grpSpPr>
        <p:grpSp>
          <p:nvGrpSpPr>
            <p:cNvPr id="280" name="Google Shape;280;p22"/>
            <p:cNvGrpSpPr/>
            <p:nvPr/>
          </p:nvGrpSpPr>
          <p:grpSpPr>
            <a:xfrm>
              <a:off x="5041805" y="-1392325"/>
              <a:ext cx="2896971" cy="1702034"/>
              <a:chOff x="4692026" y="4370063"/>
              <a:chExt cx="2807959" cy="1649737"/>
            </a:xfrm>
          </p:grpSpPr>
          <p:sp>
            <p:nvSpPr>
              <p:cNvPr id="281" name="Google Shape;281;p22"/>
              <p:cNvSpPr/>
              <p:nvPr/>
            </p:nvSpPr>
            <p:spPr>
              <a:xfrm>
                <a:off x="4692026" y="4370063"/>
                <a:ext cx="2807065" cy="1649730"/>
              </a:xfrm>
              <a:custGeom>
                <a:avLst/>
                <a:gdLst/>
                <a:ahLst/>
                <a:cxnLst/>
                <a:rect l="l" t="t" r="r" b="b"/>
                <a:pathLst>
                  <a:path w="1685925" h="1649730" extrusionOk="0">
                    <a:moveTo>
                      <a:pt x="0" y="0"/>
                    </a:moveTo>
                    <a:lnTo>
                      <a:pt x="1685925" y="0"/>
                    </a:lnTo>
                    <a:lnTo>
                      <a:pt x="1685925" y="1649730"/>
                    </a:lnTo>
                    <a:lnTo>
                      <a:pt x="0" y="164973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2" name="Google Shape;282;p22"/>
              <p:cNvSpPr/>
              <p:nvPr/>
            </p:nvSpPr>
            <p:spPr>
              <a:xfrm>
                <a:off x="6377940" y="4370070"/>
                <a:ext cx="1122045" cy="1649730"/>
              </a:xfrm>
              <a:custGeom>
                <a:avLst/>
                <a:gdLst/>
                <a:ahLst/>
                <a:cxnLst/>
                <a:rect l="l" t="t" r="r" b="b"/>
                <a:pathLst>
                  <a:path w="1122045" h="1649730" extrusionOk="0">
                    <a:moveTo>
                      <a:pt x="0" y="0"/>
                    </a:moveTo>
                    <a:lnTo>
                      <a:pt x="1122045" y="0"/>
                    </a:lnTo>
                    <a:lnTo>
                      <a:pt x="1122045" y="1649730"/>
                    </a:lnTo>
                    <a:lnTo>
                      <a:pt x="0" y="1649730"/>
                    </a:lnTo>
                    <a:close/>
                  </a:path>
                </a:pathLst>
              </a:custGeom>
              <a:solidFill>
                <a:srgbClr val="000000">
                  <a:alpha val="162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83" name="Google Shape;283;p22"/>
            <p:cNvSpPr/>
            <p:nvPr/>
          </p:nvSpPr>
          <p:spPr>
            <a:xfrm>
              <a:off x="4487664" y="-1392204"/>
              <a:ext cx="2295387" cy="421902"/>
            </a:xfrm>
            <a:custGeom>
              <a:avLst/>
              <a:gdLst/>
              <a:ahLst/>
              <a:cxnLst/>
              <a:rect l="l" t="t" r="r" b="b"/>
              <a:pathLst>
                <a:path w="2223135" h="408622" extrusionOk="0">
                  <a:moveTo>
                    <a:pt x="537210" y="0"/>
                  </a:moveTo>
                  <a:lnTo>
                    <a:pt x="2223135" y="0"/>
                  </a:lnTo>
                  <a:lnTo>
                    <a:pt x="1684973" y="408623"/>
                  </a:lnTo>
                  <a:lnTo>
                    <a:pt x="0" y="40862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" name="Google Shape;284;p22"/>
            <p:cNvSpPr/>
            <p:nvPr/>
          </p:nvSpPr>
          <p:spPr>
            <a:xfrm>
              <a:off x="6781332" y="-1392204"/>
              <a:ext cx="1704329" cy="421902"/>
            </a:xfrm>
            <a:custGeom>
              <a:avLst/>
              <a:gdLst/>
              <a:ahLst/>
              <a:cxnLst/>
              <a:rect l="l" t="t" r="r" b="b"/>
              <a:pathLst>
                <a:path w="1650682" h="408622" extrusionOk="0">
                  <a:moveTo>
                    <a:pt x="1122045" y="0"/>
                  </a:moveTo>
                  <a:lnTo>
                    <a:pt x="0" y="0"/>
                  </a:lnTo>
                  <a:lnTo>
                    <a:pt x="528638" y="408623"/>
                  </a:lnTo>
                  <a:lnTo>
                    <a:pt x="1650682" y="40862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" name="Google Shape;285;p22"/>
            <p:cNvSpPr/>
            <p:nvPr/>
          </p:nvSpPr>
          <p:spPr>
            <a:xfrm>
              <a:off x="4487664" y="-1392204"/>
              <a:ext cx="2295387" cy="421902"/>
            </a:xfrm>
            <a:custGeom>
              <a:avLst/>
              <a:gdLst/>
              <a:ahLst/>
              <a:cxnLst/>
              <a:rect l="l" t="t" r="r" b="b"/>
              <a:pathLst>
                <a:path w="2223135" h="408622" extrusionOk="0">
                  <a:moveTo>
                    <a:pt x="537210" y="0"/>
                  </a:moveTo>
                  <a:lnTo>
                    <a:pt x="2223135" y="0"/>
                  </a:lnTo>
                  <a:lnTo>
                    <a:pt x="1684973" y="408623"/>
                  </a:lnTo>
                  <a:lnTo>
                    <a:pt x="0" y="408623"/>
                  </a:lnTo>
                  <a:close/>
                </a:path>
              </a:pathLst>
            </a:custGeom>
            <a:solidFill>
              <a:srgbClr val="FFFFFF">
                <a:alpha val="5809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" name="Google Shape;286;p22"/>
            <p:cNvSpPr/>
            <p:nvPr/>
          </p:nvSpPr>
          <p:spPr>
            <a:xfrm>
              <a:off x="6781332" y="-1392204"/>
              <a:ext cx="1704329" cy="421902"/>
            </a:xfrm>
            <a:custGeom>
              <a:avLst/>
              <a:gdLst/>
              <a:ahLst/>
              <a:cxnLst/>
              <a:rect l="l" t="t" r="r" b="b"/>
              <a:pathLst>
                <a:path w="1650682" h="408622" extrusionOk="0">
                  <a:moveTo>
                    <a:pt x="1122045" y="0"/>
                  </a:moveTo>
                  <a:lnTo>
                    <a:pt x="0" y="0"/>
                  </a:lnTo>
                  <a:lnTo>
                    <a:pt x="528638" y="408623"/>
                  </a:lnTo>
                  <a:lnTo>
                    <a:pt x="1650682" y="408623"/>
                  </a:lnTo>
                  <a:close/>
                </a:path>
              </a:pathLst>
            </a:custGeom>
            <a:solidFill>
              <a:srgbClr val="FFFFFF">
                <a:alpha val="245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15211920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1 Title">
  <p:cSld name="001 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>
            <a:spLocks noGrp="1"/>
          </p:cNvSpPr>
          <p:nvPr>
            <p:ph type="title"/>
          </p:nvPr>
        </p:nvSpPr>
        <p:spPr>
          <a:xfrm>
            <a:off x="7281351" y="1908325"/>
            <a:ext cx="4578900" cy="2272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7277650" y="4772900"/>
            <a:ext cx="45864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2pPr>
            <a:lvl3pPr lvl="2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3pPr>
            <a:lvl4pPr lvl="3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4pPr>
            <a:lvl5pPr lvl="4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5pPr>
            <a:lvl6pPr lvl="5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6pPr>
            <a:lvl7pPr lvl="6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7pPr>
            <a:lvl8pPr lvl="7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8pPr>
            <a:lvl9pPr lvl="8">
              <a:spcBef>
                <a:spcPts val="2100"/>
              </a:spcBef>
              <a:spcAft>
                <a:spcPts val="210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955602" y="6185591"/>
            <a:ext cx="4877943" cy="243896"/>
          </a:xfrm>
          <a:custGeom>
            <a:avLst/>
            <a:gdLst/>
            <a:ahLst/>
            <a:cxnLst/>
            <a:rect l="l" t="t" r="r" b="b"/>
            <a:pathLst>
              <a:path w="4724400" h="236219" extrusionOk="0">
                <a:moveTo>
                  <a:pt x="2362200" y="236220"/>
                </a:moveTo>
                <a:cubicBezTo>
                  <a:pt x="3663315" y="236220"/>
                  <a:pt x="4724400" y="182880"/>
                  <a:pt x="4724400" y="118110"/>
                </a:cubicBezTo>
                <a:cubicBezTo>
                  <a:pt x="4724400" y="52388"/>
                  <a:pt x="3663315" y="0"/>
                  <a:pt x="2362200" y="0"/>
                </a:cubicBezTo>
                <a:cubicBezTo>
                  <a:pt x="1061085" y="0"/>
                  <a:pt x="0" y="53340"/>
                  <a:pt x="0" y="118110"/>
                </a:cubicBezTo>
                <a:cubicBezTo>
                  <a:pt x="0" y="182880"/>
                  <a:pt x="1061085" y="236220"/>
                  <a:pt x="2362200" y="236220"/>
                </a:cubicBezTo>
                <a:close/>
              </a:path>
            </a:pathLst>
          </a:custGeom>
          <a:solidFill>
            <a:srgbClr val="000000">
              <a:alpha val="2346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2"/>
          <p:cNvSpPr/>
          <p:nvPr/>
        </p:nvSpPr>
        <p:spPr>
          <a:xfrm rot="-2700000">
            <a:off x="955912" y="1142746"/>
            <a:ext cx="4877309" cy="4877309"/>
          </a:xfrm>
          <a:custGeom>
            <a:avLst/>
            <a:gdLst/>
            <a:ahLst/>
            <a:cxnLst/>
            <a:rect l="l" t="t" r="r" b="b"/>
            <a:pathLst>
              <a:path w="4724354" h="4724354" extrusionOk="0">
                <a:moveTo>
                  <a:pt x="4724355" y="2362177"/>
                </a:moveTo>
                <a:cubicBezTo>
                  <a:pt x="4724355" y="3666772"/>
                  <a:pt x="3666772" y="4724355"/>
                  <a:pt x="2362177" y="4724355"/>
                </a:cubicBezTo>
                <a:cubicBezTo>
                  <a:pt x="1057583" y="4724355"/>
                  <a:pt x="0" y="3666772"/>
                  <a:pt x="0" y="2362177"/>
                </a:cubicBezTo>
                <a:cubicBezTo>
                  <a:pt x="0" y="1057583"/>
                  <a:pt x="1057583" y="0"/>
                  <a:pt x="2362177" y="0"/>
                </a:cubicBezTo>
                <a:cubicBezTo>
                  <a:pt x="3666772" y="0"/>
                  <a:pt x="4724355" y="1057583"/>
                  <a:pt x="4724355" y="23621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" name="Google Shape;17;p2"/>
          <p:cNvGrpSpPr/>
          <p:nvPr/>
        </p:nvGrpSpPr>
        <p:grpSpPr>
          <a:xfrm>
            <a:off x="1944105" y="4604275"/>
            <a:ext cx="2896971" cy="1702034"/>
            <a:chOff x="4692026" y="4370063"/>
            <a:chExt cx="2807959" cy="1649737"/>
          </a:xfrm>
        </p:grpSpPr>
        <p:sp>
          <p:nvSpPr>
            <p:cNvPr id="18" name="Google Shape;18;p2"/>
            <p:cNvSpPr/>
            <p:nvPr/>
          </p:nvSpPr>
          <p:spPr>
            <a:xfrm>
              <a:off x="4692026" y="4370063"/>
              <a:ext cx="2807065" cy="1649730"/>
            </a:xfrm>
            <a:custGeom>
              <a:avLst/>
              <a:gdLst/>
              <a:ahLst/>
              <a:cxnLst/>
              <a:rect l="l" t="t" r="r" b="b"/>
              <a:pathLst>
                <a:path w="1685925" h="1649730" extrusionOk="0">
                  <a:moveTo>
                    <a:pt x="0" y="0"/>
                  </a:moveTo>
                  <a:lnTo>
                    <a:pt x="1685925" y="0"/>
                  </a:lnTo>
                  <a:lnTo>
                    <a:pt x="1685925" y="1649730"/>
                  </a:lnTo>
                  <a:lnTo>
                    <a:pt x="0" y="164973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6377940" y="4370070"/>
              <a:ext cx="1122045" cy="1649730"/>
            </a:xfrm>
            <a:custGeom>
              <a:avLst/>
              <a:gdLst/>
              <a:ahLst/>
              <a:cxnLst/>
              <a:rect l="l" t="t" r="r" b="b"/>
              <a:pathLst>
                <a:path w="1122045" h="1649730" extrusionOk="0">
                  <a:moveTo>
                    <a:pt x="0" y="0"/>
                  </a:moveTo>
                  <a:lnTo>
                    <a:pt x="1122045" y="0"/>
                  </a:lnTo>
                  <a:lnTo>
                    <a:pt x="1122045" y="1649730"/>
                  </a:lnTo>
                  <a:lnTo>
                    <a:pt x="0" y="1649730"/>
                  </a:lnTo>
                  <a:close/>
                </a:path>
              </a:pathLst>
            </a:custGeom>
            <a:solidFill>
              <a:srgbClr val="000000">
                <a:alpha val="162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" name="Google Shape;20;p2"/>
          <p:cNvSpPr/>
          <p:nvPr/>
        </p:nvSpPr>
        <p:spPr>
          <a:xfrm>
            <a:off x="1389964" y="4604396"/>
            <a:ext cx="2295387" cy="421902"/>
          </a:xfrm>
          <a:custGeom>
            <a:avLst/>
            <a:gdLst/>
            <a:ahLst/>
            <a:cxnLst/>
            <a:rect l="l" t="t" r="r" b="b"/>
            <a:pathLst>
              <a:path w="2223135" h="408622" extrusionOk="0">
                <a:moveTo>
                  <a:pt x="537210" y="0"/>
                </a:moveTo>
                <a:lnTo>
                  <a:pt x="2223135" y="0"/>
                </a:lnTo>
                <a:lnTo>
                  <a:pt x="1684973" y="408623"/>
                </a:lnTo>
                <a:lnTo>
                  <a:pt x="0" y="40862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2"/>
          <p:cNvSpPr/>
          <p:nvPr/>
        </p:nvSpPr>
        <p:spPr>
          <a:xfrm>
            <a:off x="3683632" y="4604396"/>
            <a:ext cx="1704329" cy="421902"/>
          </a:xfrm>
          <a:custGeom>
            <a:avLst/>
            <a:gdLst/>
            <a:ahLst/>
            <a:cxnLst/>
            <a:rect l="l" t="t" r="r" b="b"/>
            <a:pathLst>
              <a:path w="1650682" h="408622" extrusionOk="0">
                <a:moveTo>
                  <a:pt x="1122045" y="0"/>
                </a:moveTo>
                <a:lnTo>
                  <a:pt x="0" y="0"/>
                </a:lnTo>
                <a:lnTo>
                  <a:pt x="528638" y="408623"/>
                </a:lnTo>
                <a:lnTo>
                  <a:pt x="1650682" y="40862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2" name="Google Shape;22;p2"/>
          <p:cNvGrpSpPr/>
          <p:nvPr/>
        </p:nvGrpSpPr>
        <p:grpSpPr>
          <a:xfrm>
            <a:off x="2606322" y="1783563"/>
            <a:ext cx="1560259" cy="2624294"/>
            <a:chOff x="3083744" y="1423529"/>
            <a:chExt cx="913447" cy="1536382"/>
          </a:xfrm>
        </p:grpSpPr>
        <p:sp>
          <p:nvSpPr>
            <p:cNvPr id="23" name="Google Shape;23;p2"/>
            <p:cNvSpPr/>
            <p:nvPr/>
          </p:nvSpPr>
          <p:spPr>
            <a:xfrm>
              <a:off x="3375209" y="2458896"/>
              <a:ext cx="330517" cy="439102"/>
            </a:xfrm>
            <a:custGeom>
              <a:avLst/>
              <a:gdLst/>
              <a:ahLst/>
              <a:cxnLst/>
              <a:rect l="l" t="t" r="r" b="b"/>
              <a:pathLst>
                <a:path w="330517" h="439102" extrusionOk="0">
                  <a:moveTo>
                    <a:pt x="0" y="0"/>
                  </a:moveTo>
                  <a:lnTo>
                    <a:pt x="330517" y="0"/>
                  </a:lnTo>
                  <a:lnTo>
                    <a:pt x="330517" y="439103"/>
                  </a:lnTo>
                  <a:lnTo>
                    <a:pt x="0" y="439103"/>
                  </a:lnTo>
                  <a:close/>
                </a:path>
              </a:pathLst>
            </a:custGeom>
            <a:solidFill>
              <a:srgbClr val="56484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3375209" y="2502711"/>
              <a:ext cx="330517" cy="108584"/>
            </a:xfrm>
            <a:custGeom>
              <a:avLst/>
              <a:gdLst/>
              <a:ahLst/>
              <a:cxnLst/>
              <a:rect l="l" t="t" r="r" b="b"/>
              <a:pathLst>
                <a:path w="330517" h="108584" extrusionOk="0">
                  <a:moveTo>
                    <a:pt x="0" y="40957"/>
                  </a:moveTo>
                  <a:lnTo>
                    <a:pt x="330517" y="0"/>
                  </a:lnTo>
                  <a:lnTo>
                    <a:pt x="330517" y="66675"/>
                  </a:lnTo>
                  <a:lnTo>
                    <a:pt x="0" y="108585"/>
                  </a:lnTo>
                  <a:close/>
                </a:path>
              </a:pathLst>
            </a:custGeom>
            <a:solidFill>
              <a:srgbClr val="86736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3375209" y="2625583"/>
              <a:ext cx="330517" cy="108585"/>
            </a:xfrm>
            <a:custGeom>
              <a:avLst/>
              <a:gdLst/>
              <a:ahLst/>
              <a:cxnLst/>
              <a:rect l="l" t="t" r="r" b="b"/>
              <a:pathLst>
                <a:path w="330517" h="108585" extrusionOk="0">
                  <a:moveTo>
                    <a:pt x="0" y="40958"/>
                  </a:moveTo>
                  <a:cubicBezTo>
                    <a:pt x="110490" y="27623"/>
                    <a:pt x="220027" y="13335"/>
                    <a:pt x="330517" y="0"/>
                  </a:cubicBezTo>
                  <a:cubicBezTo>
                    <a:pt x="330517" y="22860"/>
                    <a:pt x="330517" y="44767"/>
                    <a:pt x="330517" y="67628"/>
                  </a:cubicBezTo>
                  <a:cubicBezTo>
                    <a:pt x="220027" y="80963"/>
                    <a:pt x="110490" y="95250"/>
                    <a:pt x="0" y="108585"/>
                  </a:cubicBezTo>
                  <a:cubicBezTo>
                    <a:pt x="0" y="86678"/>
                    <a:pt x="0" y="63817"/>
                    <a:pt x="0" y="40958"/>
                  </a:cubicBezTo>
                  <a:close/>
                </a:path>
              </a:pathLst>
            </a:custGeom>
            <a:solidFill>
              <a:srgbClr val="86736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375209" y="2748456"/>
              <a:ext cx="330517" cy="109537"/>
            </a:xfrm>
            <a:custGeom>
              <a:avLst/>
              <a:gdLst/>
              <a:ahLst/>
              <a:cxnLst/>
              <a:rect l="l" t="t" r="r" b="b"/>
              <a:pathLst>
                <a:path w="330517" h="109537" extrusionOk="0">
                  <a:moveTo>
                    <a:pt x="0" y="41910"/>
                  </a:moveTo>
                  <a:lnTo>
                    <a:pt x="330517" y="0"/>
                  </a:lnTo>
                  <a:lnTo>
                    <a:pt x="330517" y="67627"/>
                  </a:lnTo>
                  <a:lnTo>
                    <a:pt x="0" y="109538"/>
                  </a:lnTo>
                  <a:close/>
                </a:path>
              </a:pathLst>
            </a:custGeom>
            <a:solidFill>
              <a:srgbClr val="86736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3375209" y="2897999"/>
              <a:ext cx="330517" cy="61912"/>
            </a:xfrm>
            <a:custGeom>
              <a:avLst/>
              <a:gdLst/>
              <a:ahLst/>
              <a:cxnLst/>
              <a:rect l="l" t="t" r="r" b="b"/>
              <a:pathLst>
                <a:path w="330517" h="61912" extrusionOk="0">
                  <a:moveTo>
                    <a:pt x="81915" y="61913"/>
                  </a:moveTo>
                  <a:lnTo>
                    <a:pt x="247650" y="61913"/>
                  </a:lnTo>
                  <a:lnTo>
                    <a:pt x="33051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44F5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083744" y="1423529"/>
              <a:ext cx="913447" cy="1036320"/>
            </a:xfrm>
            <a:custGeom>
              <a:avLst/>
              <a:gdLst/>
              <a:ahLst/>
              <a:cxnLst/>
              <a:rect l="l" t="t" r="r" b="b"/>
              <a:pathLst>
                <a:path w="913447" h="1036320" extrusionOk="0">
                  <a:moveTo>
                    <a:pt x="456247" y="0"/>
                  </a:moveTo>
                  <a:cubicBezTo>
                    <a:pt x="708660" y="0"/>
                    <a:pt x="913447" y="204788"/>
                    <a:pt x="913447" y="457200"/>
                  </a:cubicBezTo>
                  <a:cubicBezTo>
                    <a:pt x="913447" y="613410"/>
                    <a:pt x="835342" y="750570"/>
                    <a:pt x="716280" y="833438"/>
                  </a:cubicBezTo>
                  <a:cubicBezTo>
                    <a:pt x="655320" y="875348"/>
                    <a:pt x="621982" y="940118"/>
                    <a:pt x="621982" y="1014413"/>
                  </a:cubicBezTo>
                  <a:lnTo>
                    <a:pt x="621982" y="1036320"/>
                  </a:lnTo>
                  <a:lnTo>
                    <a:pt x="291465" y="1036320"/>
                  </a:lnTo>
                  <a:lnTo>
                    <a:pt x="291465" y="1014413"/>
                  </a:lnTo>
                  <a:cubicBezTo>
                    <a:pt x="291465" y="940118"/>
                    <a:pt x="258127" y="876300"/>
                    <a:pt x="197167" y="833438"/>
                  </a:cubicBezTo>
                  <a:cubicBezTo>
                    <a:pt x="78105" y="750570"/>
                    <a:pt x="0" y="613410"/>
                    <a:pt x="0" y="457200"/>
                  </a:cubicBezTo>
                  <a:cubicBezTo>
                    <a:pt x="0" y="204788"/>
                    <a:pt x="203835" y="0"/>
                    <a:pt x="45624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3274244" y="1789289"/>
              <a:ext cx="532447" cy="669607"/>
            </a:xfrm>
            <a:custGeom>
              <a:avLst/>
              <a:gdLst/>
              <a:ahLst/>
              <a:cxnLst/>
              <a:rect l="l" t="t" r="r" b="b"/>
              <a:pathLst>
                <a:path w="532447" h="669607" extrusionOk="0">
                  <a:moveTo>
                    <a:pt x="303847" y="669607"/>
                  </a:moveTo>
                  <a:lnTo>
                    <a:pt x="303847" y="228600"/>
                  </a:lnTo>
                  <a:lnTo>
                    <a:pt x="228600" y="228600"/>
                  </a:lnTo>
                  <a:lnTo>
                    <a:pt x="228600" y="669607"/>
                  </a:lnTo>
                  <a:lnTo>
                    <a:pt x="178117" y="669607"/>
                  </a:lnTo>
                  <a:lnTo>
                    <a:pt x="178117" y="228600"/>
                  </a:lnTo>
                  <a:lnTo>
                    <a:pt x="114300" y="228600"/>
                  </a:lnTo>
                  <a:cubicBezTo>
                    <a:pt x="82867" y="228600"/>
                    <a:pt x="54292" y="216217"/>
                    <a:pt x="33338" y="195263"/>
                  </a:cubicBezTo>
                  <a:cubicBezTo>
                    <a:pt x="12382" y="174308"/>
                    <a:pt x="0" y="145733"/>
                    <a:pt x="0" y="114300"/>
                  </a:cubicBezTo>
                  <a:cubicBezTo>
                    <a:pt x="0" y="82867"/>
                    <a:pt x="12382" y="54292"/>
                    <a:pt x="33338" y="33338"/>
                  </a:cubicBezTo>
                  <a:cubicBezTo>
                    <a:pt x="54292" y="12382"/>
                    <a:pt x="82867" y="0"/>
                    <a:pt x="114300" y="0"/>
                  </a:cubicBezTo>
                  <a:cubicBezTo>
                    <a:pt x="145732" y="0"/>
                    <a:pt x="174307" y="12382"/>
                    <a:pt x="195263" y="33338"/>
                  </a:cubicBezTo>
                  <a:cubicBezTo>
                    <a:pt x="216217" y="54292"/>
                    <a:pt x="228600" y="82867"/>
                    <a:pt x="228600" y="114300"/>
                  </a:cubicBezTo>
                  <a:lnTo>
                    <a:pt x="228600" y="178117"/>
                  </a:lnTo>
                  <a:lnTo>
                    <a:pt x="303847" y="178117"/>
                  </a:lnTo>
                  <a:lnTo>
                    <a:pt x="303847" y="114300"/>
                  </a:lnTo>
                  <a:cubicBezTo>
                    <a:pt x="303847" y="82867"/>
                    <a:pt x="316230" y="54292"/>
                    <a:pt x="337185" y="33338"/>
                  </a:cubicBezTo>
                  <a:cubicBezTo>
                    <a:pt x="358140" y="12382"/>
                    <a:pt x="386715" y="0"/>
                    <a:pt x="418147" y="0"/>
                  </a:cubicBezTo>
                  <a:cubicBezTo>
                    <a:pt x="449580" y="0"/>
                    <a:pt x="478155" y="12382"/>
                    <a:pt x="499110" y="33338"/>
                  </a:cubicBezTo>
                  <a:cubicBezTo>
                    <a:pt x="520065" y="54292"/>
                    <a:pt x="532447" y="82867"/>
                    <a:pt x="532447" y="114300"/>
                  </a:cubicBezTo>
                  <a:cubicBezTo>
                    <a:pt x="532447" y="145733"/>
                    <a:pt x="520065" y="174308"/>
                    <a:pt x="499110" y="195263"/>
                  </a:cubicBezTo>
                  <a:cubicBezTo>
                    <a:pt x="478155" y="216217"/>
                    <a:pt x="449580" y="228600"/>
                    <a:pt x="418147" y="228600"/>
                  </a:cubicBezTo>
                  <a:lnTo>
                    <a:pt x="354330" y="228600"/>
                  </a:lnTo>
                  <a:lnTo>
                    <a:pt x="354330" y="669607"/>
                  </a:lnTo>
                  <a:lnTo>
                    <a:pt x="303847" y="669607"/>
                  </a:lnTo>
                  <a:lnTo>
                    <a:pt x="303847" y="669607"/>
                  </a:lnTo>
                  <a:close/>
                  <a:moveTo>
                    <a:pt x="354330" y="114300"/>
                  </a:moveTo>
                  <a:lnTo>
                    <a:pt x="354330" y="178117"/>
                  </a:lnTo>
                  <a:lnTo>
                    <a:pt x="418147" y="178117"/>
                  </a:lnTo>
                  <a:cubicBezTo>
                    <a:pt x="435292" y="178117"/>
                    <a:pt x="451485" y="170497"/>
                    <a:pt x="462915" y="159067"/>
                  </a:cubicBezTo>
                  <a:cubicBezTo>
                    <a:pt x="474345" y="147638"/>
                    <a:pt x="481965" y="131445"/>
                    <a:pt x="481965" y="114300"/>
                  </a:cubicBezTo>
                  <a:cubicBezTo>
                    <a:pt x="481965" y="97155"/>
                    <a:pt x="475297" y="80963"/>
                    <a:pt x="462915" y="69532"/>
                  </a:cubicBezTo>
                  <a:cubicBezTo>
                    <a:pt x="451485" y="58102"/>
                    <a:pt x="435292" y="50482"/>
                    <a:pt x="418147" y="50482"/>
                  </a:cubicBezTo>
                  <a:cubicBezTo>
                    <a:pt x="401003" y="50482"/>
                    <a:pt x="384810" y="57150"/>
                    <a:pt x="373380" y="69532"/>
                  </a:cubicBezTo>
                  <a:cubicBezTo>
                    <a:pt x="360997" y="80963"/>
                    <a:pt x="354330" y="96202"/>
                    <a:pt x="354330" y="114300"/>
                  </a:cubicBezTo>
                  <a:lnTo>
                    <a:pt x="354330" y="114300"/>
                  </a:lnTo>
                  <a:close/>
                  <a:moveTo>
                    <a:pt x="114300" y="178117"/>
                  </a:moveTo>
                  <a:lnTo>
                    <a:pt x="178117" y="178117"/>
                  </a:lnTo>
                  <a:lnTo>
                    <a:pt x="178117" y="114300"/>
                  </a:lnTo>
                  <a:cubicBezTo>
                    <a:pt x="178117" y="97155"/>
                    <a:pt x="171450" y="80963"/>
                    <a:pt x="159067" y="69532"/>
                  </a:cubicBezTo>
                  <a:cubicBezTo>
                    <a:pt x="147638" y="58102"/>
                    <a:pt x="131445" y="50482"/>
                    <a:pt x="114300" y="50482"/>
                  </a:cubicBezTo>
                  <a:cubicBezTo>
                    <a:pt x="97155" y="50482"/>
                    <a:pt x="80963" y="57150"/>
                    <a:pt x="69532" y="69532"/>
                  </a:cubicBezTo>
                  <a:cubicBezTo>
                    <a:pt x="58102" y="80963"/>
                    <a:pt x="50482" y="97155"/>
                    <a:pt x="50482" y="114300"/>
                  </a:cubicBezTo>
                  <a:cubicBezTo>
                    <a:pt x="50482" y="131445"/>
                    <a:pt x="57150" y="147638"/>
                    <a:pt x="69532" y="159067"/>
                  </a:cubicBezTo>
                  <a:cubicBezTo>
                    <a:pt x="80963" y="170497"/>
                    <a:pt x="96202" y="178117"/>
                    <a:pt x="114300" y="1781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" name="Google Shape;30;p2"/>
          <p:cNvGrpSpPr/>
          <p:nvPr/>
        </p:nvGrpSpPr>
        <p:grpSpPr>
          <a:xfrm rot="2048666">
            <a:off x="9804388" y="1060673"/>
            <a:ext cx="2242516" cy="1205679"/>
            <a:chOff x="3448893" y="949065"/>
            <a:chExt cx="2173513" cy="1168580"/>
          </a:xfrm>
        </p:grpSpPr>
        <p:sp>
          <p:nvSpPr>
            <p:cNvPr id="31" name="Google Shape;31;p2"/>
            <p:cNvSpPr/>
            <p:nvPr/>
          </p:nvSpPr>
          <p:spPr>
            <a:xfrm>
              <a:off x="4498069" y="1640485"/>
              <a:ext cx="1124337" cy="477160"/>
            </a:xfrm>
            <a:custGeom>
              <a:avLst/>
              <a:gdLst/>
              <a:ahLst/>
              <a:cxnLst/>
              <a:rect l="l" t="t" r="r" b="b"/>
              <a:pathLst>
                <a:path w="814737" h="345768" extrusionOk="0">
                  <a:moveTo>
                    <a:pt x="804830" y="218856"/>
                  </a:moveTo>
                  <a:cubicBezTo>
                    <a:pt x="729155" y="367840"/>
                    <a:pt x="532086" y="146335"/>
                    <a:pt x="320040" y="184960"/>
                  </a:cubicBezTo>
                  <a:cubicBezTo>
                    <a:pt x="175786" y="210973"/>
                    <a:pt x="80404" y="251176"/>
                    <a:pt x="0" y="345769"/>
                  </a:cubicBezTo>
                  <a:cubicBezTo>
                    <a:pt x="409903" y="-232038"/>
                    <a:pt x="889963" y="51742"/>
                    <a:pt x="804830" y="21885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3963048" y="949065"/>
              <a:ext cx="553783" cy="1135180"/>
            </a:xfrm>
            <a:custGeom>
              <a:avLst/>
              <a:gdLst/>
              <a:ahLst/>
              <a:cxnLst/>
              <a:rect l="l" t="t" r="r" b="b"/>
              <a:pathLst>
                <a:path w="401292" h="822594" extrusionOk="0">
                  <a:moveTo>
                    <a:pt x="401279" y="442645"/>
                  </a:moveTo>
                  <a:cubicBezTo>
                    <a:pt x="400491" y="299179"/>
                    <a:pt x="351618" y="151772"/>
                    <a:pt x="246777" y="54025"/>
                  </a:cubicBezTo>
                  <a:cubicBezTo>
                    <a:pt x="223129" y="31954"/>
                    <a:pt x="195539" y="11458"/>
                    <a:pt x="163220" y="3576"/>
                  </a:cubicBezTo>
                  <a:cubicBezTo>
                    <a:pt x="87545" y="-16131"/>
                    <a:pt x="2411" y="48507"/>
                    <a:pt x="47" y="126547"/>
                  </a:cubicBezTo>
                  <a:cubicBezTo>
                    <a:pt x="-2318" y="217987"/>
                    <a:pt x="85969" y="281049"/>
                    <a:pt x="150607" y="345687"/>
                  </a:cubicBezTo>
                  <a:cubicBezTo>
                    <a:pt x="275155" y="468658"/>
                    <a:pt x="335852" y="648385"/>
                    <a:pt x="316933" y="822594"/>
                  </a:cubicBezTo>
                  <a:cubicBezTo>
                    <a:pt x="369748" y="705930"/>
                    <a:pt x="402067" y="570346"/>
                    <a:pt x="401279" y="4426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448893" y="1450622"/>
              <a:ext cx="807082" cy="435409"/>
            </a:xfrm>
            <a:custGeom>
              <a:avLst/>
              <a:gdLst/>
              <a:ahLst/>
              <a:cxnLst/>
              <a:rect l="l" t="t" r="r" b="b"/>
              <a:pathLst>
                <a:path w="584842" h="315514" extrusionOk="0">
                  <a:moveTo>
                    <a:pt x="277415" y="198059"/>
                  </a:moveTo>
                  <a:cubicBezTo>
                    <a:pt x="234848" y="209883"/>
                    <a:pt x="194646" y="229590"/>
                    <a:pt x="150503" y="235896"/>
                  </a:cubicBezTo>
                  <a:cubicBezTo>
                    <a:pt x="93747" y="244567"/>
                    <a:pt x="28320" y="228802"/>
                    <a:pt x="6248" y="167316"/>
                  </a:cubicBezTo>
                  <a:cubicBezTo>
                    <a:pt x="-5576" y="134208"/>
                    <a:pt x="-58" y="97948"/>
                    <a:pt x="18072" y="68781"/>
                  </a:cubicBezTo>
                  <a:cubicBezTo>
                    <a:pt x="63004" y="-6105"/>
                    <a:pt x="148926" y="-5316"/>
                    <a:pt x="224601" y="4931"/>
                  </a:cubicBezTo>
                  <a:cubicBezTo>
                    <a:pt x="471331" y="38827"/>
                    <a:pt x="571442" y="272945"/>
                    <a:pt x="584843" y="315512"/>
                  </a:cubicBezTo>
                  <a:cubicBezTo>
                    <a:pt x="584843" y="316300"/>
                    <a:pt x="449259" y="150762"/>
                    <a:pt x="277415" y="19805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4" name="Google Shape;34;p2"/>
          <p:cNvSpPr/>
          <p:nvPr/>
        </p:nvSpPr>
        <p:spPr>
          <a:xfrm rot="-7451544">
            <a:off x="572724" y="5006105"/>
            <a:ext cx="571261" cy="1171007"/>
          </a:xfrm>
          <a:custGeom>
            <a:avLst/>
            <a:gdLst/>
            <a:ahLst/>
            <a:cxnLst/>
            <a:rect l="l" t="t" r="r" b="b"/>
            <a:pathLst>
              <a:path w="401292" h="822594" extrusionOk="0">
                <a:moveTo>
                  <a:pt x="401279" y="442645"/>
                </a:moveTo>
                <a:cubicBezTo>
                  <a:pt x="400491" y="299179"/>
                  <a:pt x="351618" y="151772"/>
                  <a:pt x="246777" y="54025"/>
                </a:cubicBezTo>
                <a:cubicBezTo>
                  <a:pt x="223129" y="31954"/>
                  <a:pt x="195539" y="11458"/>
                  <a:pt x="163220" y="3576"/>
                </a:cubicBezTo>
                <a:cubicBezTo>
                  <a:pt x="87545" y="-16131"/>
                  <a:pt x="2411" y="48507"/>
                  <a:pt x="47" y="126547"/>
                </a:cubicBezTo>
                <a:cubicBezTo>
                  <a:pt x="-2318" y="217987"/>
                  <a:pt x="85969" y="281049"/>
                  <a:pt x="150607" y="345687"/>
                </a:cubicBezTo>
                <a:cubicBezTo>
                  <a:pt x="275155" y="468658"/>
                  <a:pt x="335852" y="648385"/>
                  <a:pt x="316933" y="822594"/>
                </a:cubicBezTo>
                <a:cubicBezTo>
                  <a:pt x="369748" y="705930"/>
                  <a:pt x="402067" y="570346"/>
                  <a:pt x="401279" y="44264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2"/>
          <p:cNvSpPr/>
          <p:nvPr/>
        </p:nvSpPr>
        <p:spPr>
          <a:xfrm rot="-7451544">
            <a:off x="796177" y="5610134"/>
            <a:ext cx="832554" cy="449151"/>
          </a:xfrm>
          <a:custGeom>
            <a:avLst/>
            <a:gdLst/>
            <a:ahLst/>
            <a:cxnLst/>
            <a:rect l="l" t="t" r="r" b="b"/>
            <a:pathLst>
              <a:path w="584842" h="315514" extrusionOk="0">
                <a:moveTo>
                  <a:pt x="277415" y="198059"/>
                </a:moveTo>
                <a:cubicBezTo>
                  <a:pt x="234848" y="209883"/>
                  <a:pt x="194646" y="229590"/>
                  <a:pt x="150503" y="235896"/>
                </a:cubicBezTo>
                <a:cubicBezTo>
                  <a:pt x="93747" y="244567"/>
                  <a:pt x="28320" y="228802"/>
                  <a:pt x="6248" y="167316"/>
                </a:cubicBezTo>
                <a:cubicBezTo>
                  <a:pt x="-5576" y="134208"/>
                  <a:pt x="-58" y="97948"/>
                  <a:pt x="18072" y="68781"/>
                </a:cubicBezTo>
                <a:cubicBezTo>
                  <a:pt x="63004" y="-6105"/>
                  <a:pt x="148926" y="-5316"/>
                  <a:pt x="224601" y="4931"/>
                </a:cubicBezTo>
                <a:cubicBezTo>
                  <a:pt x="471331" y="38827"/>
                  <a:pt x="571442" y="272945"/>
                  <a:pt x="584843" y="315512"/>
                </a:cubicBezTo>
                <a:cubicBezTo>
                  <a:pt x="584843" y="316300"/>
                  <a:pt x="449259" y="150762"/>
                  <a:pt x="277415" y="19805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6" name="Google Shape;36;p2"/>
          <p:cNvGrpSpPr/>
          <p:nvPr/>
        </p:nvGrpSpPr>
        <p:grpSpPr>
          <a:xfrm rot="-1838053">
            <a:off x="553605" y="90788"/>
            <a:ext cx="2242379" cy="1205605"/>
            <a:chOff x="3448893" y="949065"/>
            <a:chExt cx="2173513" cy="1168580"/>
          </a:xfrm>
        </p:grpSpPr>
        <p:sp>
          <p:nvSpPr>
            <p:cNvPr id="37" name="Google Shape;37;p2"/>
            <p:cNvSpPr/>
            <p:nvPr/>
          </p:nvSpPr>
          <p:spPr>
            <a:xfrm>
              <a:off x="4498069" y="1640485"/>
              <a:ext cx="1124337" cy="477160"/>
            </a:xfrm>
            <a:custGeom>
              <a:avLst/>
              <a:gdLst/>
              <a:ahLst/>
              <a:cxnLst/>
              <a:rect l="l" t="t" r="r" b="b"/>
              <a:pathLst>
                <a:path w="814737" h="345768" extrusionOk="0">
                  <a:moveTo>
                    <a:pt x="804830" y="218856"/>
                  </a:moveTo>
                  <a:cubicBezTo>
                    <a:pt x="729155" y="367840"/>
                    <a:pt x="532086" y="146335"/>
                    <a:pt x="320040" y="184960"/>
                  </a:cubicBezTo>
                  <a:cubicBezTo>
                    <a:pt x="175786" y="210973"/>
                    <a:pt x="80404" y="251176"/>
                    <a:pt x="0" y="345769"/>
                  </a:cubicBezTo>
                  <a:cubicBezTo>
                    <a:pt x="409903" y="-232038"/>
                    <a:pt x="889963" y="51742"/>
                    <a:pt x="804830" y="21885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3963048" y="949065"/>
              <a:ext cx="553783" cy="1135180"/>
            </a:xfrm>
            <a:custGeom>
              <a:avLst/>
              <a:gdLst/>
              <a:ahLst/>
              <a:cxnLst/>
              <a:rect l="l" t="t" r="r" b="b"/>
              <a:pathLst>
                <a:path w="401292" h="822594" extrusionOk="0">
                  <a:moveTo>
                    <a:pt x="401279" y="442645"/>
                  </a:moveTo>
                  <a:cubicBezTo>
                    <a:pt x="400491" y="299179"/>
                    <a:pt x="351618" y="151772"/>
                    <a:pt x="246777" y="54025"/>
                  </a:cubicBezTo>
                  <a:cubicBezTo>
                    <a:pt x="223129" y="31954"/>
                    <a:pt x="195539" y="11458"/>
                    <a:pt x="163220" y="3576"/>
                  </a:cubicBezTo>
                  <a:cubicBezTo>
                    <a:pt x="87545" y="-16131"/>
                    <a:pt x="2411" y="48507"/>
                    <a:pt x="47" y="126547"/>
                  </a:cubicBezTo>
                  <a:cubicBezTo>
                    <a:pt x="-2318" y="217987"/>
                    <a:pt x="85969" y="281049"/>
                    <a:pt x="150607" y="345687"/>
                  </a:cubicBezTo>
                  <a:cubicBezTo>
                    <a:pt x="275155" y="468658"/>
                    <a:pt x="335852" y="648385"/>
                    <a:pt x="316933" y="822594"/>
                  </a:cubicBezTo>
                  <a:cubicBezTo>
                    <a:pt x="369748" y="705930"/>
                    <a:pt x="402067" y="570346"/>
                    <a:pt x="401279" y="44264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3448893" y="1450622"/>
              <a:ext cx="807082" cy="435409"/>
            </a:xfrm>
            <a:custGeom>
              <a:avLst/>
              <a:gdLst/>
              <a:ahLst/>
              <a:cxnLst/>
              <a:rect l="l" t="t" r="r" b="b"/>
              <a:pathLst>
                <a:path w="584842" h="315514" extrusionOk="0">
                  <a:moveTo>
                    <a:pt x="277415" y="198059"/>
                  </a:moveTo>
                  <a:cubicBezTo>
                    <a:pt x="234848" y="209883"/>
                    <a:pt x="194646" y="229590"/>
                    <a:pt x="150503" y="235896"/>
                  </a:cubicBezTo>
                  <a:cubicBezTo>
                    <a:pt x="93747" y="244567"/>
                    <a:pt x="28320" y="228802"/>
                    <a:pt x="6248" y="167316"/>
                  </a:cubicBezTo>
                  <a:cubicBezTo>
                    <a:pt x="-5576" y="134208"/>
                    <a:pt x="-58" y="97948"/>
                    <a:pt x="18072" y="68781"/>
                  </a:cubicBezTo>
                  <a:cubicBezTo>
                    <a:pt x="63004" y="-6105"/>
                    <a:pt x="148926" y="-5316"/>
                    <a:pt x="224601" y="4931"/>
                  </a:cubicBezTo>
                  <a:cubicBezTo>
                    <a:pt x="471331" y="38827"/>
                    <a:pt x="571442" y="272945"/>
                    <a:pt x="584843" y="315512"/>
                  </a:cubicBezTo>
                  <a:cubicBezTo>
                    <a:pt x="584843" y="316300"/>
                    <a:pt x="449259" y="150762"/>
                    <a:pt x="277415" y="19805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0" name="Google Shape;40;p2"/>
          <p:cNvSpPr/>
          <p:nvPr/>
        </p:nvSpPr>
        <p:spPr>
          <a:xfrm>
            <a:off x="1389964" y="4604396"/>
            <a:ext cx="2295387" cy="421902"/>
          </a:xfrm>
          <a:custGeom>
            <a:avLst/>
            <a:gdLst/>
            <a:ahLst/>
            <a:cxnLst/>
            <a:rect l="l" t="t" r="r" b="b"/>
            <a:pathLst>
              <a:path w="2223135" h="408622" extrusionOk="0">
                <a:moveTo>
                  <a:pt x="537210" y="0"/>
                </a:moveTo>
                <a:lnTo>
                  <a:pt x="2223135" y="0"/>
                </a:lnTo>
                <a:lnTo>
                  <a:pt x="1684973" y="408623"/>
                </a:lnTo>
                <a:lnTo>
                  <a:pt x="0" y="408623"/>
                </a:lnTo>
                <a:close/>
              </a:path>
            </a:pathLst>
          </a:custGeom>
          <a:solidFill>
            <a:srgbClr val="FFFFFF">
              <a:alpha val="5809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41;p2"/>
          <p:cNvSpPr/>
          <p:nvPr/>
        </p:nvSpPr>
        <p:spPr>
          <a:xfrm>
            <a:off x="3683632" y="4604396"/>
            <a:ext cx="1704329" cy="421902"/>
          </a:xfrm>
          <a:custGeom>
            <a:avLst/>
            <a:gdLst/>
            <a:ahLst/>
            <a:cxnLst/>
            <a:rect l="l" t="t" r="r" b="b"/>
            <a:pathLst>
              <a:path w="1650682" h="408622" extrusionOk="0">
                <a:moveTo>
                  <a:pt x="1122045" y="0"/>
                </a:moveTo>
                <a:lnTo>
                  <a:pt x="0" y="0"/>
                </a:lnTo>
                <a:lnTo>
                  <a:pt x="528638" y="408623"/>
                </a:lnTo>
                <a:lnTo>
                  <a:pt x="1650682" y="408623"/>
                </a:lnTo>
                <a:close/>
              </a:path>
            </a:pathLst>
          </a:custGeom>
          <a:solidFill>
            <a:srgbClr val="FFFFFF">
              <a:alpha val="245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04030407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ust title">
  <p:cSld name="Just title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"/>
          <p:cNvSpPr txBox="1">
            <a:spLocks noGrp="1"/>
          </p:cNvSpPr>
          <p:nvPr>
            <p:ph type="title"/>
          </p:nvPr>
        </p:nvSpPr>
        <p:spPr>
          <a:xfrm>
            <a:off x="415650" y="421105"/>
            <a:ext cx="11360700" cy="1230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27825096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orning Meeting">
  <p:cSld name="Morning Meeting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4"/>
          <p:cNvSpPr/>
          <p:nvPr/>
        </p:nvSpPr>
        <p:spPr>
          <a:xfrm>
            <a:off x="320275" y="6642648"/>
            <a:ext cx="1547241" cy="214959"/>
          </a:xfrm>
          <a:custGeom>
            <a:avLst/>
            <a:gdLst/>
            <a:ahLst/>
            <a:cxnLst/>
            <a:rect l="l" t="t" r="r" b="b"/>
            <a:pathLst>
              <a:path w="4724400" h="236219" extrusionOk="0">
                <a:moveTo>
                  <a:pt x="2362200" y="236220"/>
                </a:moveTo>
                <a:cubicBezTo>
                  <a:pt x="3663315" y="236220"/>
                  <a:pt x="4724400" y="182880"/>
                  <a:pt x="4724400" y="118110"/>
                </a:cubicBezTo>
                <a:cubicBezTo>
                  <a:pt x="4724400" y="52388"/>
                  <a:pt x="3663315" y="0"/>
                  <a:pt x="2362200" y="0"/>
                </a:cubicBezTo>
                <a:cubicBezTo>
                  <a:pt x="1061085" y="0"/>
                  <a:pt x="0" y="53340"/>
                  <a:pt x="0" y="118110"/>
                </a:cubicBezTo>
                <a:cubicBezTo>
                  <a:pt x="0" y="182880"/>
                  <a:pt x="1061085" y="236220"/>
                  <a:pt x="2362200" y="236220"/>
                </a:cubicBezTo>
                <a:close/>
              </a:path>
            </a:pathLst>
          </a:custGeom>
          <a:solidFill>
            <a:srgbClr val="000000">
              <a:alpha val="2346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4"/>
          <p:cNvSpPr txBox="1">
            <a:spLocks noGrp="1"/>
          </p:cNvSpPr>
          <p:nvPr>
            <p:ph type="title"/>
          </p:nvPr>
        </p:nvSpPr>
        <p:spPr>
          <a:xfrm>
            <a:off x="187050" y="192500"/>
            <a:ext cx="8436300" cy="1230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endParaRPr/>
          </a:p>
        </p:txBody>
      </p:sp>
      <p:sp>
        <p:nvSpPr>
          <p:cNvPr id="47" name="Google Shape;47;p4"/>
          <p:cNvSpPr/>
          <p:nvPr/>
        </p:nvSpPr>
        <p:spPr>
          <a:xfrm>
            <a:off x="8775833" y="1405013"/>
            <a:ext cx="3136200" cy="51537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4"/>
          <p:cNvSpPr/>
          <p:nvPr/>
        </p:nvSpPr>
        <p:spPr>
          <a:xfrm>
            <a:off x="8775833" y="1405013"/>
            <a:ext cx="3136200" cy="5153700"/>
          </a:xfrm>
          <a:prstGeom prst="frame">
            <a:avLst>
              <a:gd name="adj1" fmla="val 7678"/>
            </a:avLst>
          </a:pr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4"/>
          <p:cNvSpPr/>
          <p:nvPr/>
        </p:nvSpPr>
        <p:spPr>
          <a:xfrm>
            <a:off x="350875" y="1405013"/>
            <a:ext cx="4416900" cy="51537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4"/>
          <p:cNvSpPr/>
          <p:nvPr/>
        </p:nvSpPr>
        <p:spPr>
          <a:xfrm>
            <a:off x="351026" y="1405013"/>
            <a:ext cx="4416900" cy="5153700"/>
          </a:xfrm>
          <a:prstGeom prst="frame">
            <a:avLst>
              <a:gd name="adj1" fmla="val 4603"/>
            </a:avLst>
          </a:prstGeom>
          <a:solidFill>
            <a:schemeClr val="accent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4983689" y="1405006"/>
            <a:ext cx="3576300" cy="24822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4983689" y="4076524"/>
            <a:ext cx="3576300" cy="24822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4"/>
          <p:cNvSpPr/>
          <p:nvPr/>
        </p:nvSpPr>
        <p:spPr>
          <a:xfrm>
            <a:off x="4983689" y="1405006"/>
            <a:ext cx="3576300" cy="2482200"/>
          </a:xfrm>
          <a:prstGeom prst="frame">
            <a:avLst>
              <a:gd name="adj1" fmla="val 8314"/>
            </a:avLst>
          </a:prstGeom>
          <a:solidFill>
            <a:schemeClr val="accen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4"/>
          <p:cNvSpPr/>
          <p:nvPr/>
        </p:nvSpPr>
        <p:spPr>
          <a:xfrm>
            <a:off x="4983689" y="4076531"/>
            <a:ext cx="3576300" cy="2482200"/>
          </a:xfrm>
          <a:prstGeom prst="frame">
            <a:avLst>
              <a:gd name="adj1" fmla="val 8314"/>
            </a:avLst>
          </a:prstGeom>
          <a:solidFill>
            <a:schemeClr val="accent4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4"/>
          <p:cNvSpPr/>
          <p:nvPr/>
        </p:nvSpPr>
        <p:spPr>
          <a:xfrm>
            <a:off x="389450" y="5058900"/>
            <a:ext cx="1336800" cy="1336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6" name="Google Shape;56;p4"/>
          <p:cNvGrpSpPr/>
          <p:nvPr/>
        </p:nvGrpSpPr>
        <p:grpSpPr>
          <a:xfrm>
            <a:off x="810397" y="5341832"/>
            <a:ext cx="494906" cy="832412"/>
            <a:chOff x="3083744" y="1423529"/>
            <a:chExt cx="913447" cy="1536382"/>
          </a:xfrm>
        </p:grpSpPr>
        <p:sp>
          <p:nvSpPr>
            <p:cNvPr id="57" name="Google Shape;57;p4"/>
            <p:cNvSpPr/>
            <p:nvPr/>
          </p:nvSpPr>
          <p:spPr>
            <a:xfrm>
              <a:off x="3375209" y="2458896"/>
              <a:ext cx="330517" cy="439102"/>
            </a:xfrm>
            <a:custGeom>
              <a:avLst/>
              <a:gdLst/>
              <a:ahLst/>
              <a:cxnLst/>
              <a:rect l="l" t="t" r="r" b="b"/>
              <a:pathLst>
                <a:path w="330517" h="439102" extrusionOk="0">
                  <a:moveTo>
                    <a:pt x="0" y="0"/>
                  </a:moveTo>
                  <a:lnTo>
                    <a:pt x="330517" y="0"/>
                  </a:lnTo>
                  <a:lnTo>
                    <a:pt x="330517" y="439103"/>
                  </a:lnTo>
                  <a:lnTo>
                    <a:pt x="0" y="439103"/>
                  </a:lnTo>
                  <a:close/>
                </a:path>
              </a:pathLst>
            </a:custGeom>
            <a:solidFill>
              <a:srgbClr val="56484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58;p4"/>
            <p:cNvSpPr/>
            <p:nvPr/>
          </p:nvSpPr>
          <p:spPr>
            <a:xfrm>
              <a:off x="3375209" y="2502711"/>
              <a:ext cx="330517" cy="108584"/>
            </a:xfrm>
            <a:custGeom>
              <a:avLst/>
              <a:gdLst/>
              <a:ahLst/>
              <a:cxnLst/>
              <a:rect l="l" t="t" r="r" b="b"/>
              <a:pathLst>
                <a:path w="330517" h="108584" extrusionOk="0">
                  <a:moveTo>
                    <a:pt x="0" y="40957"/>
                  </a:moveTo>
                  <a:lnTo>
                    <a:pt x="330517" y="0"/>
                  </a:lnTo>
                  <a:lnTo>
                    <a:pt x="330517" y="66675"/>
                  </a:lnTo>
                  <a:lnTo>
                    <a:pt x="0" y="108585"/>
                  </a:lnTo>
                  <a:close/>
                </a:path>
              </a:pathLst>
            </a:custGeom>
            <a:solidFill>
              <a:srgbClr val="86736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59;p4"/>
            <p:cNvSpPr/>
            <p:nvPr/>
          </p:nvSpPr>
          <p:spPr>
            <a:xfrm>
              <a:off x="3375209" y="2625583"/>
              <a:ext cx="330517" cy="108585"/>
            </a:xfrm>
            <a:custGeom>
              <a:avLst/>
              <a:gdLst/>
              <a:ahLst/>
              <a:cxnLst/>
              <a:rect l="l" t="t" r="r" b="b"/>
              <a:pathLst>
                <a:path w="330517" h="108585" extrusionOk="0">
                  <a:moveTo>
                    <a:pt x="0" y="40958"/>
                  </a:moveTo>
                  <a:cubicBezTo>
                    <a:pt x="110490" y="27623"/>
                    <a:pt x="220027" y="13335"/>
                    <a:pt x="330517" y="0"/>
                  </a:cubicBezTo>
                  <a:cubicBezTo>
                    <a:pt x="330517" y="22860"/>
                    <a:pt x="330517" y="44767"/>
                    <a:pt x="330517" y="67628"/>
                  </a:cubicBezTo>
                  <a:cubicBezTo>
                    <a:pt x="220027" y="80963"/>
                    <a:pt x="110490" y="95250"/>
                    <a:pt x="0" y="108585"/>
                  </a:cubicBezTo>
                  <a:cubicBezTo>
                    <a:pt x="0" y="86678"/>
                    <a:pt x="0" y="63817"/>
                    <a:pt x="0" y="40958"/>
                  </a:cubicBezTo>
                  <a:close/>
                </a:path>
              </a:pathLst>
            </a:custGeom>
            <a:solidFill>
              <a:srgbClr val="86736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60;p4"/>
            <p:cNvSpPr/>
            <p:nvPr/>
          </p:nvSpPr>
          <p:spPr>
            <a:xfrm>
              <a:off x="3375209" y="2748456"/>
              <a:ext cx="330517" cy="109537"/>
            </a:xfrm>
            <a:custGeom>
              <a:avLst/>
              <a:gdLst/>
              <a:ahLst/>
              <a:cxnLst/>
              <a:rect l="l" t="t" r="r" b="b"/>
              <a:pathLst>
                <a:path w="330517" h="109537" extrusionOk="0">
                  <a:moveTo>
                    <a:pt x="0" y="41910"/>
                  </a:moveTo>
                  <a:lnTo>
                    <a:pt x="330517" y="0"/>
                  </a:lnTo>
                  <a:lnTo>
                    <a:pt x="330517" y="67627"/>
                  </a:lnTo>
                  <a:lnTo>
                    <a:pt x="0" y="109538"/>
                  </a:lnTo>
                  <a:close/>
                </a:path>
              </a:pathLst>
            </a:custGeom>
            <a:solidFill>
              <a:srgbClr val="86736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61;p4"/>
            <p:cNvSpPr/>
            <p:nvPr/>
          </p:nvSpPr>
          <p:spPr>
            <a:xfrm>
              <a:off x="3375209" y="2897999"/>
              <a:ext cx="330517" cy="61912"/>
            </a:xfrm>
            <a:custGeom>
              <a:avLst/>
              <a:gdLst/>
              <a:ahLst/>
              <a:cxnLst/>
              <a:rect l="l" t="t" r="r" b="b"/>
              <a:pathLst>
                <a:path w="330517" h="61912" extrusionOk="0">
                  <a:moveTo>
                    <a:pt x="81915" y="61913"/>
                  </a:moveTo>
                  <a:lnTo>
                    <a:pt x="247650" y="61913"/>
                  </a:lnTo>
                  <a:lnTo>
                    <a:pt x="33051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44F5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62;p4"/>
            <p:cNvSpPr/>
            <p:nvPr/>
          </p:nvSpPr>
          <p:spPr>
            <a:xfrm>
              <a:off x="3083744" y="1423529"/>
              <a:ext cx="913447" cy="1036320"/>
            </a:xfrm>
            <a:custGeom>
              <a:avLst/>
              <a:gdLst/>
              <a:ahLst/>
              <a:cxnLst/>
              <a:rect l="l" t="t" r="r" b="b"/>
              <a:pathLst>
                <a:path w="913447" h="1036320" extrusionOk="0">
                  <a:moveTo>
                    <a:pt x="456247" y="0"/>
                  </a:moveTo>
                  <a:cubicBezTo>
                    <a:pt x="708660" y="0"/>
                    <a:pt x="913447" y="204788"/>
                    <a:pt x="913447" y="457200"/>
                  </a:cubicBezTo>
                  <a:cubicBezTo>
                    <a:pt x="913447" y="613410"/>
                    <a:pt x="835342" y="750570"/>
                    <a:pt x="716280" y="833438"/>
                  </a:cubicBezTo>
                  <a:cubicBezTo>
                    <a:pt x="655320" y="875348"/>
                    <a:pt x="621982" y="940118"/>
                    <a:pt x="621982" y="1014413"/>
                  </a:cubicBezTo>
                  <a:lnTo>
                    <a:pt x="621982" y="1036320"/>
                  </a:lnTo>
                  <a:lnTo>
                    <a:pt x="291465" y="1036320"/>
                  </a:lnTo>
                  <a:lnTo>
                    <a:pt x="291465" y="1014413"/>
                  </a:lnTo>
                  <a:cubicBezTo>
                    <a:pt x="291465" y="940118"/>
                    <a:pt x="258127" y="876300"/>
                    <a:pt x="197167" y="833438"/>
                  </a:cubicBezTo>
                  <a:cubicBezTo>
                    <a:pt x="78105" y="750570"/>
                    <a:pt x="0" y="613410"/>
                    <a:pt x="0" y="457200"/>
                  </a:cubicBezTo>
                  <a:cubicBezTo>
                    <a:pt x="0" y="204788"/>
                    <a:pt x="203835" y="0"/>
                    <a:pt x="45624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" name="Google Shape;63;p4"/>
            <p:cNvSpPr/>
            <p:nvPr/>
          </p:nvSpPr>
          <p:spPr>
            <a:xfrm>
              <a:off x="3274244" y="1789289"/>
              <a:ext cx="532447" cy="669607"/>
            </a:xfrm>
            <a:custGeom>
              <a:avLst/>
              <a:gdLst/>
              <a:ahLst/>
              <a:cxnLst/>
              <a:rect l="l" t="t" r="r" b="b"/>
              <a:pathLst>
                <a:path w="532447" h="669607" extrusionOk="0">
                  <a:moveTo>
                    <a:pt x="303847" y="669607"/>
                  </a:moveTo>
                  <a:lnTo>
                    <a:pt x="303847" y="228600"/>
                  </a:lnTo>
                  <a:lnTo>
                    <a:pt x="228600" y="228600"/>
                  </a:lnTo>
                  <a:lnTo>
                    <a:pt x="228600" y="669607"/>
                  </a:lnTo>
                  <a:lnTo>
                    <a:pt x="178117" y="669607"/>
                  </a:lnTo>
                  <a:lnTo>
                    <a:pt x="178117" y="228600"/>
                  </a:lnTo>
                  <a:lnTo>
                    <a:pt x="114300" y="228600"/>
                  </a:lnTo>
                  <a:cubicBezTo>
                    <a:pt x="82867" y="228600"/>
                    <a:pt x="54292" y="216217"/>
                    <a:pt x="33338" y="195263"/>
                  </a:cubicBezTo>
                  <a:cubicBezTo>
                    <a:pt x="12382" y="174308"/>
                    <a:pt x="0" y="145733"/>
                    <a:pt x="0" y="114300"/>
                  </a:cubicBezTo>
                  <a:cubicBezTo>
                    <a:pt x="0" y="82867"/>
                    <a:pt x="12382" y="54292"/>
                    <a:pt x="33338" y="33338"/>
                  </a:cubicBezTo>
                  <a:cubicBezTo>
                    <a:pt x="54292" y="12382"/>
                    <a:pt x="82867" y="0"/>
                    <a:pt x="114300" y="0"/>
                  </a:cubicBezTo>
                  <a:cubicBezTo>
                    <a:pt x="145732" y="0"/>
                    <a:pt x="174307" y="12382"/>
                    <a:pt x="195263" y="33338"/>
                  </a:cubicBezTo>
                  <a:cubicBezTo>
                    <a:pt x="216217" y="54292"/>
                    <a:pt x="228600" y="82867"/>
                    <a:pt x="228600" y="114300"/>
                  </a:cubicBezTo>
                  <a:lnTo>
                    <a:pt x="228600" y="178117"/>
                  </a:lnTo>
                  <a:lnTo>
                    <a:pt x="303847" y="178117"/>
                  </a:lnTo>
                  <a:lnTo>
                    <a:pt x="303847" y="114300"/>
                  </a:lnTo>
                  <a:cubicBezTo>
                    <a:pt x="303847" y="82867"/>
                    <a:pt x="316230" y="54292"/>
                    <a:pt x="337185" y="33338"/>
                  </a:cubicBezTo>
                  <a:cubicBezTo>
                    <a:pt x="358140" y="12382"/>
                    <a:pt x="386715" y="0"/>
                    <a:pt x="418147" y="0"/>
                  </a:cubicBezTo>
                  <a:cubicBezTo>
                    <a:pt x="449580" y="0"/>
                    <a:pt x="478155" y="12382"/>
                    <a:pt x="499110" y="33338"/>
                  </a:cubicBezTo>
                  <a:cubicBezTo>
                    <a:pt x="520065" y="54292"/>
                    <a:pt x="532447" y="82867"/>
                    <a:pt x="532447" y="114300"/>
                  </a:cubicBezTo>
                  <a:cubicBezTo>
                    <a:pt x="532447" y="145733"/>
                    <a:pt x="520065" y="174308"/>
                    <a:pt x="499110" y="195263"/>
                  </a:cubicBezTo>
                  <a:cubicBezTo>
                    <a:pt x="478155" y="216217"/>
                    <a:pt x="449580" y="228600"/>
                    <a:pt x="418147" y="228600"/>
                  </a:cubicBezTo>
                  <a:lnTo>
                    <a:pt x="354330" y="228600"/>
                  </a:lnTo>
                  <a:lnTo>
                    <a:pt x="354330" y="669607"/>
                  </a:lnTo>
                  <a:lnTo>
                    <a:pt x="303847" y="669607"/>
                  </a:lnTo>
                  <a:lnTo>
                    <a:pt x="303847" y="669607"/>
                  </a:lnTo>
                  <a:close/>
                  <a:moveTo>
                    <a:pt x="354330" y="114300"/>
                  </a:moveTo>
                  <a:lnTo>
                    <a:pt x="354330" y="178117"/>
                  </a:lnTo>
                  <a:lnTo>
                    <a:pt x="418147" y="178117"/>
                  </a:lnTo>
                  <a:cubicBezTo>
                    <a:pt x="435292" y="178117"/>
                    <a:pt x="451485" y="170497"/>
                    <a:pt x="462915" y="159067"/>
                  </a:cubicBezTo>
                  <a:cubicBezTo>
                    <a:pt x="474345" y="147638"/>
                    <a:pt x="481965" y="131445"/>
                    <a:pt x="481965" y="114300"/>
                  </a:cubicBezTo>
                  <a:cubicBezTo>
                    <a:pt x="481965" y="97155"/>
                    <a:pt x="475297" y="80963"/>
                    <a:pt x="462915" y="69532"/>
                  </a:cubicBezTo>
                  <a:cubicBezTo>
                    <a:pt x="451485" y="58102"/>
                    <a:pt x="435292" y="50482"/>
                    <a:pt x="418147" y="50482"/>
                  </a:cubicBezTo>
                  <a:cubicBezTo>
                    <a:pt x="401003" y="50482"/>
                    <a:pt x="384810" y="57150"/>
                    <a:pt x="373380" y="69532"/>
                  </a:cubicBezTo>
                  <a:cubicBezTo>
                    <a:pt x="360997" y="80963"/>
                    <a:pt x="354330" y="96202"/>
                    <a:pt x="354330" y="114300"/>
                  </a:cubicBezTo>
                  <a:lnTo>
                    <a:pt x="354330" y="114300"/>
                  </a:lnTo>
                  <a:close/>
                  <a:moveTo>
                    <a:pt x="114300" y="178117"/>
                  </a:moveTo>
                  <a:lnTo>
                    <a:pt x="178117" y="178117"/>
                  </a:lnTo>
                  <a:lnTo>
                    <a:pt x="178117" y="114300"/>
                  </a:lnTo>
                  <a:cubicBezTo>
                    <a:pt x="178117" y="97155"/>
                    <a:pt x="171450" y="80963"/>
                    <a:pt x="159067" y="69532"/>
                  </a:cubicBezTo>
                  <a:cubicBezTo>
                    <a:pt x="147638" y="58102"/>
                    <a:pt x="131445" y="50482"/>
                    <a:pt x="114300" y="50482"/>
                  </a:cubicBezTo>
                  <a:cubicBezTo>
                    <a:pt x="97155" y="50482"/>
                    <a:pt x="80963" y="57150"/>
                    <a:pt x="69532" y="69532"/>
                  </a:cubicBezTo>
                  <a:cubicBezTo>
                    <a:pt x="58102" y="80963"/>
                    <a:pt x="50482" y="97155"/>
                    <a:pt x="50482" y="114300"/>
                  </a:cubicBezTo>
                  <a:cubicBezTo>
                    <a:pt x="50482" y="131445"/>
                    <a:pt x="57150" y="147638"/>
                    <a:pt x="69532" y="159067"/>
                  </a:cubicBezTo>
                  <a:cubicBezTo>
                    <a:pt x="80963" y="170497"/>
                    <a:pt x="96202" y="178117"/>
                    <a:pt x="114300" y="1781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4" name="Google Shape;64;p4"/>
          <p:cNvGrpSpPr/>
          <p:nvPr/>
        </p:nvGrpSpPr>
        <p:grpSpPr>
          <a:xfrm rot="5664003">
            <a:off x="1588635" y="5626140"/>
            <a:ext cx="711096" cy="382434"/>
            <a:chOff x="3448893" y="949065"/>
            <a:chExt cx="2173513" cy="1168580"/>
          </a:xfrm>
        </p:grpSpPr>
        <p:sp>
          <p:nvSpPr>
            <p:cNvPr id="65" name="Google Shape;65;p4"/>
            <p:cNvSpPr/>
            <p:nvPr/>
          </p:nvSpPr>
          <p:spPr>
            <a:xfrm>
              <a:off x="4498069" y="1640485"/>
              <a:ext cx="1124337" cy="477160"/>
            </a:xfrm>
            <a:custGeom>
              <a:avLst/>
              <a:gdLst/>
              <a:ahLst/>
              <a:cxnLst/>
              <a:rect l="l" t="t" r="r" b="b"/>
              <a:pathLst>
                <a:path w="814737" h="345768" extrusionOk="0">
                  <a:moveTo>
                    <a:pt x="804830" y="218856"/>
                  </a:moveTo>
                  <a:cubicBezTo>
                    <a:pt x="729155" y="367840"/>
                    <a:pt x="532086" y="146335"/>
                    <a:pt x="320040" y="184960"/>
                  </a:cubicBezTo>
                  <a:cubicBezTo>
                    <a:pt x="175786" y="210973"/>
                    <a:pt x="80404" y="251176"/>
                    <a:pt x="0" y="345769"/>
                  </a:cubicBezTo>
                  <a:cubicBezTo>
                    <a:pt x="409903" y="-232038"/>
                    <a:pt x="889963" y="51742"/>
                    <a:pt x="804830" y="21885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66;p4"/>
            <p:cNvSpPr/>
            <p:nvPr/>
          </p:nvSpPr>
          <p:spPr>
            <a:xfrm>
              <a:off x="3963048" y="949065"/>
              <a:ext cx="553783" cy="1135180"/>
            </a:xfrm>
            <a:custGeom>
              <a:avLst/>
              <a:gdLst/>
              <a:ahLst/>
              <a:cxnLst/>
              <a:rect l="l" t="t" r="r" b="b"/>
              <a:pathLst>
                <a:path w="401292" h="822594" extrusionOk="0">
                  <a:moveTo>
                    <a:pt x="401279" y="442645"/>
                  </a:moveTo>
                  <a:cubicBezTo>
                    <a:pt x="400491" y="299179"/>
                    <a:pt x="351618" y="151772"/>
                    <a:pt x="246777" y="54025"/>
                  </a:cubicBezTo>
                  <a:cubicBezTo>
                    <a:pt x="223129" y="31954"/>
                    <a:pt x="195539" y="11458"/>
                    <a:pt x="163220" y="3576"/>
                  </a:cubicBezTo>
                  <a:cubicBezTo>
                    <a:pt x="87545" y="-16131"/>
                    <a:pt x="2411" y="48507"/>
                    <a:pt x="47" y="126547"/>
                  </a:cubicBezTo>
                  <a:cubicBezTo>
                    <a:pt x="-2318" y="217987"/>
                    <a:pt x="85969" y="281049"/>
                    <a:pt x="150607" y="345687"/>
                  </a:cubicBezTo>
                  <a:cubicBezTo>
                    <a:pt x="275155" y="468658"/>
                    <a:pt x="335852" y="648385"/>
                    <a:pt x="316933" y="822594"/>
                  </a:cubicBezTo>
                  <a:cubicBezTo>
                    <a:pt x="369748" y="705930"/>
                    <a:pt x="402067" y="570346"/>
                    <a:pt x="401279" y="44264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4"/>
            <p:cNvSpPr/>
            <p:nvPr/>
          </p:nvSpPr>
          <p:spPr>
            <a:xfrm>
              <a:off x="3448893" y="1450622"/>
              <a:ext cx="807082" cy="435409"/>
            </a:xfrm>
            <a:custGeom>
              <a:avLst/>
              <a:gdLst/>
              <a:ahLst/>
              <a:cxnLst/>
              <a:rect l="l" t="t" r="r" b="b"/>
              <a:pathLst>
                <a:path w="584842" h="315514" extrusionOk="0">
                  <a:moveTo>
                    <a:pt x="277415" y="198059"/>
                  </a:moveTo>
                  <a:cubicBezTo>
                    <a:pt x="234848" y="209883"/>
                    <a:pt x="194646" y="229590"/>
                    <a:pt x="150503" y="235896"/>
                  </a:cubicBezTo>
                  <a:cubicBezTo>
                    <a:pt x="93747" y="244567"/>
                    <a:pt x="28320" y="228802"/>
                    <a:pt x="6248" y="167316"/>
                  </a:cubicBezTo>
                  <a:cubicBezTo>
                    <a:pt x="-5576" y="134208"/>
                    <a:pt x="-58" y="97948"/>
                    <a:pt x="18072" y="68781"/>
                  </a:cubicBezTo>
                  <a:cubicBezTo>
                    <a:pt x="63004" y="-6105"/>
                    <a:pt x="148926" y="-5316"/>
                    <a:pt x="224601" y="4931"/>
                  </a:cubicBezTo>
                  <a:cubicBezTo>
                    <a:pt x="471331" y="38827"/>
                    <a:pt x="571442" y="272945"/>
                    <a:pt x="584843" y="315512"/>
                  </a:cubicBezTo>
                  <a:cubicBezTo>
                    <a:pt x="584843" y="316300"/>
                    <a:pt x="449259" y="150762"/>
                    <a:pt x="277415" y="19805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8" name="Google Shape;68;p4"/>
          <p:cNvGrpSpPr/>
          <p:nvPr/>
        </p:nvGrpSpPr>
        <p:grpSpPr>
          <a:xfrm>
            <a:off x="458037" y="6236310"/>
            <a:ext cx="1268073" cy="539794"/>
            <a:chOff x="458037" y="6236310"/>
            <a:chExt cx="1268073" cy="539794"/>
          </a:xfrm>
        </p:grpSpPr>
        <p:grpSp>
          <p:nvGrpSpPr>
            <p:cNvPr id="69" name="Google Shape;69;p4"/>
            <p:cNvGrpSpPr/>
            <p:nvPr/>
          </p:nvGrpSpPr>
          <p:grpSpPr>
            <a:xfrm>
              <a:off x="633694" y="6236310"/>
              <a:ext cx="918764" cy="539794"/>
              <a:chOff x="4692026" y="4370063"/>
              <a:chExt cx="2807959" cy="1649737"/>
            </a:xfrm>
          </p:grpSpPr>
          <p:sp>
            <p:nvSpPr>
              <p:cNvPr id="70" name="Google Shape;70;p4"/>
              <p:cNvSpPr/>
              <p:nvPr/>
            </p:nvSpPr>
            <p:spPr>
              <a:xfrm>
                <a:off x="4692026" y="4370063"/>
                <a:ext cx="2807065" cy="1649730"/>
              </a:xfrm>
              <a:custGeom>
                <a:avLst/>
                <a:gdLst/>
                <a:ahLst/>
                <a:cxnLst/>
                <a:rect l="l" t="t" r="r" b="b"/>
                <a:pathLst>
                  <a:path w="1685925" h="1649730" extrusionOk="0">
                    <a:moveTo>
                      <a:pt x="0" y="0"/>
                    </a:moveTo>
                    <a:lnTo>
                      <a:pt x="1685925" y="0"/>
                    </a:lnTo>
                    <a:lnTo>
                      <a:pt x="1685925" y="1649730"/>
                    </a:lnTo>
                    <a:lnTo>
                      <a:pt x="0" y="164973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" name="Google Shape;71;p4"/>
              <p:cNvSpPr/>
              <p:nvPr/>
            </p:nvSpPr>
            <p:spPr>
              <a:xfrm>
                <a:off x="6377940" y="4370070"/>
                <a:ext cx="1122045" cy="1649730"/>
              </a:xfrm>
              <a:custGeom>
                <a:avLst/>
                <a:gdLst/>
                <a:ahLst/>
                <a:cxnLst/>
                <a:rect l="l" t="t" r="r" b="b"/>
                <a:pathLst>
                  <a:path w="1122045" h="1649730" extrusionOk="0">
                    <a:moveTo>
                      <a:pt x="0" y="0"/>
                    </a:moveTo>
                    <a:lnTo>
                      <a:pt x="1122045" y="0"/>
                    </a:lnTo>
                    <a:lnTo>
                      <a:pt x="1122045" y="1649730"/>
                    </a:lnTo>
                    <a:lnTo>
                      <a:pt x="0" y="1649730"/>
                    </a:lnTo>
                    <a:close/>
                  </a:path>
                </a:pathLst>
              </a:custGeom>
              <a:solidFill>
                <a:srgbClr val="000000">
                  <a:alpha val="162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2" name="Google Shape;72;p4"/>
            <p:cNvSpPr/>
            <p:nvPr/>
          </p:nvSpPr>
          <p:spPr>
            <a:xfrm>
              <a:off x="458037" y="6236448"/>
              <a:ext cx="728077" cy="133824"/>
            </a:xfrm>
            <a:custGeom>
              <a:avLst/>
              <a:gdLst/>
              <a:ahLst/>
              <a:cxnLst/>
              <a:rect l="l" t="t" r="r" b="b"/>
              <a:pathLst>
                <a:path w="2223135" h="408622" extrusionOk="0">
                  <a:moveTo>
                    <a:pt x="537210" y="0"/>
                  </a:moveTo>
                  <a:lnTo>
                    <a:pt x="2223135" y="0"/>
                  </a:lnTo>
                  <a:lnTo>
                    <a:pt x="1684973" y="408623"/>
                  </a:lnTo>
                  <a:lnTo>
                    <a:pt x="0" y="40862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73;p4"/>
            <p:cNvSpPr/>
            <p:nvPr/>
          </p:nvSpPr>
          <p:spPr>
            <a:xfrm>
              <a:off x="1185511" y="6236448"/>
              <a:ext cx="540598" cy="133824"/>
            </a:xfrm>
            <a:custGeom>
              <a:avLst/>
              <a:gdLst/>
              <a:ahLst/>
              <a:cxnLst/>
              <a:rect l="l" t="t" r="r" b="b"/>
              <a:pathLst>
                <a:path w="1650682" h="408622" extrusionOk="0">
                  <a:moveTo>
                    <a:pt x="1122045" y="0"/>
                  </a:moveTo>
                  <a:lnTo>
                    <a:pt x="0" y="0"/>
                  </a:lnTo>
                  <a:lnTo>
                    <a:pt x="528638" y="408623"/>
                  </a:lnTo>
                  <a:lnTo>
                    <a:pt x="1650682" y="40862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458037" y="6236448"/>
              <a:ext cx="728077" cy="133824"/>
            </a:xfrm>
            <a:custGeom>
              <a:avLst/>
              <a:gdLst/>
              <a:ahLst/>
              <a:cxnLst/>
              <a:rect l="l" t="t" r="r" b="b"/>
              <a:pathLst>
                <a:path w="2223135" h="408622" extrusionOk="0">
                  <a:moveTo>
                    <a:pt x="537210" y="0"/>
                  </a:moveTo>
                  <a:lnTo>
                    <a:pt x="2223135" y="0"/>
                  </a:lnTo>
                  <a:lnTo>
                    <a:pt x="1684973" y="408623"/>
                  </a:lnTo>
                  <a:lnTo>
                    <a:pt x="0" y="408623"/>
                  </a:lnTo>
                  <a:close/>
                </a:path>
              </a:pathLst>
            </a:custGeom>
            <a:solidFill>
              <a:srgbClr val="FFFFFF">
                <a:alpha val="5809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75;p4"/>
            <p:cNvSpPr/>
            <p:nvPr/>
          </p:nvSpPr>
          <p:spPr>
            <a:xfrm>
              <a:off x="1185511" y="6236448"/>
              <a:ext cx="540598" cy="133824"/>
            </a:xfrm>
            <a:custGeom>
              <a:avLst/>
              <a:gdLst/>
              <a:ahLst/>
              <a:cxnLst/>
              <a:rect l="l" t="t" r="r" b="b"/>
              <a:pathLst>
                <a:path w="1650682" h="408622" extrusionOk="0">
                  <a:moveTo>
                    <a:pt x="1122045" y="0"/>
                  </a:moveTo>
                  <a:lnTo>
                    <a:pt x="0" y="0"/>
                  </a:lnTo>
                  <a:lnTo>
                    <a:pt x="528638" y="408623"/>
                  </a:lnTo>
                  <a:lnTo>
                    <a:pt x="1650682" y="408623"/>
                  </a:lnTo>
                  <a:close/>
                </a:path>
              </a:pathLst>
            </a:custGeom>
            <a:solidFill>
              <a:srgbClr val="FFFFFF">
                <a:alpha val="245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6" name="Google Shape;76;p4"/>
          <p:cNvGrpSpPr/>
          <p:nvPr/>
        </p:nvGrpSpPr>
        <p:grpSpPr>
          <a:xfrm rot="2048666">
            <a:off x="10328088" y="208298"/>
            <a:ext cx="2242516" cy="1205679"/>
            <a:chOff x="3448893" y="949065"/>
            <a:chExt cx="2173513" cy="1168580"/>
          </a:xfrm>
        </p:grpSpPr>
        <p:sp>
          <p:nvSpPr>
            <p:cNvPr id="77" name="Google Shape;77;p4"/>
            <p:cNvSpPr/>
            <p:nvPr/>
          </p:nvSpPr>
          <p:spPr>
            <a:xfrm>
              <a:off x="4498069" y="1640485"/>
              <a:ext cx="1124337" cy="477160"/>
            </a:xfrm>
            <a:custGeom>
              <a:avLst/>
              <a:gdLst/>
              <a:ahLst/>
              <a:cxnLst/>
              <a:rect l="l" t="t" r="r" b="b"/>
              <a:pathLst>
                <a:path w="814737" h="345768" extrusionOk="0">
                  <a:moveTo>
                    <a:pt x="804830" y="218856"/>
                  </a:moveTo>
                  <a:cubicBezTo>
                    <a:pt x="729155" y="367840"/>
                    <a:pt x="532086" y="146335"/>
                    <a:pt x="320040" y="184960"/>
                  </a:cubicBezTo>
                  <a:cubicBezTo>
                    <a:pt x="175786" y="210973"/>
                    <a:pt x="80404" y="251176"/>
                    <a:pt x="0" y="345769"/>
                  </a:cubicBezTo>
                  <a:cubicBezTo>
                    <a:pt x="409903" y="-232038"/>
                    <a:pt x="889963" y="51742"/>
                    <a:pt x="804830" y="21885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78;p4"/>
            <p:cNvSpPr/>
            <p:nvPr/>
          </p:nvSpPr>
          <p:spPr>
            <a:xfrm>
              <a:off x="3963048" y="949065"/>
              <a:ext cx="553783" cy="1135180"/>
            </a:xfrm>
            <a:custGeom>
              <a:avLst/>
              <a:gdLst/>
              <a:ahLst/>
              <a:cxnLst/>
              <a:rect l="l" t="t" r="r" b="b"/>
              <a:pathLst>
                <a:path w="401292" h="822594" extrusionOk="0">
                  <a:moveTo>
                    <a:pt x="401279" y="442645"/>
                  </a:moveTo>
                  <a:cubicBezTo>
                    <a:pt x="400491" y="299179"/>
                    <a:pt x="351618" y="151772"/>
                    <a:pt x="246777" y="54025"/>
                  </a:cubicBezTo>
                  <a:cubicBezTo>
                    <a:pt x="223129" y="31954"/>
                    <a:pt x="195539" y="11458"/>
                    <a:pt x="163220" y="3576"/>
                  </a:cubicBezTo>
                  <a:cubicBezTo>
                    <a:pt x="87545" y="-16131"/>
                    <a:pt x="2411" y="48507"/>
                    <a:pt x="47" y="126547"/>
                  </a:cubicBezTo>
                  <a:cubicBezTo>
                    <a:pt x="-2318" y="217987"/>
                    <a:pt x="85969" y="281049"/>
                    <a:pt x="150607" y="345687"/>
                  </a:cubicBezTo>
                  <a:cubicBezTo>
                    <a:pt x="275155" y="468658"/>
                    <a:pt x="335852" y="648385"/>
                    <a:pt x="316933" y="822594"/>
                  </a:cubicBezTo>
                  <a:cubicBezTo>
                    <a:pt x="369748" y="705930"/>
                    <a:pt x="402067" y="570346"/>
                    <a:pt x="401279" y="4426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Google Shape;79;p4"/>
            <p:cNvSpPr/>
            <p:nvPr/>
          </p:nvSpPr>
          <p:spPr>
            <a:xfrm>
              <a:off x="3448893" y="1450622"/>
              <a:ext cx="807082" cy="435409"/>
            </a:xfrm>
            <a:custGeom>
              <a:avLst/>
              <a:gdLst/>
              <a:ahLst/>
              <a:cxnLst/>
              <a:rect l="l" t="t" r="r" b="b"/>
              <a:pathLst>
                <a:path w="584842" h="315514" extrusionOk="0">
                  <a:moveTo>
                    <a:pt x="277415" y="198059"/>
                  </a:moveTo>
                  <a:cubicBezTo>
                    <a:pt x="234848" y="209883"/>
                    <a:pt x="194646" y="229590"/>
                    <a:pt x="150503" y="235896"/>
                  </a:cubicBezTo>
                  <a:cubicBezTo>
                    <a:pt x="93747" y="244567"/>
                    <a:pt x="28320" y="228802"/>
                    <a:pt x="6248" y="167316"/>
                  </a:cubicBezTo>
                  <a:cubicBezTo>
                    <a:pt x="-5576" y="134208"/>
                    <a:pt x="-58" y="97948"/>
                    <a:pt x="18072" y="68781"/>
                  </a:cubicBezTo>
                  <a:cubicBezTo>
                    <a:pt x="63004" y="-6105"/>
                    <a:pt x="148926" y="-5316"/>
                    <a:pt x="224601" y="4931"/>
                  </a:cubicBezTo>
                  <a:cubicBezTo>
                    <a:pt x="471331" y="38827"/>
                    <a:pt x="571442" y="272945"/>
                    <a:pt x="584843" y="315512"/>
                  </a:cubicBezTo>
                  <a:cubicBezTo>
                    <a:pt x="584843" y="316300"/>
                    <a:pt x="449259" y="150762"/>
                    <a:pt x="277415" y="19805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76055924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0 DO NOT REMOVE · SlidesMania">
  <p:cSld name="100 DO NOT REMOVE · SlidesMania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oogle Shape;81;p5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2" name="Google Shape;82;p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83" name="Google Shape;83;p5">
              <a:hlinkClick r:id="rId2"/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65600" y="331100"/>
              <a:ext cx="5101466" cy="22012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4" name="Google Shape;84;p5"/>
            <p:cNvSpPr txBox="1"/>
            <p:nvPr/>
          </p:nvSpPr>
          <p:spPr>
            <a:xfrm>
              <a:off x="463500" y="2858061"/>
              <a:ext cx="8956500" cy="2442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600" b="1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Free </a:t>
              </a:r>
              <a:r>
                <a:rPr lang="en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themes and templates for </a:t>
              </a:r>
              <a:r>
                <a:rPr lang="en" sz="3600" b="1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Google Slides</a:t>
              </a:r>
              <a:r>
                <a:rPr lang="en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 or </a:t>
              </a:r>
              <a:r>
                <a:rPr lang="en" sz="3600" b="1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PowerPoint</a:t>
              </a:r>
              <a:endParaRPr sz="3600" b="1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1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1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000" b="1">
                  <a:solidFill>
                    <a:srgbClr val="FFCB25"/>
                  </a:solidFill>
                  <a:latin typeface="Poppins"/>
                  <a:ea typeface="Poppins"/>
                  <a:cs typeface="Poppins"/>
                  <a:sym typeface="Poppins"/>
                </a:rPr>
                <a:t>NOT to be sold as is or modified!</a:t>
              </a:r>
              <a:endParaRPr sz="3000" b="1">
                <a:solidFill>
                  <a:srgbClr val="FFCB25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7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Read </a:t>
              </a:r>
              <a:r>
                <a:rPr lang="en" sz="2700" u="sng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FAQ</a:t>
              </a:r>
              <a:r>
                <a:rPr lang="en" sz="4400" b="1">
                  <a:solidFill>
                    <a:srgbClr val="FFCB25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" sz="27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on slidesmania.com</a:t>
              </a:r>
              <a:endParaRPr sz="27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Do not remove the slidesmania.com text on the sides.</a:t>
              </a:r>
              <a:endParaRPr sz="20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cxnSp>
          <p:nvCxnSpPr>
            <p:cNvPr id="85" name="Google Shape;85;p5"/>
            <p:cNvCxnSpPr/>
            <p:nvPr/>
          </p:nvCxnSpPr>
          <p:spPr>
            <a:xfrm>
              <a:off x="10423367" y="5688858"/>
              <a:ext cx="1495200" cy="12900"/>
            </a:xfrm>
            <a:prstGeom prst="straightConnector1">
              <a:avLst/>
            </a:prstGeom>
            <a:noFill/>
            <a:ln w="38100" cap="flat" cmpd="sng">
              <a:solidFill>
                <a:srgbClr val="FFCB2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pic>
          <p:nvPicPr>
            <p:cNvPr id="86" name="Google Shape;86;p5">
              <a:hlinkClick r:id="rId5"/>
            </p:cNvPr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8982558" y="5912306"/>
              <a:ext cx="713232" cy="6378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7" name="Google Shape;87;p5">
              <a:hlinkClick r:id="rId7"/>
            </p:cNvPr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9764428" y="5916798"/>
              <a:ext cx="708660" cy="6288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8" name="Google Shape;88;p5">
              <a:hlinkClick r:id="rId9"/>
            </p:cNvPr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10541715" y="5905569"/>
              <a:ext cx="612648" cy="6243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9" name="Google Shape;89;p5">
              <a:hlinkClick r:id="rId11"/>
            </p:cNvPr>
            <p:cNvPicPr preferRelativeResize="0"/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>
              <a:off x="11219049" y="5916799"/>
              <a:ext cx="699516" cy="60192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0" name="Google Shape;90;p5"/>
            <p:cNvSpPr txBox="1"/>
            <p:nvPr/>
          </p:nvSpPr>
          <p:spPr>
            <a:xfrm>
              <a:off x="7072500" y="4813375"/>
              <a:ext cx="4915500" cy="100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b="1">
                  <a:solidFill>
                    <a:srgbClr val="252525"/>
                  </a:solidFill>
                  <a:latin typeface="Homemade Apple"/>
                  <a:ea typeface="Homemade Apple"/>
                  <a:cs typeface="Homemade Apple"/>
                  <a:sym typeface="Homemade Apple"/>
                </a:rPr>
                <a:t>Sharing is caring!</a:t>
              </a:r>
              <a:endParaRPr sz="2400" b="1">
                <a:solidFill>
                  <a:srgbClr val="252525"/>
                </a:solidFill>
                <a:latin typeface="Homemade Apple"/>
                <a:ea typeface="Homemade Apple"/>
                <a:cs typeface="Homemade Apple"/>
                <a:sym typeface="Homemade Apple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79619074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2 Intro">
  <p:cSld name="002 Intro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6"/>
          <p:cNvSpPr txBox="1">
            <a:spLocks noGrp="1"/>
          </p:cNvSpPr>
          <p:nvPr>
            <p:ph type="title"/>
          </p:nvPr>
        </p:nvSpPr>
        <p:spPr>
          <a:xfrm>
            <a:off x="694600" y="1608900"/>
            <a:ext cx="5322600" cy="1324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ldrich"/>
              <a:buNone/>
              <a:defRPr sz="7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93" name="Google Shape;93;p6"/>
          <p:cNvSpPr txBox="1">
            <a:spLocks noGrp="1"/>
          </p:cNvSpPr>
          <p:nvPr>
            <p:ph type="body" idx="1"/>
          </p:nvPr>
        </p:nvSpPr>
        <p:spPr>
          <a:xfrm>
            <a:off x="694575" y="3013200"/>
            <a:ext cx="5322600" cy="2235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94" name="Google Shape;94;p6"/>
          <p:cNvSpPr/>
          <p:nvPr/>
        </p:nvSpPr>
        <p:spPr>
          <a:xfrm rot="-2700000">
            <a:off x="6536437" y="784971"/>
            <a:ext cx="4877309" cy="4877309"/>
          </a:xfrm>
          <a:custGeom>
            <a:avLst/>
            <a:gdLst/>
            <a:ahLst/>
            <a:cxnLst/>
            <a:rect l="l" t="t" r="r" b="b"/>
            <a:pathLst>
              <a:path w="4724354" h="4724354" extrusionOk="0">
                <a:moveTo>
                  <a:pt x="4724355" y="2362177"/>
                </a:moveTo>
                <a:cubicBezTo>
                  <a:pt x="4724355" y="3666772"/>
                  <a:pt x="3666772" y="4724355"/>
                  <a:pt x="2362177" y="4724355"/>
                </a:cubicBezTo>
                <a:cubicBezTo>
                  <a:pt x="1057583" y="4724355"/>
                  <a:pt x="0" y="3666772"/>
                  <a:pt x="0" y="2362177"/>
                </a:cubicBezTo>
                <a:cubicBezTo>
                  <a:pt x="0" y="1057583"/>
                  <a:pt x="1057583" y="0"/>
                  <a:pt x="2362177" y="0"/>
                </a:cubicBezTo>
                <a:cubicBezTo>
                  <a:pt x="3666772" y="0"/>
                  <a:pt x="4724355" y="1057583"/>
                  <a:pt x="4724355" y="23621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5" name="Google Shape;95;p6"/>
          <p:cNvGrpSpPr/>
          <p:nvPr/>
        </p:nvGrpSpPr>
        <p:grpSpPr>
          <a:xfrm rot="3456507">
            <a:off x="10560490" y="1024313"/>
            <a:ext cx="2242479" cy="1205659"/>
            <a:chOff x="3448893" y="949065"/>
            <a:chExt cx="2173513" cy="1168580"/>
          </a:xfrm>
        </p:grpSpPr>
        <p:sp>
          <p:nvSpPr>
            <p:cNvPr id="96" name="Google Shape;96;p6"/>
            <p:cNvSpPr/>
            <p:nvPr/>
          </p:nvSpPr>
          <p:spPr>
            <a:xfrm>
              <a:off x="4498069" y="1640485"/>
              <a:ext cx="1124337" cy="477160"/>
            </a:xfrm>
            <a:custGeom>
              <a:avLst/>
              <a:gdLst/>
              <a:ahLst/>
              <a:cxnLst/>
              <a:rect l="l" t="t" r="r" b="b"/>
              <a:pathLst>
                <a:path w="814737" h="345768" extrusionOk="0">
                  <a:moveTo>
                    <a:pt x="804830" y="218856"/>
                  </a:moveTo>
                  <a:cubicBezTo>
                    <a:pt x="729155" y="367840"/>
                    <a:pt x="532086" y="146335"/>
                    <a:pt x="320040" y="184960"/>
                  </a:cubicBezTo>
                  <a:cubicBezTo>
                    <a:pt x="175786" y="210973"/>
                    <a:pt x="80404" y="251176"/>
                    <a:pt x="0" y="345769"/>
                  </a:cubicBezTo>
                  <a:cubicBezTo>
                    <a:pt x="409903" y="-232038"/>
                    <a:pt x="889963" y="51742"/>
                    <a:pt x="804830" y="21885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6"/>
            <p:cNvSpPr/>
            <p:nvPr/>
          </p:nvSpPr>
          <p:spPr>
            <a:xfrm>
              <a:off x="3963048" y="949065"/>
              <a:ext cx="553783" cy="1135180"/>
            </a:xfrm>
            <a:custGeom>
              <a:avLst/>
              <a:gdLst/>
              <a:ahLst/>
              <a:cxnLst/>
              <a:rect l="l" t="t" r="r" b="b"/>
              <a:pathLst>
                <a:path w="401292" h="822594" extrusionOk="0">
                  <a:moveTo>
                    <a:pt x="401279" y="442645"/>
                  </a:moveTo>
                  <a:cubicBezTo>
                    <a:pt x="400491" y="299179"/>
                    <a:pt x="351618" y="151772"/>
                    <a:pt x="246777" y="54025"/>
                  </a:cubicBezTo>
                  <a:cubicBezTo>
                    <a:pt x="223129" y="31954"/>
                    <a:pt x="195539" y="11458"/>
                    <a:pt x="163220" y="3576"/>
                  </a:cubicBezTo>
                  <a:cubicBezTo>
                    <a:pt x="87545" y="-16131"/>
                    <a:pt x="2411" y="48507"/>
                    <a:pt x="47" y="126547"/>
                  </a:cubicBezTo>
                  <a:cubicBezTo>
                    <a:pt x="-2318" y="217987"/>
                    <a:pt x="85969" y="281049"/>
                    <a:pt x="150607" y="345687"/>
                  </a:cubicBezTo>
                  <a:cubicBezTo>
                    <a:pt x="275155" y="468658"/>
                    <a:pt x="335852" y="648385"/>
                    <a:pt x="316933" y="822594"/>
                  </a:cubicBezTo>
                  <a:cubicBezTo>
                    <a:pt x="369748" y="705930"/>
                    <a:pt x="402067" y="570346"/>
                    <a:pt x="401279" y="4426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98;p6"/>
            <p:cNvSpPr/>
            <p:nvPr/>
          </p:nvSpPr>
          <p:spPr>
            <a:xfrm>
              <a:off x="3448893" y="1450622"/>
              <a:ext cx="807082" cy="435409"/>
            </a:xfrm>
            <a:custGeom>
              <a:avLst/>
              <a:gdLst/>
              <a:ahLst/>
              <a:cxnLst/>
              <a:rect l="l" t="t" r="r" b="b"/>
              <a:pathLst>
                <a:path w="584842" h="315514" extrusionOk="0">
                  <a:moveTo>
                    <a:pt x="277415" y="198059"/>
                  </a:moveTo>
                  <a:cubicBezTo>
                    <a:pt x="234848" y="209883"/>
                    <a:pt x="194646" y="229590"/>
                    <a:pt x="150503" y="235896"/>
                  </a:cubicBezTo>
                  <a:cubicBezTo>
                    <a:pt x="93747" y="244567"/>
                    <a:pt x="28320" y="228802"/>
                    <a:pt x="6248" y="167316"/>
                  </a:cubicBezTo>
                  <a:cubicBezTo>
                    <a:pt x="-5576" y="134208"/>
                    <a:pt x="-58" y="97948"/>
                    <a:pt x="18072" y="68781"/>
                  </a:cubicBezTo>
                  <a:cubicBezTo>
                    <a:pt x="63004" y="-6105"/>
                    <a:pt x="148926" y="-5316"/>
                    <a:pt x="224601" y="4931"/>
                  </a:cubicBezTo>
                  <a:cubicBezTo>
                    <a:pt x="471331" y="38827"/>
                    <a:pt x="571442" y="272945"/>
                    <a:pt x="584843" y="315512"/>
                  </a:cubicBezTo>
                  <a:cubicBezTo>
                    <a:pt x="584843" y="316300"/>
                    <a:pt x="449259" y="150762"/>
                    <a:pt x="277415" y="19805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9" name="Google Shape;99;p6"/>
          <p:cNvSpPr/>
          <p:nvPr/>
        </p:nvSpPr>
        <p:spPr>
          <a:xfrm rot="-7451544">
            <a:off x="6153249" y="4648330"/>
            <a:ext cx="571261" cy="1171007"/>
          </a:xfrm>
          <a:custGeom>
            <a:avLst/>
            <a:gdLst/>
            <a:ahLst/>
            <a:cxnLst/>
            <a:rect l="l" t="t" r="r" b="b"/>
            <a:pathLst>
              <a:path w="401292" h="822594" extrusionOk="0">
                <a:moveTo>
                  <a:pt x="401279" y="442645"/>
                </a:moveTo>
                <a:cubicBezTo>
                  <a:pt x="400491" y="299179"/>
                  <a:pt x="351618" y="151772"/>
                  <a:pt x="246777" y="54025"/>
                </a:cubicBezTo>
                <a:cubicBezTo>
                  <a:pt x="223129" y="31954"/>
                  <a:pt x="195539" y="11458"/>
                  <a:pt x="163220" y="3576"/>
                </a:cubicBezTo>
                <a:cubicBezTo>
                  <a:pt x="87545" y="-16131"/>
                  <a:pt x="2411" y="48507"/>
                  <a:pt x="47" y="126547"/>
                </a:cubicBezTo>
                <a:cubicBezTo>
                  <a:pt x="-2318" y="217987"/>
                  <a:pt x="85969" y="281049"/>
                  <a:pt x="150607" y="345687"/>
                </a:cubicBezTo>
                <a:cubicBezTo>
                  <a:pt x="275155" y="468658"/>
                  <a:pt x="335852" y="648385"/>
                  <a:pt x="316933" y="822594"/>
                </a:cubicBezTo>
                <a:cubicBezTo>
                  <a:pt x="369748" y="705930"/>
                  <a:pt x="402067" y="570346"/>
                  <a:pt x="401279" y="44264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6"/>
          <p:cNvSpPr/>
          <p:nvPr/>
        </p:nvSpPr>
        <p:spPr>
          <a:xfrm rot="-7451544">
            <a:off x="6376702" y="5252359"/>
            <a:ext cx="832554" cy="449151"/>
          </a:xfrm>
          <a:custGeom>
            <a:avLst/>
            <a:gdLst/>
            <a:ahLst/>
            <a:cxnLst/>
            <a:rect l="l" t="t" r="r" b="b"/>
            <a:pathLst>
              <a:path w="584842" h="315514" extrusionOk="0">
                <a:moveTo>
                  <a:pt x="277415" y="198059"/>
                </a:moveTo>
                <a:cubicBezTo>
                  <a:pt x="234848" y="209883"/>
                  <a:pt x="194646" y="229590"/>
                  <a:pt x="150503" y="235896"/>
                </a:cubicBezTo>
                <a:cubicBezTo>
                  <a:pt x="93747" y="244567"/>
                  <a:pt x="28320" y="228802"/>
                  <a:pt x="6248" y="167316"/>
                </a:cubicBezTo>
                <a:cubicBezTo>
                  <a:pt x="-5576" y="134208"/>
                  <a:pt x="-58" y="97948"/>
                  <a:pt x="18072" y="68781"/>
                </a:cubicBezTo>
                <a:cubicBezTo>
                  <a:pt x="63004" y="-6105"/>
                  <a:pt x="148926" y="-5316"/>
                  <a:pt x="224601" y="4931"/>
                </a:cubicBezTo>
                <a:cubicBezTo>
                  <a:pt x="471331" y="38827"/>
                  <a:pt x="571442" y="272945"/>
                  <a:pt x="584843" y="315512"/>
                </a:cubicBezTo>
                <a:cubicBezTo>
                  <a:pt x="584843" y="316300"/>
                  <a:pt x="449259" y="150762"/>
                  <a:pt x="277415" y="19805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1" name="Google Shape;101;p6"/>
          <p:cNvGrpSpPr/>
          <p:nvPr/>
        </p:nvGrpSpPr>
        <p:grpSpPr>
          <a:xfrm rot="-3566290">
            <a:off x="5467527" y="559169"/>
            <a:ext cx="2242471" cy="1205655"/>
            <a:chOff x="3448893" y="949065"/>
            <a:chExt cx="2173513" cy="1168580"/>
          </a:xfrm>
        </p:grpSpPr>
        <p:sp>
          <p:nvSpPr>
            <p:cNvPr id="102" name="Google Shape;102;p6"/>
            <p:cNvSpPr/>
            <p:nvPr/>
          </p:nvSpPr>
          <p:spPr>
            <a:xfrm>
              <a:off x="4498069" y="1640485"/>
              <a:ext cx="1124337" cy="477160"/>
            </a:xfrm>
            <a:custGeom>
              <a:avLst/>
              <a:gdLst/>
              <a:ahLst/>
              <a:cxnLst/>
              <a:rect l="l" t="t" r="r" b="b"/>
              <a:pathLst>
                <a:path w="814737" h="345768" extrusionOk="0">
                  <a:moveTo>
                    <a:pt x="804830" y="218856"/>
                  </a:moveTo>
                  <a:cubicBezTo>
                    <a:pt x="729155" y="367840"/>
                    <a:pt x="532086" y="146335"/>
                    <a:pt x="320040" y="184960"/>
                  </a:cubicBezTo>
                  <a:cubicBezTo>
                    <a:pt x="175786" y="210973"/>
                    <a:pt x="80404" y="251176"/>
                    <a:pt x="0" y="345769"/>
                  </a:cubicBezTo>
                  <a:cubicBezTo>
                    <a:pt x="409903" y="-232038"/>
                    <a:pt x="889963" y="51742"/>
                    <a:pt x="804830" y="21885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6"/>
            <p:cNvSpPr/>
            <p:nvPr/>
          </p:nvSpPr>
          <p:spPr>
            <a:xfrm>
              <a:off x="3963048" y="949065"/>
              <a:ext cx="553783" cy="1135180"/>
            </a:xfrm>
            <a:custGeom>
              <a:avLst/>
              <a:gdLst/>
              <a:ahLst/>
              <a:cxnLst/>
              <a:rect l="l" t="t" r="r" b="b"/>
              <a:pathLst>
                <a:path w="401292" h="822594" extrusionOk="0">
                  <a:moveTo>
                    <a:pt x="401279" y="442645"/>
                  </a:moveTo>
                  <a:cubicBezTo>
                    <a:pt x="400491" y="299179"/>
                    <a:pt x="351618" y="151772"/>
                    <a:pt x="246777" y="54025"/>
                  </a:cubicBezTo>
                  <a:cubicBezTo>
                    <a:pt x="223129" y="31954"/>
                    <a:pt x="195539" y="11458"/>
                    <a:pt x="163220" y="3576"/>
                  </a:cubicBezTo>
                  <a:cubicBezTo>
                    <a:pt x="87545" y="-16131"/>
                    <a:pt x="2411" y="48507"/>
                    <a:pt x="47" y="126547"/>
                  </a:cubicBezTo>
                  <a:cubicBezTo>
                    <a:pt x="-2318" y="217987"/>
                    <a:pt x="85969" y="281049"/>
                    <a:pt x="150607" y="345687"/>
                  </a:cubicBezTo>
                  <a:cubicBezTo>
                    <a:pt x="275155" y="468658"/>
                    <a:pt x="335852" y="648385"/>
                    <a:pt x="316933" y="822594"/>
                  </a:cubicBezTo>
                  <a:cubicBezTo>
                    <a:pt x="369748" y="705930"/>
                    <a:pt x="402067" y="570346"/>
                    <a:pt x="401279" y="44264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6"/>
            <p:cNvSpPr/>
            <p:nvPr/>
          </p:nvSpPr>
          <p:spPr>
            <a:xfrm>
              <a:off x="3448893" y="1450622"/>
              <a:ext cx="807082" cy="435409"/>
            </a:xfrm>
            <a:custGeom>
              <a:avLst/>
              <a:gdLst/>
              <a:ahLst/>
              <a:cxnLst/>
              <a:rect l="l" t="t" r="r" b="b"/>
              <a:pathLst>
                <a:path w="584842" h="315514" extrusionOk="0">
                  <a:moveTo>
                    <a:pt x="277415" y="198059"/>
                  </a:moveTo>
                  <a:cubicBezTo>
                    <a:pt x="234848" y="209883"/>
                    <a:pt x="194646" y="229590"/>
                    <a:pt x="150503" y="235896"/>
                  </a:cubicBezTo>
                  <a:cubicBezTo>
                    <a:pt x="93747" y="244567"/>
                    <a:pt x="28320" y="228802"/>
                    <a:pt x="6248" y="167316"/>
                  </a:cubicBezTo>
                  <a:cubicBezTo>
                    <a:pt x="-5576" y="134208"/>
                    <a:pt x="-58" y="97948"/>
                    <a:pt x="18072" y="68781"/>
                  </a:cubicBezTo>
                  <a:cubicBezTo>
                    <a:pt x="63004" y="-6105"/>
                    <a:pt x="148926" y="-5316"/>
                    <a:pt x="224601" y="4931"/>
                  </a:cubicBezTo>
                  <a:cubicBezTo>
                    <a:pt x="471331" y="38827"/>
                    <a:pt x="571442" y="272945"/>
                    <a:pt x="584843" y="315512"/>
                  </a:cubicBezTo>
                  <a:cubicBezTo>
                    <a:pt x="584843" y="316300"/>
                    <a:pt x="449259" y="150762"/>
                    <a:pt x="277415" y="19805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5" name="Google Shape;105;p6"/>
          <p:cNvSpPr/>
          <p:nvPr/>
        </p:nvSpPr>
        <p:spPr>
          <a:xfrm>
            <a:off x="6373127" y="6226691"/>
            <a:ext cx="4877943" cy="243896"/>
          </a:xfrm>
          <a:custGeom>
            <a:avLst/>
            <a:gdLst/>
            <a:ahLst/>
            <a:cxnLst/>
            <a:rect l="l" t="t" r="r" b="b"/>
            <a:pathLst>
              <a:path w="4724400" h="236219" extrusionOk="0">
                <a:moveTo>
                  <a:pt x="2362200" y="236220"/>
                </a:moveTo>
                <a:cubicBezTo>
                  <a:pt x="3663315" y="236220"/>
                  <a:pt x="4724400" y="182880"/>
                  <a:pt x="4724400" y="118110"/>
                </a:cubicBezTo>
                <a:cubicBezTo>
                  <a:pt x="4724400" y="52388"/>
                  <a:pt x="3663315" y="0"/>
                  <a:pt x="2362200" y="0"/>
                </a:cubicBezTo>
                <a:cubicBezTo>
                  <a:pt x="1061085" y="0"/>
                  <a:pt x="0" y="53340"/>
                  <a:pt x="0" y="118110"/>
                </a:cubicBezTo>
                <a:cubicBezTo>
                  <a:pt x="0" y="182880"/>
                  <a:pt x="1061085" y="236220"/>
                  <a:pt x="2362200" y="236220"/>
                </a:cubicBezTo>
                <a:close/>
              </a:path>
            </a:pathLst>
          </a:custGeom>
          <a:solidFill>
            <a:srgbClr val="000000">
              <a:alpha val="2346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75224511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3 Talking Points">
  <p:cSld name="003 Talking Points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"/>
          <p:cNvSpPr txBox="1">
            <a:spLocks noGrp="1"/>
          </p:cNvSpPr>
          <p:nvPr>
            <p:ph type="title"/>
          </p:nvPr>
        </p:nvSpPr>
        <p:spPr>
          <a:xfrm>
            <a:off x="415600" y="4409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08" name="Google Shape;108;p7"/>
          <p:cNvSpPr txBox="1">
            <a:spLocks noGrp="1"/>
          </p:cNvSpPr>
          <p:nvPr>
            <p:ph type="body" idx="1"/>
          </p:nvPr>
        </p:nvSpPr>
        <p:spPr>
          <a:xfrm>
            <a:off x="2731600" y="2342250"/>
            <a:ext cx="3334200" cy="1683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09" name="Google Shape;109;p7"/>
          <p:cNvSpPr txBox="1">
            <a:spLocks noGrp="1"/>
          </p:cNvSpPr>
          <p:nvPr>
            <p:ph type="body" idx="2"/>
          </p:nvPr>
        </p:nvSpPr>
        <p:spPr>
          <a:xfrm>
            <a:off x="2731600" y="4432775"/>
            <a:ext cx="3334200" cy="1683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10" name="Google Shape;110;p7"/>
          <p:cNvSpPr txBox="1">
            <a:spLocks noGrp="1"/>
          </p:cNvSpPr>
          <p:nvPr>
            <p:ph type="body" idx="3"/>
          </p:nvPr>
        </p:nvSpPr>
        <p:spPr>
          <a:xfrm>
            <a:off x="8072289" y="2342250"/>
            <a:ext cx="3334200" cy="1683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11" name="Google Shape;111;p7"/>
          <p:cNvSpPr txBox="1">
            <a:spLocks noGrp="1"/>
          </p:cNvSpPr>
          <p:nvPr>
            <p:ph type="body" idx="4"/>
          </p:nvPr>
        </p:nvSpPr>
        <p:spPr>
          <a:xfrm>
            <a:off x="8072289" y="4432775"/>
            <a:ext cx="3334200" cy="1683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65170565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4 Section Title">
  <p:cSld name="004 Section Title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8"/>
          <p:cNvSpPr txBox="1">
            <a:spLocks noGrp="1"/>
          </p:cNvSpPr>
          <p:nvPr>
            <p:ph type="title"/>
          </p:nvPr>
        </p:nvSpPr>
        <p:spPr>
          <a:xfrm>
            <a:off x="481867" y="965000"/>
            <a:ext cx="3653700" cy="4678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9pPr>
          </a:lstStyle>
          <a:p>
            <a:endParaRPr/>
          </a:p>
        </p:txBody>
      </p:sp>
      <p:sp>
        <p:nvSpPr>
          <p:cNvPr id="114" name="Google Shape;114;p8"/>
          <p:cNvSpPr txBox="1">
            <a:spLocks noGrp="1"/>
          </p:cNvSpPr>
          <p:nvPr>
            <p:ph type="subTitle" idx="1"/>
          </p:nvPr>
        </p:nvSpPr>
        <p:spPr>
          <a:xfrm>
            <a:off x="4406700" y="2031800"/>
            <a:ext cx="68319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Patrick Hand"/>
              <a:buNone/>
              <a:defRPr sz="3600" b="1"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3600"/>
              <a:buNone/>
              <a:defRPr sz="3600" b="1"/>
            </a:lvl9pPr>
          </a:lstStyle>
          <a:p>
            <a:endParaRPr/>
          </a:p>
        </p:txBody>
      </p:sp>
      <p:sp>
        <p:nvSpPr>
          <p:cNvPr id="115" name="Google Shape;115;p8"/>
          <p:cNvSpPr txBox="1">
            <a:spLocks noGrp="1"/>
          </p:cNvSpPr>
          <p:nvPr>
            <p:ph type="body" idx="2"/>
          </p:nvPr>
        </p:nvSpPr>
        <p:spPr>
          <a:xfrm>
            <a:off x="4386975" y="2965625"/>
            <a:ext cx="6820500" cy="20751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16" name="Google Shape;116;p8"/>
          <p:cNvSpPr/>
          <p:nvPr/>
        </p:nvSpPr>
        <p:spPr>
          <a:xfrm rot="-2956710">
            <a:off x="766221" y="1905573"/>
            <a:ext cx="570521" cy="1169491"/>
          </a:xfrm>
          <a:custGeom>
            <a:avLst/>
            <a:gdLst/>
            <a:ahLst/>
            <a:cxnLst/>
            <a:rect l="l" t="t" r="r" b="b"/>
            <a:pathLst>
              <a:path w="401292" h="822594" extrusionOk="0">
                <a:moveTo>
                  <a:pt x="401279" y="442645"/>
                </a:moveTo>
                <a:cubicBezTo>
                  <a:pt x="400491" y="299179"/>
                  <a:pt x="351618" y="151772"/>
                  <a:pt x="246777" y="54025"/>
                </a:cubicBezTo>
                <a:cubicBezTo>
                  <a:pt x="223129" y="31954"/>
                  <a:pt x="195539" y="11458"/>
                  <a:pt x="163220" y="3576"/>
                </a:cubicBezTo>
                <a:cubicBezTo>
                  <a:pt x="87545" y="-16131"/>
                  <a:pt x="2411" y="48507"/>
                  <a:pt x="47" y="126547"/>
                </a:cubicBezTo>
                <a:cubicBezTo>
                  <a:pt x="-2318" y="217987"/>
                  <a:pt x="85969" y="281049"/>
                  <a:pt x="150607" y="345687"/>
                </a:cubicBezTo>
                <a:cubicBezTo>
                  <a:pt x="275155" y="468658"/>
                  <a:pt x="335852" y="648385"/>
                  <a:pt x="316933" y="822594"/>
                </a:cubicBezTo>
                <a:cubicBezTo>
                  <a:pt x="369748" y="705930"/>
                  <a:pt x="402067" y="570346"/>
                  <a:pt x="401279" y="44264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8"/>
          <p:cNvSpPr/>
          <p:nvPr/>
        </p:nvSpPr>
        <p:spPr>
          <a:xfrm rot="-2956710">
            <a:off x="494028" y="2671597"/>
            <a:ext cx="831476" cy="448570"/>
          </a:xfrm>
          <a:custGeom>
            <a:avLst/>
            <a:gdLst/>
            <a:ahLst/>
            <a:cxnLst/>
            <a:rect l="l" t="t" r="r" b="b"/>
            <a:pathLst>
              <a:path w="584842" h="315514" extrusionOk="0">
                <a:moveTo>
                  <a:pt x="277415" y="198059"/>
                </a:moveTo>
                <a:cubicBezTo>
                  <a:pt x="234848" y="209883"/>
                  <a:pt x="194646" y="229590"/>
                  <a:pt x="150503" y="235896"/>
                </a:cubicBezTo>
                <a:cubicBezTo>
                  <a:pt x="93747" y="244567"/>
                  <a:pt x="28320" y="228802"/>
                  <a:pt x="6248" y="167316"/>
                </a:cubicBezTo>
                <a:cubicBezTo>
                  <a:pt x="-5576" y="134208"/>
                  <a:pt x="-58" y="97948"/>
                  <a:pt x="18072" y="68781"/>
                </a:cubicBezTo>
                <a:cubicBezTo>
                  <a:pt x="63004" y="-6105"/>
                  <a:pt x="148926" y="-5316"/>
                  <a:pt x="224601" y="4931"/>
                </a:cubicBezTo>
                <a:cubicBezTo>
                  <a:pt x="471331" y="38827"/>
                  <a:pt x="571442" y="272945"/>
                  <a:pt x="584843" y="315512"/>
                </a:cubicBezTo>
                <a:cubicBezTo>
                  <a:pt x="584843" y="316300"/>
                  <a:pt x="449259" y="150762"/>
                  <a:pt x="277415" y="19805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8" name="Google Shape;118;p8"/>
          <p:cNvGrpSpPr/>
          <p:nvPr/>
        </p:nvGrpSpPr>
        <p:grpSpPr>
          <a:xfrm rot="2700000">
            <a:off x="10266435" y="196328"/>
            <a:ext cx="2020292" cy="1442535"/>
            <a:chOff x="3509104" y="949065"/>
            <a:chExt cx="1958007" cy="1398062"/>
          </a:xfrm>
        </p:grpSpPr>
        <p:sp>
          <p:nvSpPr>
            <p:cNvPr id="119" name="Google Shape;119;p8"/>
            <p:cNvSpPr/>
            <p:nvPr/>
          </p:nvSpPr>
          <p:spPr>
            <a:xfrm rot="-1931549">
              <a:off x="4302435" y="1607360"/>
              <a:ext cx="1124007" cy="477020"/>
            </a:xfrm>
            <a:custGeom>
              <a:avLst/>
              <a:gdLst/>
              <a:ahLst/>
              <a:cxnLst/>
              <a:rect l="l" t="t" r="r" b="b"/>
              <a:pathLst>
                <a:path w="814737" h="345768" extrusionOk="0">
                  <a:moveTo>
                    <a:pt x="804830" y="218856"/>
                  </a:moveTo>
                  <a:cubicBezTo>
                    <a:pt x="729155" y="367840"/>
                    <a:pt x="532086" y="146335"/>
                    <a:pt x="320040" y="184960"/>
                  </a:cubicBezTo>
                  <a:cubicBezTo>
                    <a:pt x="175786" y="210973"/>
                    <a:pt x="80404" y="251176"/>
                    <a:pt x="0" y="345769"/>
                  </a:cubicBezTo>
                  <a:cubicBezTo>
                    <a:pt x="409903" y="-232038"/>
                    <a:pt x="889963" y="51742"/>
                    <a:pt x="804830" y="21885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120;p8"/>
            <p:cNvSpPr/>
            <p:nvPr/>
          </p:nvSpPr>
          <p:spPr>
            <a:xfrm>
              <a:off x="3963048" y="949065"/>
              <a:ext cx="553783" cy="1135180"/>
            </a:xfrm>
            <a:custGeom>
              <a:avLst/>
              <a:gdLst/>
              <a:ahLst/>
              <a:cxnLst/>
              <a:rect l="l" t="t" r="r" b="b"/>
              <a:pathLst>
                <a:path w="401292" h="822594" extrusionOk="0">
                  <a:moveTo>
                    <a:pt x="401279" y="442645"/>
                  </a:moveTo>
                  <a:cubicBezTo>
                    <a:pt x="400491" y="299179"/>
                    <a:pt x="351618" y="151772"/>
                    <a:pt x="246777" y="54025"/>
                  </a:cubicBezTo>
                  <a:cubicBezTo>
                    <a:pt x="223129" y="31954"/>
                    <a:pt x="195539" y="11458"/>
                    <a:pt x="163220" y="3576"/>
                  </a:cubicBezTo>
                  <a:cubicBezTo>
                    <a:pt x="87545" y="-16131"/>
                    <a:pt x="2411" y="48507"/>
                    <a:pt x="47" y="126547"/>
                  </a:cubicBezTo>
                  <a:cubicBezTo>
                    <a:pt x="-2318" y="217987"/>
                    <a:pt x="85969" y="281049"/>
                    <a:pt x="150607" y="345687"/>
                  </a:cubicBezTo>
                  <a:cubicBezTo>
                    <a:pt x="275155" y="468658"/>
                    <a:pt x="335852" y="648385"/>
                    <a:pt x="316933" y="822594"/>
                  </a:cubicBezTo>
                  <a:cubicBezTo>
                    <a:pt x="369748" y="705930"/>
                    <a:pt x="402067" y="570346"/>
                    <a:pt x="401279" y="4426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21;p8"/>
            <p:cNvSpPr/>
            <p:nvPr/>
          </p:nvSpPr>
          <p:spPr>
            <a:xfrm rot="972124">
              <a:off x="3553815" y="1552776"/>
              <a:ext cx="806965" cy="435346"/>
            </a:xfrm>
            <a:custGeom>
              <a:avLst/>
              <a:gdLst/>
              <a:ahLst/>
              <a:cxnLst/>
              <a:rect l="l" t="t" r="r" b="b"/>
              <a:pathLst>
                <a:path w="584842" h="315514" extrusionOk="0">
                  <a:moveTo>
                    <a:pt x="277415" y="198059"/>
                  </a:moveTo>
                  <a:cubicBezTo>
                    <a:pt x="234848" y="209883"/>
                    <a:pt x="194646" y="229590"/>
                    <a:pt x="150503" y="235896"/>
                  </a:cubicBezTo>
                  <a:cubicBezTo>
                    <a:pt x="93747" y="244567"/>
                    <a:pt x="28320" y="228802"/>
                    <a:pt x="6248" y="167316"/>
                  </a:cubicBezTo>
                  <a:cubicBezTo>
                    <a:pt x="-5576" y="134208"/>
                    <a:pt x="-58" y="97948"/>
                    <a:pt x="18072" y="68781"/>
                  </a:cubicBezTo>
                  <a:cubicBezTo>
                    <a:pt x="63004" y="-6105"/>
                    <a:pt x="148926" y="-5316"/>
                    <a:pt x="224601" y="4931"/>
                  </a:cubicBezTo>
                  <a:cubicBezTo>
                    <a:pt x="471331" y="38827"/>
                    <a:pt x="571442" y="272945"/>
                    <a:pt x="584843" y="315512"/>
                  </a:cubicBezTo>
                  <a:cubicBezTo>
                    <a:pt x="584843" y="316300"/>
                    <a:pt x="449259" y="150762"/>
                    <a:pt x="277415" y="19805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2" name="Google Shape;122;p8"/>
          <p:cNvSpPr/>
          <p:nvPr/>
        </p:nvSpPr>
        <p:spPr>
          <a:xfrm>
            <a:off x="422200" y="5499800"/>
            <a:ext cx="4110228" cy="243896"/>
          </a:xfrm>
          <a:custGeom>
            <a:avLst/>
            <a:gdLst/>
            <a:ahLst/>
            <a:cxnLst/>
            <a:rect l="l" t="t" r="r" b="b"/>
            <a:pathLst>
              <a:path w="4724400" h="236219" extrusionOk="0">
                <a:moveTo>
                  <a:pt x="2362200" y="236220"/>
                </a:moveTo>
                <a:cubicBezTo>
                  <a:pt x="3663315" y="236220"/>
                  <a:pt x="4724400" y="182880"/>
                  <a:pt x="4724400" y="118110"/>
                </a:cubicBezTo>
                <a:cubicBezTo>
                  <a:pt x="4724400" y="52388"/>
                  <a:pt x="3663315" y="0"/>
                  <a:pt x="2362200" y="0"/>
                </a:cubicBezTo>
                <a:cubicBezTo>
                  <a:pt x="1061085" y="0"/>
                  <a:pt x="0" y="53340"/>
                  <a:pt x="0" y="118110"/>
                </a:cubicBezTo>
                <a:cubicBezTo>
                  <a:pt x="0" y="182880"/>
                  <a:pt x="1061085" y="236220"/>
                  <a:pt x="2362200" y="236220"/>
                </a:cubicBezTo>
                <a:close/>
              </a:path>
            </a:pathLst>
          </a:custGeom>
          <a:solidFill>
            <a:srgbClr val="000000">
              <a:alpha val="2346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256166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6 Two columns">
  <p:cSld name="006 Two columns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9"/>
          <p:cNvSpPr txBox="1">
            <a:spLocks noGrp="1"/>
          </p:cNvSpPr>
          <p:nvPr>
            <p:ph type="subTitle" idx="1"/>
          </p:nvPr>
        </p:nvSpPr>
        <p:spPr>
          <a:xfrm>
            <a:off x="448867" y="2024167"/>
            <a:ext cx="39897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125" name="Google Shape;125;p9"/>
          <p:cNvSpPr txBox="1">
            <a:spLocks noGrp="1"/>
          </p:cNvSpPr>
          <p:nvPr>
            <p:ph type="subTitle" idx="2"/>
          </p:nvPr>
        </p:nvSpPr>
        <p:spPr>
          <a:xfrm>
            <a:off x="6096467" y="2024167"/>
            <a:ext cx="39897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126" name="Google Shape;126;p9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27" name="Google Shape;127;p9"/>
          <p:cNvSpPr txBox="1">
            <a:spLocks noGrp="1"/>
          </p:cNvSpPr>
          <p:nvPr>
            <p:ph type="body" idx="3"/>
          </p:nvPr>
        </p:nvSpPr>
        <p:spPr>
          <a:xfrm>
            <a:off x="1327200" y="2961200"/>
            <a:ext cx="4410300" cy="3118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28" name="Google Shape;128;p9"/>
          <p:cNvSpPr txBox="1">
            <a:spLocks noGrp="1"/>
          </p:cNvSpPr>
          <p:nvPr>
            <p:ph type="body" idx="4"/>
          </p:nvPr>
        </p:nvSpPr>
        <p:spPr>
          <a:xfrm>
            <a:off x="6770523" y="2949450"/>
            <a:ext cx="4410600" cy="3118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grpSp>
        <p:nvGrpSpPr>
          <p:cNvPr id="129" name="Google Shape;129;p9"/>
          <p:cNvGrpSpPr/>
          <p:nvPr/>
        </p:nvGrpSpPr>
        <p:grpSpPr>
          <a:xfrm rot="2700000">
            <a:off x="10266435" y="196328"/>
            <a:ext cx="2020292" cy="1442535"/>
            <a:chOff x="3509104" y="949065"/>
            <a:chExt cx="1958007" cy="1398062"/>
          </a:xfrm>
        </p:grpSpPr>
        <p:sp>
          <p:nvSpPr>
            <p:cNvPr id="130" name="Google Shape;130;p9"/>
            <p:cNvSpPr/>
            <p:nvPr/>
          </p:nvSpPr>
          <p:spPr>
            <a:xfrm rot="-1931549">
              <a:off x="4302435" y="1607360"/>
              <a:ext cx="1124007" cy="477020"/>
            </a:xfrm>
            <a:custGeom>
              <a:avLst/>
              <a:gdLst/>
              <a:ahLst/>
              <a:cxnLst/>
              <a:rect l="l" t="t" r="r" b="b"/>
              <a:pathLst>
                <a:path w="814737" h="345768" extrusionOk="0">
                  <a:moveTo>
                    <a:pt x="804830" y="218856"/>
                  </a:moveTo>
                  <a:cubicBezTo>
                    <a:pt x="729155" y="367840"/>
                    <a:pt x="532086" y="146335"/>
                    <a:pt x="320040" y="184960"/>
                  </a:cubicBezTo>
                  <a:cubicBezTo>
                    <a:pt x="175786" y="210973"/>
                    <a:pt x="80404" y="251176"/>
                    <a:pt x="0" y="345769"/>
                  </a:cubicBezTo>
                  <a:cubicBezTo>
                    <a:pt x="409903" y="-232038"/>
                    <a:pt x="889963" y="51742"/>
                    <a:pt x="804830" y="21885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9"/>
            <p:cNvSpPr/>
            <p:nvPr/>
          </p:nvSpPr>
          <p:spPr>
            <a:xfrm>
              <a:off x="3963048" y="949065"/>
              <a:ext cx="553783" cy="1135180"/>
            </a:xfrm>
            <a:custGeom>
              <a:avLst/>
              <a:gdLst/>
              <a:ahLst/>
              <a:cxnLst/>
              <a:rect l="l" t="t" r="r" b="b"/>
              <a:pathLst>
                <a:path w="401292" h="822594" extrusionOk="0">
                  <a:moveTo>
                    <a:pt x="401279" y="442645"/>
                  </a:moveTo>
                  <a:cubicBezTo>
                    <a:pt x="400491" y="299179"/>
                    <a:pt x="351618" y="151772"/>
                    <a:pt x="246777" y="54025"/>
                  </a:cubicBezTo>
                  <a:cubicBezTo>
                    <a:pt x="223129" y="31954"/>
                    <a:pt x="195539" y="11458"/>
                    <a:pt x="163220" y="3576"/>
                  </a:cubicBezTo>
                  <a:cubicBezTo>
                    <a:pt x="87545" y="-16131"/>
                    <a:pt x="2411" y="48507"/>
                    <a:pt x="47" y="126547"/>
                  </a:cubicBezTo>
                  <a:cubicBezTo>
                    <a:pt x="-2318" y="217987"/>
                    <a:pt x="85969" y="281049"/>
                    <a:pt x="150607" y="345687"/>
                  </a:cubicBezTo>
                  <a:cubicBezTo>
                    <a:pt x="275155" y="468658"/>
                    <a:pt x="335852" y="648385"/>
                    <a:pt x="316933" y="822594"/>
                  </a:cubicBezTo>
                  <a:cubicBezTo>
                    <a:pt x="369748" y="705930"/>
                    <a:pt x="402067" y="570346"/>
                    <a:pt x="401279" y="4426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2;p9"/>
            <p:cNvSpPr/>
            <p:nvPr/>
          </p:nvSpPr>
          <p:spPr>
            <a:xfrm rot="972124">
              <a:off x="3553815" y="1552776"/>
              <a:ext cx="806965" cy="435346"/>
            </a:xfrm>
            <a:custGeom>
              <a:avLst/>
              <a:gdLst/>
              <a:ahLst/>
              <a:cxnLst/>
              <a:rect l="l" t="t" r="r" b="b"/>
              <a:pathLst>
                <a:path w="584842" h="315514" extrusionOk="0">
                  <a:moveTo>
                    <a:pt x="277415" y="198059"/>
                  </a:moveTo>
                  <a:cubicBezTo>
                    <a:pt x="234848" y="209883"/>
                    <a:pt x="194646" y="229590"/>
                    <a:pt x="150503" y="235896"/>
                  </a:cubicBezTo>
                  <a:cubicBezTo>
                    <a:pt x="93747" y="244567"/>
                    <a:pt x="28320" y="228802"/>
                    <a:pt x="6248" y="167316"/>
                  </a:cubicBezTo>
                  <a:cubicBezTo>
                    <a:pt x="-5576" y="134208"/>
                    <a:pt x="-58" y="97948"/>
                    <a:pt x="18072" y="68781"/>
                  </a:cubicBezTo>
                  <a:cubicBezTo>
                    <a:pt x="63004" y="-6105"/>
                    <a:pt x="148926" y="-5316"/>
                    <a:pt x="224601" y="4931"/>
                  </a:cubicBezTo>
                  <a:cubicBezTo>
                    <a:pt x="471331" y="38827"/>
                    <a:pt x="571442" y="272945"/>
                    <a:pt x="584843" y="315512"/>
                  </a:cubicBezTo>
                  <a:cubicBezTo>
                    <a:pt x="584843" y="316300"/>
                    <a:pt x="449259" y="150762"/>
                    <a:pt x="277415" y="19805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02344843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6 Two columns">
  <p:cSld name="006 Two columns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9"/>
          <p:cNvSpPr txBox="1">
            <a:spLocks noGrp="1"/>
          </p:cNvSpPr>
          <p:nvPr>
            <p:ph type="subTitle" idx="1"/>
          </p:nvPr>
        </p:nvSpPr>
        <p:spPr>
          <a:xfrm>
            <a:off x="448867" y="2024167"/>
            <a:ext cx="39897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125" name="Google Shape;125;p9"/>
          <p:cNvSpPr txBox="1">
            <a:spLocks noGrp="1"/>
          </p:cNvSpPr>
          <p:nvPr>
            <p:ph type="subTitle" idx="2"/>
          </p:nvPr>
        </p:nvSpPr>
        <p:spPr>
          <a:xfrm>
            <a:off x="6096467" y="2024167"/>
            <a:ext cx="39897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126" name="Google Shape;126;p9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27" name="Google Shape;127;p9"/>
          <p:cNvSpPr txBox="1">
            <a:spLocks noGrp="1"/>
          </p:cNvSpPr>
          <p:nvPr>
            <p:ph type="body" idx="3"/>
          </p:nvPr>
        </p:nvSpPr>
        <p:spPr>
          <a:xfrm>
            <a:off x="1327200" y="2961200"/>
            <a:ext cx="4410300" cy="3118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28" name="Google Shape;128;p9"/>
          <p:cNvSpPr txBox="1">
            <a:spLocks noGrp="1"/>
          </p:cNvSpPr>
          <p:nvPr>
            <p:ph type="body" idx="4"/>
          </p:nvPr>
        </p:nvSpPr>
        <p:spPr>
          <a:xfrm>
            <a:off x="6770523" y="2949450"/>
            <a:ext cx="4410600" cy="3118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grpSp>
        <p:nvGrpSpPr>
          <p:cNvPr id="129" name="Google Shape;129;p9"/>
          <p:cNvGrpSpPr/>
          <p:nvPr/>
        </p:nvGrpSpPr>
        <p:grpSpPr>
          <a:xfrm rot="2700000">
            <a:off x="10266435" y="196328"/>
            <a:ext cx="2020292" cy="1442535"/>
            <a:chOff x="3509104" y="949065"/>
            <a:chExt cx="1958007" cy="1398062"/>
          </a:xfrm>
        </p:grpSpPr>
        <p:sp>
          <p:nvSpPr>
            <p:cNvPr id="130" name="Google Shape;130;p9"/>
            <p:cNvSpPr/>
            <p:nvPr/>
          </p:nvSpPr>
          <p:spPr>
            <a:xfrm rot="-1931549">
              <a:off x="4302435" y="1607360"/>
              <a:ext cx="1124007" cy="477020"/>
            </a:xfrm>
            <a:custGeom>
              <a:avLst/>
              <a:gdLst/>
              <a:ahLst/>
              <a:cxnLst/>
              <a:rect l="l" t="t" r="r" b="b"/>
              <a:pathLst>
                <a:path w="814737" h="345768" extrusionOk="0">
                  <a:moveTo>
                    <a:pt x="804830" y="218856"/>
                  </a:moveTo>
                  <a:cubicBezTo>
                    <a:pt x="729155" y="367840"/>
                    <a:pt x="532086" y="146335"/>
                    <a:pt x="320040" y="184960"/>
                  </a:cubicBezTo>
                  <a:cubicBezTo>
                    <a:pt x="175786" y="210973"/>
                    <a:pt x="80404" y="251176"/>
                    <a:pt x="0" y="345769"/>
                  </a:cubicBezTo>
                  <a:cubicBezTo>
                    <a:pt x="409903" y="-232038"/>
                    <a:pt x="889963" y="51742"/>
                    <a:pt x="804830" y="21885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9"/>
            <p:cNvSpPr/>
            <p:nvPr/>
          </p:nvSpPr>
          <p:spPr>
            <a:xfrm>
              <a:off x="3963048" y="949065"/>
              <a:ext cx="553783" cy="1135180"/>
            </a:xfrm>
            <a:custGeom>
              <a:avLst/>
              <a:gdLst/>
              <a:ahLst/>
              <a:cxnLst/>
              <a:rect l="l" t="t" r="r" b="b"/>
              <a:pathLst>
                <a:path w="401292" h="822594" extrusionOk="0">
                  <a:moveTo>
                    <a:pt x="401279" y="442645"/>
                  </a:moveTo>
                  <a:cubicBezTo>
                    <a:pt x="400491" y="299179"/>
                    <a:pt x="351618" y="151772"/>
                    <a:pt x="246777" y="54025"/>
                  </a:cubicBezTo>
                  <a:cubicBezTo>
                    <a:pt x="223129" y="31954"/>
                    <a:pt x="195539" y="11458"/>
                    <a:pt x="163220" y="3576"/>
                  </a:cubicBezTo>
                  <a:cubicBezTo>
                    <a:pt x="87545" y="-16131"/>
                    <a:pt x="2411" y="48507"/>
                    <a:pt x="47" y="126547"/>
                  </a:cubicBezTo>
                  <a:cubicBezTo>
                    <a:pt x="-2318" y="217987"/>
                    <a:pt x="85969" y="281049"/>
                    <a:pt x="150607" y="345687"/>
                  </a:cubicBezTo>
                  <a:cubicBezTo>
                    <a:pt x="275155" y="468658"/>
                    <a:pt x="335852" y="648385"/>
                    <a:pt x="316933" y="822594"/>
                  </a:cubicBezTo>
                  <a:cubicBezTo>
                    <a:pt x="369748" y="705930"/>
                    <a:pt x="402067" y="570346"/>
                    <a:pt x="401279" y="4426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2;p9"/>
            <p:cNvSpPr/>
            <p:nvPr/>
          </p:nvSpPr>
          <p:spPr>
            <a:xfrm rot="972124">
              <a:off x="3553815" y="1552776"/>
              <a:ext cx="806965" cy="435346"/>
            </a:xfrm>
            <a:custGeom>
              <a:avLst/>
              <a:gdLst/>
              <a:ahLst/>
              <a:cxnLst/>
              <a:rect l="l" t="t" r="r" b="b"/>
              <a:pathLst>
                <a:path w="584842" h="315514" extrusionOk="0">
                  <a:moveTo>
                    <a:pt x="277415" y="198059"/>
                  </a:moveTo>
                  <a:cubicBezTo>
                    <a:pt x="234848" y="209883"/>
                    <a:pt x="194646" y="229590"/>
                    <a:pt x="150503" y="235896"/>
                  </a:cubicBezTo>
                  <a:cubicBezTo>
                    <a:pt x="93747" y="244567"/>
                    <a:pt x="28320" y="228802"/>
                    <a:pt x="6248" y="167316"/>
                  </a:cubicBezTo>
                  <a:cubicBezTo>
                    <a:pt x="-5576" y="134208"/>
                    <a:pt x="-58" y="97948"/>
                    <a:pt x="18072" y="68781"/>
                  </a:cubicBezTo>
                  <a:cubicBezTo>
                    <a:pt x="63004" y="-6105"/>
                    <a:pt x="148926" y="-5316"/>
                    <a:pt x="224601" y="4931"/>
                  </a:cubicBezTo>
                  <a:cubicBezTo>
                    <a:pt x="471331" y="38827"/>
                    <a:pt x="571442" y="272945"/>
                    <a:pt x="584843" y="315512"/>
                  </a:cubicBezTo>
                  <a:cubicBezTo>
                    <a:pt x="584843" y="316300"/>
                    <a:pt x="449259" y="150762"/>
                    <a:pt x="277415" y="19805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02344843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5 One column">
  <p:cSld name="005 One column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0"/>
          <p:cNvSpPr txBox="1">
            <a:spLocks noGrp="1"/>
          </p:cNvSpPr>
          <p:nvPr>
            <p:ph type="subTitle" idx="1"/>
          </p:nvPr>
        </p:nvSpPr>
        <p:spPr>
          <a:xfrm>
            <a:off x="448877" y="2024175"/>
            <a:ext cx="47688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135" name="Google Shape;135;p10"/>
          <p:cNvSpPr txBox="1">
            <a:spLocks noGrp="1"/>
          </p:cNvSpPr>
          <p:nvPr>
            <p:ph type="title"/>
          </p:nvPr>
        </p:nvSpPr>
        <p:spPr>
          <a:xfrm>
            <a:off x="415600" y="593375"/>
            <a:ext cx="55815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36" name="Google Shape;136;p10"/>
          <p:cNvSpPr txBox="1">
            <a:spLocks noGrp="1"/>
          </p:cNvSpPr>
          <p:nvPr>
            <p:ph type="body" idx="2"/>
          </p:nvPr>
        </p:nvSpPr>
        <p:spPr>
          <a:xfrm>
            <a:off x="1228650" y="2684350"/>
            <a:ext cx="4907400" cy="3436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37" name="Google Shape;137;p10"/>
          <p:cNvSpPr/>
          <p:nvPr/>
        </p:nvSpPr>
        <p:spPr>
          <a:xfrm rot="-2700000">
            <a:off x="9458934" y="3825070"/>
            <a:ext cx="2355139" cy="2355139"/>
          </a:xfrm>
          <a:custGeom>
            <a:avLst/>
            <a:gdLst/>
            <a:ahLst/>
            <a:cxnLst/>
            <a:rect l="l" t="t" r="r" b="b"/>
            <a:pathLst>
              <a:path w="4724354" h="4724354" extrusionOk="0">
                <a:moveTo>
                  <a:pt x="4724355" y="2362177"/>
                </a:moveTo>
                <a:cubicBezTo>
                  <a:pt x="4724355" y="3666772"/>
                  <a:pt x="3666772" y="4724355"/>
                  <a:pt x="2362177" y="4724355"/>
                </a:cubicBezTo>
                <a:cubicBezTo>
                  <a:pt x="1057583" y="4724355"/>
                  <a:pt x="0" y="3666772"/>
                  <a:pt x="0" y="2362177"/>
                </a:cubicBezTo>
                <a:cubicBezTo>
                  <a:pt x="0" y="1057583"/>
                  <a:pt x="1057583" y="0"/>
                  <a:pt x="2362177" y="0"/>
                </a:cubicBezTo>
                <a:cubicBezTo>
                  <a:pt x="3666772" y="0"/>
                  <a:pt x="4724355" y="1057583"/>
                  <a:pt x="4724355" y="23621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10"/>
          <p:cNvSpPr/>
          <p:nvPr/>
        </p:nvSpPr>
        <p:spPr>
          <a:xfrm>
            <a:off x="9381165" y="6456606"/>
            <a:ext cx="2362200" cy="118109"/>
          </a:xfrm>
          <a:custGeom>
            <a:avLst/>
            <a:gdLst/>
            <a:ahLst/>
            <a:cxnLst/>
            <a:rect l="l" t="t" r="r" b="b"/>
            <a:pathLst>
              <a:path w="4724400" h="236219" extrusionOk="0">
                <a:moveTo>
                  <a:pt x="2362200" y="236220"/>
                </a:moveTo>
                <a:cubicBezTo>
                  <a:pt x="3663315" y="236220"/>
                  <a:pt x="4724400" y="182880"/>
                  <a:pt x="4724400" y="118110"/>
                </a:cubicBezTo>
                <a:cubicBezTo>
                  <a:pt x="4724400" y="52388"/>
                  <a:pt x="3663315" y="0"/>
                  <a:pt x="2362200" y="0"/>
                </a:cubicBezTo>
                <a:cubicBezTo>
                  <a:pt x="1061085" y="0"/>
                  <a:pt x="0" y="53340"/>
                  <a:pt x="0" y="118110"/>
                </a:cubicBezTo>
                <a:cubicBezTo>
                  <a:pt x="0" y="182880"/>
                  <a:pt x="1061085" y="236220"/>
                  <a:pt x="2362200" y="236220"/>
                </a:cubicBezTo>
                <a:close/>
              </a:path>
            </a:pathLst>
          </a:custGeom>
          <a:solidFill>
            <a:srgbClr val="000000">
              <a:alpha val="2346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9" name="Google Shape;139;p10"/>
          <p:cNvGrpSpPr/>
          <p:nvPr/>
        </p:nvGrpSpPr>
        <p:grpSpPr>
          <a:xfrm rot="-8306747">
            <a:off x="10342698" y="-4814"/>
            <a:ext cx="2020206" cy="1442474"/>
            <a:chOff x="3509104" y="949065"/>
            <a:chExt cx="1958007" cy="1398062"/>
          </a:xfrm>
        </p:grpSpPr>
        <p:sp>
          <p:nvSpPr>
            <p:cNvPr id="140" name="Google Shape;140;p10"/>
            <p:cNvSpPr/>
            <p:nvPr/>
          </p:nvSpPr>
          <p:spPr>
            <a:xfrm rot="-1931549">
              <a:off x="4302435" y="1607360"/>
              <a:ext cx="1124007" cy="477020"/>
            </a:xfrm>
            <a:custGeom>
              <a:avLst/>
              <a:gdLst/>
              <a:ahLst/>
              <a:cxnLst/>
              <a:rect l="l" t="t" r="r" b="b"/>
              <a:pathLst>
                <a:path w="814737" h="345768" extrusionOk="0">
                  <a:moveTo>
                    <a:pt x="804830" y="218856"/>
                  </a:moveTo>
                  <a:cubicBezTo>
                    <a:pt x="729155" y="367840"/>
                    <a:pt x="532086" y="146335"/>
                    <a:pt x="320040" y="184960"/>
                  </a:cubicBezTo>
                  <a:cubicBezTo>
                    <a:pt x="175786" y="210973"/>
                    <a:pt x="80404" y="251176"/>
                    <a:pt x="0" y="345769"/>
                  </a:cubicBezTo>
                  <a:cubicBezTo>
                    <a:pt x="409903" y="-232038"/>
                    <a:pt x="889963" y="51742"/>
                    <a:pt x="804830" y="2188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1;p10"/>
            <p:cNvSpPr/>
            <p:nvPr/>
          </p:nvSpPr>
          <p:spPr>
            <a:xfrm>
              <a:off x="3963048" y="949065"/>
              <a:ext cx="553783" cy="1135180"/>
            </a:xfrm>
            <a:custGeom>
              <a:avLst/>
              <a:gdLst/>
              <a:ahLst/>
              <a:cxnLst/>
              <a:rect l="l" t="t" r="r" b="b"/>
              <a:pathLst>
                <a:path w="401292" h="822594" extrusionOk="0">
                  <a:moveTo>
                    <a:pt x="401279" y="442645"/>
                  </a:moveTo>
                  <a:cubicBezTo>
                    <a:pt x="400491" y="299179"/>
                    <a:pt x="351618" y="151772"/>
                    <a:pt x="246777" y="54025"/>
                  </a:cubicBezTo>
                  <a:cubicBezTo>
                    <a:pt x="223129" y="31954"/>
                    <a:pt x="195539" y="11458"/>
                    <a:pt x="163220" y="3576"/>
                  </a:cubicBezTo>
                  <a:cubicBezTo>
                    <a:pt x="87545" y="-16131"/>
                    <a:pt x="2411" y="48507"/>
                    <a:pt x="47" y="126547"/>
                  </a:cubicBezTo>
                  <a:cubicBezTo>
                    <a:pt x="-2318" y="217987"/>
                    <a:pt x="85969" y="281049"/>
                    <a:pt x="150607" y="345687"/>
                  </a:cubicBezTo>
                  <a:cubicBezTo>
                    <a:pt x="275155" y="468658"/>
                    <a:pt x="335852" y="648385"/>
                    <a:pt x="316933" y="822594"/>
                  </a:cubicBezTo>
                  <a:cubicBezTo>
                    <a:pt x="369748" y="705930"/>
                    <a:pt x="402067" y="570346"/>
                    <a:pt x="401279" y="4426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142;p10"/>
            <p:cNvSpPr/>
            <p:nvPr/>
          </p:nvSpPr>
          <p:spPr>
            <a:xfrm rot="972124">
              <a:off x="3553815" y="1552776"/>
              <a:ext cx="806965" cy="435346"/>
            </a:xfrm>
            <a:custGeom>
              <a:avLst/>
              <a:gdLst/>
              <a:ahLst/>
              <a:cxnLst/>
              <a:rect l="l" t="t" r="r" b="b"/>
              <a:pathLst>
                <a:path w="584842" h="315514" extrusionOk="0">
                  <a:moveTo>
                    <a:pt x="277415" y="198059"/>
                  </a:moveTo>
                  <a:cubicBezTo>
                    <a:pt x="234848" y="209883"/>
                    <a:pt x="194646" y="229590"/>
                    <a:pt x="150503" y="235896"/>
                  </a:cubicBezTo>
                  <a:cubicBezTo>
                    <a:pt x="93747" y="244567"/>
                    <a:pt x="28320" y="228802"/>
                    <a:pt x="6248" y="167316"/>
                  </a:cubicBezTo>
                  <a:cubicBezTo>
                    <a:pt x="-5576" y="134208"/>
                    <a:pt x="-58" y="97948"/>
                    <a:pt x="18072" y="68781"/>
                  </a:cubicBezTo>
                  <a:cubicBezTo>
                    <a:pt x="63004" y="-6105"/>
                    <a:pt x="148926" y="-5316"/>
                    <a:pt x="224601" y="4931"/>
                  </a:cubicBezTo>
                  <a:cubicBezTo>
                    <a:pt x="471331" y="38827"/>
                    <a:pt x="571442" y="272945"/>
                    <a:pt x="584843" y="315512"/>
                  </a:cubicBezTo>
                  <a:cubicBezTo>
                    <a:pt x="584843" y="316300"/>
                    <a:pt x="449259" y="150762"/>
                    <a:pt x="277415" y="19805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3" name="Google Shape;143;p10"/>
          <p:cNvGrpSpPr/>
          <p:nvPr/>
        </p:nvGrpSpPr>
        <p:grpSpPr>
          <a:xfrm>
            <a:off x="9670761" y="5674412"/>
            <a:ext cx="1935430" cy="824125"/>
            <a:chOff x="4487664" y="-1392325"/>
            <a:chExt cx="3997997" cy="1702034"/>
          </a:xfrm>
        </p:grpSpPr>
        <p:grpSp>
          <p:nvGrpSpPr>
            <p:cNvPr id="144" name="Google Shape;144;p10"/>
            <p:cNvGrpSpPr/>
            <p:nvPr/>
          </p:nvGrpSpPr>
          <p:grpSpPr>
            <a:xfrm>
              <a:off x="5041805" y="-1392325"/>
              <a:ext cx="2896971" cy="1702034"/>
              <a:chOff x="4692026" y="4370063"/>
              <a:chExt cx="2807959" cy="1649737"/>
            </a:xfrm>
          </p:grpSpPr>
          <p:sp>
            <p:nvSpPr>
              <p:cNvPr id="145" name="Google Shape;145;p10"/>
              <p:cNvSpPr/>
              <p:nvPr/>
            </p:nvSpPr>
            <p:spPr>
              <a:xfrm>
                <a:off x="4692026" y="4370063"/>
                <a:ext cx="2807065" cy="1649730"/>
              </a:xfrm>
              <a:custGeom>
                <a:avLst/>
                <a:gdLst/>
                <a:ahLst/>
                <a:cxnLst/>
                <a:rect l="l" t="t" r="r" b="b"/>
                <a:pathLst>
                  <a:path w="1685925" h="1649730" extrusionOk="0">
                    <a:moveTo>
                      <a:pt x="0" y="0"/>
                    </a:moveTo>
                    <a:lnTo>
                      <a:pt x="1685925" y="0"/>
                    </a:lnTo>
                    <a:lnTo>
                      <a:pt x="1685925" y="1649730"/>
                    </a:lnTo>
                    <a:lnTo>
                      <a:pt x="0" y="164973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" name="Google Shape;146;p10"/>
              <p:cNvSpPr/>
              <p:nvPr/>
            </p:nvSpPr>
            <p:spPr>
              <a:xfrm>
                <a:off x="6377940" y="4370070"/>
                <a:ext cx="1122045" cy="1649730"/>
              </a:xfrm>
              <a:custGeom>
                <a:avLst/>
                <a:gdLst/>
                <a:ahLst/>
                <a:cxnLst/>
                <a:rect l="l" t="t" r="r" b="b"/>
                <a:pathLst>
                  <a:path w="1122045" h="1649730" extrusionOk="0">
                    <a:moveTo>
                      <a:pt x="0" y="0"/>
                    </a:moveTo>
                    <a:lnTo>
                      <a:pt x="1122045" y="0"/>
                    </a:lnTo>
                    <a:lnTo>
                      <a:pt x="1122045" y="1649730"/>
                    </a:lnTo>
                    <a:lnTo>
                      <a:pt x="0" y="1649730"/>
                    </a:lnTo>
                    <a:close/>
                  </a:path>
                </a:pathLst>
              </a:custGeom>
              <a:solidFill>
                <a:srgbClr val="000000">
                  <a:alpha val="162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47" name="Google Shape;147;p10"/>
            <p:cNvSpPr/>
            <p:nvPr/>
          </p:nvSpPr>
          <p:spPr>
            <a:xfrm>
              <a:off x="4487664" y="-1392204"/>
              <a:ext cx="2295387" cy="421902"/>
            </a:xfrm>
            <a:custGeom>
              <a:avLst/>
              <a:gdLst/>
              <a:ahLst/>
              <a:cxnLst/>
              <a:rect l="l" t="t" r="r" b="b"/>
              <a:pathLst>
                <a:path w="2223135" h="408622" extrusionOk="0">
                  <a:moveTo>
                    <a:pt x="537210" y="0"/>
                  </a:moveTo>
                  <a:lnTo>
                    <a:pt x="2223135" y="0"/>
                  </a:lnTo>
                  <a:lnTo>
                    <a:pt x="1684973" y="408623"/>
                  </a:lnTo>
                  <a:lnTo>
                    <a:pt x="0" y="40862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148;p10"/>
            <p:cNvSpPr/>
            <p:nvPr/>
          </p:nvSpPr>
          <p:spPr>
            <a:xfrm>
              <a:off x="6781332" y="-1392204"/>
              <a:ext cx="1704329" cy="421902"/>
            </a:xfrm>
            <a:custGeom>
              <a:avLst/>
              <a:gdLst/>
              <a:ahLst/>
              <a:cxnLst/>
              <a:rect l="l" t="t" r="r" b="b"/>
              <a:pathLst>
                <a:path w="1650682" h="408622" extrusionOk="0">
                  <a:moveTo>
                    <a:pt x="1122045" y="0"/>
                  </a:moveTo>
                  <a:lnTo>
                    <a:pt x="0" y="0"/>
                  </a:lnTo>
                  <a:lnTo>
                    <a:pt x="528638" y="408623"/>
                  </a:lnTo>
                  <a:lnTo>
                    <a:pt x="1650682" y="40862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149;p10"/>
            <p:cNvSpPr/>
            <p:nvPr/>
          </p:nvSpPr>
          <p:spPr>
            <a:xfrm>
              <a:off x="4487664" y="-1392204"/>
              <a:ext cx="2295387" cy="421902"/>
            </a:xfrm>
            <a:custGeom>
              <a:avLst/>
              <a:gdLst/>
              <a:ahLst/>
              <a:cxnLst/>
              <a:rect l="l" t="t" r="r" b="b"/>
              <a:pathLst>
                <a:path w="2223135" h="408622" extrusionOk="0">
                  <a:moveTo>
                    <a:pt x="537210" y="0"/>
                  </a:moveTo>
                  <a:lnTo>
                    <a:pt x="2223135" y="0"/>
                  </a:lnTo>
                  <a:lnTo>
                    <a:pt x="1684973" y="408623"/>
                  </a:lnTo>
                  <a:lnTo>
                    <a:pt x="0" y="408623"/>
                  </a:lnTo>
                  <a:close/>
                </a:path>
              </a:pathLst>
            </a:custGeom>
            <a:solidFill>
              <a:srgbClr val="FFFFFF">
                <a:alpha val="5809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" name="Google Shape;150;p10"/>
            <p:cNvSpPr/>
            <p:nvPr/>
          </p:nvSpPr>
          <p:spPr>
            <a:xfrm>
              <a:off x="6781332" y="-1392204"/>
              <a:ext cx="1704329" cy="421902"/>
            </a:xfrm>
            <a:custGeom>
              <a:avLst/>
              <a:gdLst/>
              <a:ahLst/>
              <a:cxnLst/>
              <a:rect l="l" t="t" r="r" b="b"/>
              <a:pathLst>
                <a:path w="1650682" h="408622" extrusionOk="0">
                  <a:moveTo>
                    <a:pt x="1122045" y="0"/>
                  </a:moveTo>
                  <a:lnTo>
                    <a:pt x="0" y="0"/>
                  </a:lnTo>
                  <a:lnTo>
                    <a:pt x="528638" y="408623"/>
                  </a:lnTo>
                  <a:lnTo>
                    <a:pt x="1650682" y="408623"/>
                  </a:lnTo>
                  <a:close/>
                </a:path>
              </a:pathLst>
            </a:custGeom>
            <a:solidFill>
              <a:srgbClr val="FFFFFF">
                <a:alpha val="245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31989228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7 Quote">
  <p:cSld name="007 Quote">
    <p:bg>
      <p:bgPr>
        <a:solidFill>
          <a:schemeClr val="accent1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1"/>
          <p:cNvSpPr txBox="1">
            <a:spLocks noGrp="1"/>
          </p:cNvSpPr>
          <p:nvPr>
            <p:ph type="title"/>
          </p:nvPr>
        </p:nvSpPr>
        <p:spPr>
          <a:xfrm>
            <a:off x="558100" y="1873525"/>
            <a:ext cx="11095500" cy="3160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3" name="Google Shape;153;p11"/>
          <p:cNvSpPr txBox="1">
            <a:spLocks noGrp="1"/>
          </p:cNvSpPr>
          <p:nvPr>
            <p:ph type="subTitle" idx="1"/>
          </p:nvPr>
        </p:nvSpPr>
        <p:spPr>
          <a:xfrm>
            <a:off x="632875" y="5919475"/>
            <a:ext cx="11379900" cy="7179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>
                <a:solidFill>
                  <a:schemeClr val="lt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>
                <a:solidFill>
                  <a:schemeClr val="lt1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>
                <a:solidFill>
                  <a:schemeClr val="lt1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>
                <a:solidFill>
                  <a:schemeClr val="lt1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>
                <a:solidFill>
                  <a:schemeClr val="lt1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>
                <a:solidFill>
                  <a:schemeClr val="lt1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>
                <a:solidFill>
                  <a:schemeClr val="lt1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>
                <a:solidFill>
                  <a:schemeClr val="lt1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4" name="Google Shape;154;p11"/>
          <p:cNvSpPr/>
          <p:nvPr/>
        </p:nvSpPr>
        <p:spPr>
          <a:xfrm rot="-1211893" flipH="1">
            <a:off x="405113" y="202128"/>
            <a:ext cx="639243" cy="1136617"/>
          </a:xfrm>
          <a:custGeom>
            <a:avLst/>
            <a:gdLst/>
            <a:ahLst/>
            <a:cxnLst/>
            <a:rect l="l" t="t" r="r" b="b"/>
            <a:pathLst>
              <a:path w="401292" h="822594" extrusionOk="0">
                <a:moveTo>
                  <a:pt x="401279" y="442645"/>
                </a:moveTo>
                <a:cubicBezTo>
                  <a:pt x="400491" y="299179"/>
                  <a:pt x="351618" y="151772"/>
                  <a:pt x="246777" y="54025"/>
                </a:cubicBezTo>
                <a:cubicBezTo>
                  <a:pt x="223129" y="31954"/>
                  <a:pt x="195539" y="11458"/>
                  <a:pt x="163220" y="3576"/>
                </a:cubicBezTo>
                <a:cubicBezTo>
                  <a:pt x="87545" y="-16131"/>
                  <a:pt x="2411" y="48507"/>
                  <a:pt x="47" y="126547"/>
                </a:cubicBezTo>
                <a:cubicBezTo>
                  <a:pt x="-2318" y="217987"/>
                  <a:pt x="85969" y="281049"/>
                  <a:pt x="150607" y="345687"/>
                </a:cubicBezTo>
                <a:cubicBezTo>
                  <a:pt x="275155" y="468658"/>
                  <a:pt x="335852" y="648385"/>
                  <a:pt x="316933" y="822594"/>
                </a:cubicBezTo>
                <a:cubicBezTo>
                  <a:pt x="369748" y="705930"/>
                  <a:pt x="402067" y="570346"/>
                  <a:pt x="401279" y="44264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11"/>
          <p:cNvSpPr/>
          <p:nvPr/>
        </p:nvSpPr>
        <p:spPr>
          <a:xfrm rot="-1211893" flipH="1">
            <a:off x="1000879" y="202128"/>
            <a:ext cx="639243" cy="1136617"/>
          </a:xfrm>
          <a:custGeom>
            <a:avLst/>
            <a:gdLst/>
            <a:ahLst/>
            <a:cxnLst/>
            <a:rect l="l" t="t" r="r" b="b"/>
            <a:pathLst>
              <a:path w="401292" h="822594" extrusionOk="0">
                <a:moveTo>
                  <a:pt x="401279" y="442645"/>
                </a:moveTo>
                <a:cubicBezTo>
                  <a:pt x="400491" y="299179"/>
                  <a:pt x="351618" y="151772"/>
                  <a:pt x="246777" y="54025"/>
                </a:cubicBezTo>
                <a:cubicBezTo>
                  <a:pt x="223129" y="31954"/>
                  <a:pt x="195539" y="11458"/>
                  <a:pt x="163220" y="3576"/>
                </a:cubicBezTo>
                <a:cubicBezTo>
                  <a:pt x="87545" y="-16131"/>
                  <a:pt x="2411" y="48507"/>
                  <a:pt x="47" y="126547"/>
                </a:cubicBezTo>
                <a:cubicBezTo>
                  <a:pt x="-2318" y="217987"/>
                  <a:pt x="85969" y="281049"/>
                  <a:pt x="150607" y="345687"/>
                </a:cubicBezTo>
                <a:cubicBezTo>
                  <a:pt x="275155" y="468658"/>
                  <a:pt x="335852" y="648385"/>
                  <a:pt x="316933" y="822594"/>
                </a:cubicBezTo>
                <a:cubicBezTo>
                  <a:pt x="369748" y="705930"/>
                  <a:pt x="402067" y="570346"/>
                  <a:pt x="401279" y="44264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57376135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9 Big Title">
  <p:cSld name="009 Big Title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2"/>
          <p:cNvSpPr txBox="1">
            <a:spLocks noGrp="1"/>
          </p:cNvSpPr>
          <p:nvPr>
            <p:ph type="title"/>
          </p:nvPr>
        </p:nvSpPr>
        <p:spPr>
          <a:xfrm>
            <a:off x="1957925" y="544275"/>
            <a:ext cx="9685800" cy="31608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endParaRPr/>
          </a:p>
        </p:txBody>
      </p:sp>
      <p:sp>
        <p:nvSpPr>
          <p:cNvPr id="158" name="Google Shape;158;p12"/>
          <p:cNvSpPr txBox="1">
            <a:spLocks noGrp="1"/>
          </p:cNvSpPr>
          <p:nvPr>
            <p:ph type="body" idx="1"/>
          </p:nvPr>
        </p:nvSpPr>
        <p:spPr>
          <a:xfrm>
            <a:off x="2032365" y="4813250"/>
            <a:ext cx="9523200" cy="1565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  <a:defRPr>
                <a:solidFill>
                  <a:schemeClr val="dk1"/>
                </a:solidFill>
              </a:defRPr>
            </a:lvl1pPr>
            <a:lvl2pPr marL="914400" lvl="1" indent="-349250" algn="ctr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>
                <a:solidFill>
                  <a:schemeClr val="dk1"/>
                </a:solidFill>
              </a:defRPr>
            </a:lvl2pPr>
            <a:lvl3pPr marL="1371600" lvl="2" indent="-349250" algn="ctr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Char char="■"/>
              <a:defRPr>
                <a:solidFill>
                  <a:schemeClr val="dk1"/>
                </a:solidFill>
              </a:defRPr>
            </a:lvl3pPr>
            <a:lvl4pPr marL="1828800" lvl="3" indent="-349250" algn="ctr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  <a:defRPr>
                <a:solidFill>
                  <a:schemeClr val="dk1"/>
                </a:solidFill>
              </a:defRPr>
            </a:lvl4pPr>
            <a:lvl5pPr marL="2286000" lvl="4" indent="-349250" algn="ctr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>
                <a:solidFill>
                  <a:schemeClr val="dk1"/>
                </a:solidFill>
              </a:defRPr>
            </a:lvl5pPr>
            <a:lvl6pPr marL="2743200" lvl="5" indent="-349250" algn="ctr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Char char="■"/>
              <a:defRPr>
                <a:solidFill>
                  <a:schemeClr val="dk1"/>
                </a:solidFill>
              </a:defRPr>
            </a:lvl6pPr>
            <a:lvl7pPr marL="3200400" lvl="6" indent="-349250" algn="ctr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  <a:defRPr>
                <a:solidFill>
                  <a:schemeClr val="dk1"/>
                </a:solidFill>
              </a:defRPr>
            </a:lvl7pPr>
            <a:lvl8pPr marL="3657600" lvl="7" indent="-349250" algn="ctr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>
                <a:solidFill>
                  <a:schemeClr val="dk1"/>
                </a:solidFill>
              </a:defRPr>
            </a:lvl8pPr>
            <a:lvl9pPr marL="4114800" lvl="8" indent="-349250" algn="ctr"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9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159" name="Google Shape;159;p12"/>
          <p:cNvGrpSpPr/>
          <p:nvPr/>
        </p:nvGrpSpPr>
        <p:grpSpPr>
          <a:xfrm rot="7706632" flipH="1">
            <a:off x="1509175" y="1403524"/>
            <a:ext cx="2020212" cy="1442478"/>
            <a:chOff x="3509104" y="949065"/>
            <a:chExt cx="1958007" cy="1398062"/>
          </a:xfrm>
        </p:grpSpPr>
        <p:sp>
          <p:nvSpPr>
            <p:cNvPr id="160" name="Google Shape;160;p12"/>
            <p:cNvSpPr/>
            <p:nvPr/>
          </p:nvSpPr>
          <p:spPr>
            <a:xfrm rot="-1931549">
              <a:off x="4302435" y="1607360"/>
              <a:ext cx="1124007" cy="477020"/>
            </a:xfrm>
            <a:custGeom>
              <a:avLst/>
              <a:gdLst/>
              <a:ahLst/>
              <a:cxnLst/>
              <a:rect l="l" t="t" r="r" b="b"/>
              <a:pathLst>
                <a:path w="814737" h="345768" extrusionOk="0">
                  <a:moveTo>
                    <a:pt x="804830" y="218856"/>
                  </a:moveTo>
                  <a:cubicBezTo>
                    <a:pt x="729155" y="367840"/>
                    <a:pt x="532086" y="146335"/>
                    <a:pt x="320040" y="184960"/>
                  </a:cubicBezTo>
                  <a:cubicBezTo>
                    <a:pt x="175786" y="210973"/>
                    <a:pt x="80404" y="251176"/>
                    <a:pt x="0" y="345769"/>
                  </a:cubicBezTo>
                  <a:cubicBezTo>
                    <a:pt x="409903" y="-232038"/>
                    <a:pt x="889963" y="51742"/>
                    <a:pt x="804830" y="21885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161;p12"/>
            <p:cNvSpPr/>
            <p:nvPr/>
          </p:nvSpPr>
          <p:spPr>
            <a:xfrm>
              <a:off x="3963048" y="949065"/>
              <a:ext cx="553783" cy="1135180"/>
            </a:xfrm>
            <a:custGeom>
              <a:avLst/>
              <a:gdLst/>
              <a:ahLst/>
              <a:cxnLst/>
              <a:rect l="l" t="t" r="r" b="b"/>
              <a:pathLst>
                <a:path w="401292" h="822594" extrusionOk="0">
                  <a:moveTo>
                    <a:pt x="401279" y="442645"/>
                  </a:moveTo>
                  <a:cubicBezTo>
                    <a:pt x="400491" y="299179"/>
                    <a:pt x="351618" y="151772"/>
                    <a:pt x="246777" y="54025"/>
                  </a:cubicBezTo>
                  <a:cubicBezTo>
                    <a:pt x="223129" y="31954"/>
                    <a:pt x="195539" y="11458"/>
                    <a:pt x="163220" y="3576"/>
                  </a:cubicBezTo>
                  <a:cubicBezTo>
                    <a:pt x="87545" y="-16131"/>
                    <a:pt x="2411" y="48507"/>
                    <a:pt x="47" y="126547"/>
                  </a:cubicBezTo>
                  <a:cubicBezTo>
                    <a:pt x="-2318" y="217987"/>
                    <a:pt x="85969" y="281049"/>
                    <a:pt x="150607" y="345687"/>
                  </a:cubicBezTo>
                  <a:cubicBezTo>
                    <a:pt x="275155" y="468658"/>
                    <a:pt x="335852" y="648385"/>
                    <a:pt x="316933" y="822594"/>
                  </a:cubicBezTo>
                  <a:cubicBezTo>
                    <a:pt x="369748" y="705930"/>
                    <a:pt x="402067" y="570346"/>
                    <a:pt x="401279" y="44264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162;p12"/>
            <p:cNvSpPr/>
            <p:nvPr/>
          </p:nvSpPr>
          <p:spPr>
            <a:xfrm rot="972124">
              <a:off x="3553815" y="1552776"/>
              <a:ext cx="806965" cy="435346"/>
            </a:xfrm>
            <a:custGeom>
              <a:avLst/>
              <a:gdLst/>
              <a:ahLst/>
              <a:cxnLst/>
              <a:rect l="l" t="t" r="r" b="b"/>
              <a:pathLst>
                <a:path w="584842" h="315514" extrusionOk="0">
                  <a:moveTo>
                    <a:pt x="277415" y="198059"/>
                  </a:moveTo>
                  <a:cubicBezTo>
                    <a:pt x="234848" y="209883"/>
                    <a:pt x="194646" y="229590"/>
                    <a:pt x="150503" y="235896"/>
                  </a:cubicBezTo>
                  <a:cubicBezTo>
                    <a:pt x="93747" y="244567"/>
                    <a:pt x="28320" y="228802"/>
                    <a:pt x="6248" y="167316"/>
                  </a:cubicBezTo>
                  <a:cubicBezTo>
                    <a:pt x="-5576" y="134208"/>
                    <a:pt x="-58" y="97948"/>
                    <a:pt x="18072" y="68781"/>
                  </a:cubicBezTo>
                  <a:cubicBezTo>
                    <a:pt x="63004" y="-6105"/>
                    <a:pt x="148926" y="-5316"/>
                    <a:pt x="224601" y="4931"/>
                  </a:cubicBezTo>
                  <a:cubicBezTo>
                    <a:pt x="471331" y="38827"/>
                    <a:pt x="571442" y="272945"/>
                    <a:pt x="584843" y="315512"/>
                  </a:cubicBezTo>
                  <a:cubicBezTo>
                    <a:pt x="584843" y="316300"/>
                    <a:pt x="449259" y="150762"/>
                    <a:pt x="277415" y="19805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3" name="Google Shape;163;p12"/>
          <p:cNvGrpSpPr/>
          <p:nvPr/>
        </p:nvGrpSpPr>
        <p:grpSpPr>
          <a:xfrm rot="7824342">
            <a:off x="-351334" y="640430"/>
            <a:ext cx="3201133" cy="1362921"/>
            <a:chOff x="4487664" y="-1392325"/>
            <a:chExt cx="3997997" cy="1702034"/>
          </a:xfrm>
        </p:grpSpPr>
        <p:grpSp>
          <p:nvGrpSpPr>
            <p:cNvPr id="164" name="Google Shape;164;p12"/>
            <p:cNvGrpSpPr/>
            <p:nvPr/>
          </p:nvGrpSpPr>
          <p:grpSpPr>
            <a:xfrm>
              <a:off x="5041805" y="-1392325"/>
              <a:ext cx="2896971" cy="1702034"/>
              <a:chOff x="4692026" y="4370063"/>
              <a:chExt cx="2807959" cy="1649737"/>
            </a:xfrm>
          </p:grpSpPr>
          <p:sp>
            <p:nvSpPr>
              <p:cNvPr id="165" name="Google Shape;165;p12"/>
              <p:cNvSpPr/>
              <p:nvPr/>
            </p:nvSpPr>
            <p:spPr>
              <a:xfrm>
                <a:off x="4692026" y="4370063"/>
                <a:ext cx="2807065" cy="1649730"/>
              </a:xfrm>
              <a:custGeom>
                <a:avLst/>
                <a:gdLst/>
                <a:ahLst/>
                <a:cxnLst/>
                <a:rect l="l" t="t" r="r" b="b"/>
                <a:pathLst>
                  <a:path w="1685925" h="1649730" extrusionOk="0">
                    <a:moveTo>
                      <a:pt x="0" y="0"/>
                    </a:moveTo>
                    <a:lnTo>
                      <a:pt x="1685925" y="0"/>
                    </a:lnTo>
                    <a:lnTo>
                      <a:pt x="1685925" y="1649730"/>
                    </a:lnTo>
                    <a:lnTo>
                      <a:pt x="0" y="164973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" name="Google Shape;166;p12"/>
              <p:cNvSpPr/>
              <p:nvPr/>
            </p:nvSpPr>
            <p:spPr>
              <a:xfrm>
                <a:off x="6377940" y="4370070"/>
                <a:ext cx="1122045" cy="1649730"/>
              </a:xfrm>
              <a:custGeom>
                <a:avLst/>
                <a:gdLst/>
                <a:ahLst/>
                <a:cxnLst/>
                <a:rect l="l" t="t" r="r" b="b"/>
                <a:pathLst>
                  <a:path w="1122045" h="1649730" extrusionOk="0">
                    <a:moveTo>
                      <a:pt x="0" y="0"/>
                    </a:moveTo>
                    <a:lnTo>
                      <a:pt x="1122045" y="0"/>
                    </a:lnTo>
                    <a:lnTo>
                      <a:pt x="1122045" y="1649730"/>
                    </a:lnTo>
                    <a:lnTo>
                      <a:pt x="0" y="1649730"/>
                    </a:lnTo>
                    <a:close/>
                  </a:path>
                </a:pathLst>
              </a:custGeom>
              <a:solidFill>
                <a:srgbClr val="000000">
                  <a:alpha val="162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67" name="Google Shape;167;p12"/>
            <p:cNvSpPr/>
            <p:nvPr/>
          </p:nvSpPr>
          <p:spPr>
            <a:xfrm>
              <a:off x="4487664" y="-1392204"/>
              <a:ext cx="2295387" cy="421902"/>
            </a:xfrm>
            <a:custGeom>
              <a:avLst/>
              <a:gdLst/>
              <a:ahLst/>
              <a:cxnLst/>
              <a:rect l="l" t="t" r="r" b="b"/>
              <a:pathLst>
                <a:path w="2223135" h="408622" extrusionOk="0">
                  <a:moveTo>
                    <a:pt x="537210" y="0"/>
                  </a:moveTo>
                  <a:lnTo>
                    <a:pt x="2223135" y="0"/>
                  </a:lnTo>
                  <a:lnTo>
                    <a:pt x="1684973" y="408623"/>
                  </a:lnTo>
                  <a:lnTo>
                    <a:pt x="0" y="40862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168;p12"/>
            <p:cNvSpPr/>
            <p:nvPr/>
          </p:nvSpPr>
          <p:spPr>
            <a:xfrm>
              <a:off x="6781332" y="-1392204"/>
              <a:ext cx="1704329" cy="421902"/>
            </a:xfrm>
            <a:custGeom>
              <a:avLst/>
              <a:gdLst/>
              <a:ahLst/>
              <a:cxnLst/>
              <a:rect l="l" t="t" r="r" b="b"/>
              <a:pathLst>
                <a:path w="1650682" h="408622" extrusionOk="0">
                  <a:moveTo>
                    <a:pt x="1122045" y="0"/>
                  </a:moveTo>
                  <a:lnTo>
                    <a:pt x="0" y="0"/>
                  </a:lnTo>
                  <a:lnTo>
                    <a:pt x="528638" y="408623"/>
                  </a:lnTo>
                  <a:lnTo>
                    <a:pt x="1650682" y="40862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Google Shape;169;p12"/>
            <p:cNvSpPr/>
            <p:nvPr/>
          </p:nvSpPr>
          <p:spPr>
            <a:xfrm>
              <a:off x="4487664" y="-1392204"/>
              <a:ext cx="2295387" cy="421902"/>
            </a:xfrm>
            <a:custGeom>
              <a:avLst/>
              <a:gdLst/>
              <a:ahLst/>
              <a:cxnLst/>
              <a:rect l="l" t="t" r="r" b="b"/>
              <a:pathLst>
                <a:path w="2223135" h="408622" extrusionOk="0">
                  <a:moveTo>
                    <a:pt x="537210" y="0"/>
                  </a:moveTo>
                  <a:lnTo>
                    <a:pt x="2223135" y="0"/>
                  </a:lnTo>
                  <a:lnTo>
                    <a:pt x="1684973" y="408623"/>
                  </a:lnTo>
                  <a:lnTo>
                    <a:pt x="0" y="408623"/>
                  </a:lnTo>
                  <a:close/>
                </a:path>
              </a:pathLst>
            </a:custGeom>
            <a:solidFill>
              <a:srgbClr val="FFFFFF">
                <a:alpha val="5809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170;p12"/>
            <p:cNvSpPr/>
            <p:nvPr/>
          </p:nvSpPr>
          <p:spPr>
            <a:xfrm>
              <a:off x="6781332" y="-1392204"/>
              <a:ext cx="1704329" cy="421902"/>
            </a:xfrm>
            <a:custGeom>
              <a:avLst/>
              <a:gdLst/>
              <a:ahLst/>
              <a:cxnLst/>
              <a:rect l="l" t="t" r="r" b="b"/>
              <a:pathLst>
                <a:path w="1650682" h="408622" extrusionOk="0">
                  <a:moveTo>
                    <a:pt x="1122045" y="0"/>
                  </a:moveTo>
                  <a:lnTo>
                    <a:pt x="0" y="0"/>
                  </a:lnTo>
                  <a:lnTo>
                    <a:pt x="528638" y="408623"/>
                  </a:lnTo>
                  <a:lnTo>
                    <a:pt x="1650682" y="408623"/>
                  </a:lnTo>
                  <a:close/>
                </a:path>
              </a:pathLst>
            </a:custGeom>
            <a:solidFill>
              <a:srgbClr val="FFFFFF">
                <a:alpha val="245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4941264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8 Three columns">
  <p:cSld name="008 Three columns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3"/>
          <p:cNvSpPr txBox="1">
            <a:spLocks noGrp="1"/>
          </p:cNvSpPr>
          <p:nvPr>
            <p:ph type="subTitle" idx="1"/>
          </p:nvPr>
        </p:nvSpPr>
        <p:spPr>
          <a:xfrm>
            <a:off x="5056206" y="1729975"/>
            <a:ext cx="64068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73" name="Google Shape;173;p13"/>
          <p:cNvSpPr txBox="1">
            <a:spLocks noGrp="1"/>
          </p:cNvSpPr>
          <p:nvPr>
            <p:ph type="subTitle" idx="2"/>
          </p:nvPr>
        </p:nvSpPr>
        <p:spPr>
          <a:xfrm>
            <a:off x="5056206" y="3334868"/>
            <a:ext cx="64068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74" name="Google Shape;174;p13"/>
          <p:cNvSpPr txBox="1">
            <a:spLocks noGrp="1"/>
          </p:cNvSpPr>
          <p:nvPr>
            <p:ph type="subTitle" idx="3"/>
          </p:nvPr>
        </p:nvSpPr>
        <p:spPr>
          <a:xfrm>
            <a:off x="5056206" y="4939762"/>
            <a:ext cx="64068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75" name="Google Shape;175;p1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76" name="Google Shape;176;p13"/>
          <p:cNvSpPr txBox="1">
            <a:spLocks noGrp="1"/>
          </p:cNvSpPr>
          <p:nvPr>
            <p:ph type="body" idx="4"/>
          </p:nvPr>
        </p:nvSpPr>
        <p:spPr>
          <a:xfrm>
            <a:off x="5056200" y="2167925"/>
            <a:ext cx="6406800" cy="92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177" name="Google Shape;177;p13"/>
          <p:cNvSpPr txBox="1">
            <a:spLocks noGrp="1"/>
          </p:cNvSpPr>
          <p:nvPr>
            <p:ph type="body" idx="5"/>
          </p:nvPr>
        </p:nvSpPr>
        <p:spPr>
          <a:xfrm>
            <a:off x="5056200" y="3761388"/>
            <a:ext cx="6406800" cy="92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178" name="Google Shape;178;p13"/>
          <p:cNvSpPr txBox="1">
            <a:spLocks noGrp="1"/>
          </p:cNvSpPr>
          <p:nvPr>
            <p:ph type="body" idx="6"/>
          </p:nvPr>
        </p:nvSpPr>
        <p:spPr>
          <a:xfrm>
            <a:off x="5056200" y="5353050"/>
            <a:ext cx="6407700" cy="92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57637996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0 Text and Image">
  <p:cSld name="010 Text and Image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4"/>
          <p:cNvSpPr txBox="1">
            <a:spLocks noGrp="1"/>
          </p:cNvSpPr>
          <p:nvPr>
            <p:ph type="title"/>
          </p:nvPr>
        </p:nvSpPr>
        <p:spPr>
          <a:xfrm>
            <a:off x="411275" y="1727000"/>
            <a:ext cx="4458300" cy="2377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2pPr>
            <a:lvl3pPr lvl="2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3pPr>
            <a:lvl4pPr lvl="3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4pPr>
            <a:lvl5pPr lvl="4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5pPr>
            <a:lvl6pPr lvl="5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6pPr>
            <a:lvl7pPr lvl="6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7pPr>
            <a:lvl8pPr lvl="7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8pPr>
            <a:lvl9pPr lvl="8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9pPr>
          </a:lstStyle>
          <a:p>
            <a:endParaRPr/>
          </a:p>
        </p:txBody>
      </p:sp>
      <p:sp>
        <p:nvSpPr>
          <p:cNvPr id="181" name="Google Shape;181;p14"/>
          <p:cNvSpPr txBox="1">
            <a:spLocks noGrp="1"/>
          </p:cNvSpPr>
          <p:nvPr>
            <p:ph type="subTitle" idx="1"/>
          </p:nvPr>
        </p:nvSpPr>
        <p:spPr>
          <a:xfrm>
            <a:off x="411275" y="5029775"/>
            <a:ext cx="44583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77501416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1 Background image">
  <p:cSld name="011 Background image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5"/>
          <p:cNvSpPr txBox="1">
            <a:spLocks noGrp="1"/>
          </p:cNvSpPr>
          <p:nvPr>
            <p:ph type="title"/>
          </p:nvPr>
        </p:nvSpPr>
        <p:spPr>
          <a:xfrm>
            <a:off x="7223375" y="2088000"/>
            <a:ext cx="4458300" cy="2377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46580110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2 Percentages">
  <p:cSld name="012 Percentages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6"/>
          <p:cNvSpPr txBox="1">
            <a:spLocks noGrp="1"/>
          </p:cNvSpPr>
          <p:nvPr>
            <p:ph type="title" hasCustomPrompt="1"/>
          </p:nvPr>
        </p:nvSpPr>
        <p:spPr>
          <a:xfrm>
            <a:off x="2703038" y="1918250"/>
            <a:ext cx="3510300" cy="12573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r>
              <a:t>xx%</a:t>
            </a:r>
          </a:p>
        </p:txBody>
      </p:sp>
      <p:sp>
        <p:nvSpPr>
          <p:cNvPr id="186" name="Google Shape;186;p16"/>
          <p:cNvSpPr txBox="1">
            <a:spLocks noGrp="1"/>
          </p:cNvSpPr>
          <p:nvPr>
            <p:ph type="title" idx="2"/>
          </p:nvPr>
        </p:nvSpPr>
        <p:spPr>
          <a:xfrm>
            <a:off x="415600" y="4409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9pPr>
          </a:lstStyle>
          <a:p>
            <a:endParaRPr/>
          </a:p>
        </p:txBody>
      </p:sp>
      <p:sp>
        <p:nvSpPr>
          <p:cNvPr id="187" name="Google Shape;187;p16"/>
          <p:cNvSpPr txBox="1">
            <a:spLocks noGrp="1"/>
          </p:cNvSpPr>
          <p:nvPr>
            <p:ph type="title" idx="3" hasCustomPrompt="1"/>
          </p:nvPr>
        </p:nvSpPr>
        <p:spPr>
          <a:xfrm>
            <a:off x="2703038" y="3582888"/>
            <a:ext cx="3510300" cy="12573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r>
              <a:t>xx%</a:t>
            </a:r>
          </a:p>
        </p:txBody>
      </p:sp>
      <p:sp>
        <p:nvSpPr>
          <p:cNvPr id="188" name="Google Shape;188;p16"/>
          <p:cNvSpPr txBox="1">
            <a:spLocks noGrp="1"/>
          </p:cNvSpPr>
          <p:nvPr>
            <p:ph type="title" idx="4" hasCustomPrompt="1"/>
          </p:nvPr>
        </p:nvSpPr>
        <p:spPr>
          <a:xfrm>
            <a:off x="2703038" y="5247525"/>
            <a:ext cx="3510300" cy="12573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r>
              <a:t>xx%</a:t>
            </a:r>
          </a:p>
        </p:txBody>
      </p:sp>
      <p:sp>
        <p:nvSpPr>
          <p:cNvPr id="189" name="Google Shape;189;p16"/>
          <p:cNvSpPr txBox="1">
            <a:spLocks noGrp="1"/>
          </p:cNvSpPr>
          <p:nvPr>
            <p:ph type="body" idx="1"/>
          </p:nvPr>
        </p:nvSpPr>
        <p:spPr>
          <a:xfrm>
            <a:off x="6269900" y="5399925"/>
            <a:ext cx="5448600" cy="9252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190" name="Google Shape;190;p16"/>
          <p:cNvSpPr txBox="1">
            <a:spLocks noGrp="1"/>
          </p:cNvSpPr>
          <p:nvPr>
            <p:ph type="body" idx="5"/>
          </p:nvPr>
        </p:nvSpPr>
        <p:spPr>
          <a:xfrm>
            <a:off x="6269900" y="3657625"/>
            <a:ext cx="5448600" cy="9252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191" name="Google Shape;191;p16"/>
          <p:cNvSpPr txBox="1">
            <a:spLocks noGrp="1"/>
          </p:cNvSpPr>
          <p:nvPr>
            <p:ph type="body" idx="6"/>
          </p:nvPr>
        </p:nvSpPr>
        <p:spPr>
          <a:xfrm>
            <a:off x="6269900" y="1915325"/>
            <a:ext cx="5448600" cy="9252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grpSp>
        <p:nvGrpSpPr>
          <p:cNvPr id="192" name="Google Shape;192;p16"/>
          <p:cNvGrpSpPr/>
          <p:nvPr/>
        </p:nvGrpSpPr>
        <p:grpSpPr>
          <a:xfrm rot="-8306747">
            <a:off x="10342698" y="-4814"/>
            <a:ext cx="2020206" cy="1442474"/>
            <a:chOff x="3509104" y="949065"/>
            <a:chExt cx="1958007" cy="1398062"/>
          </a:xfrm>
        </p:grpSpPr>
        <p:sp>
          <p:nvSpPr>
            <p:cNvPr id="193" name="Google Shape;193;p16"/>
            <p:cNvSpPr/>
            <p:nvPr/>
          </p:nvSpPr>
          <p:spPr>
            <a:xfrm rot="-1931549">
              <a:off x="4302435" y="1607360"/>
              <a:ext cx="1124007" cy="477020"/>
            </a:xfrm>
            <a:custGeom>
              <a:avLst/>
              <a:gdLst/>
              <a:ahLst/>
              <a:cxnLst/>
              <a:rect l="l" t="t" r="r" b="b"/>
              <a:pathLst>
                <a:path w="814737" h="345768" extrusionOk="0">
                  <a:moveTo>
                    <a:pt x="804830" y="218856"/>
                  </a:moveTo>
                  <a:cubicBezTo>
                    <a:pt x="729155" y="367840"/>
                    <a:pt x="532086" y="146335"/>
                    <a:pt x="320040" y="184960"/>
                  </a:cubicBezTo>
                  <a:cubicBezTo>
                    <a:pt x="175786" y="210973"/>
                    <a:pt x="80404" y="251176"/>
                    <a:pt x="0" y="345769"/>
                  </a:cubicBezTo>
                  <a:cubicBezTo>
                    <a:pt x="409903" y="-232038"/>
                    <a:pt x="889963" y="51742"/>
                    <a:pt x="804830" y="2188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194;p16"/>
            <p:cNvSpPr/>
            <p:nvPr/>
          </p:nvSpPr>
          <p:spPr>
            <a:xfrm>
              <a:off x="3963048" y="949065"/>
              <a:ext cx="553783" cy="1135180"/>
            </a:xfrm>
            <a:custGeom>
              <a:avLst/>
              <a:gdLst/>
              <a:ahLst/>
              <a:cxnLst/>
              <a:rect l="l" t="t" r="r" b="b"/>
              <a:pathLst>
                <a:path w="401292" h="822594" extrusionOk="0">
                  <a:moveTo>
                    <a:pt x="401279" y="442645"/>
                  </a:moveTo>
                  <a:cubicBezTo>
                    <a:pt x="400491" y="299179"/>
                    <a:pt x="351618" y="151772"/>
                    <a:pt x="246777" y="54025"/>
                  </a:cubicBezTo>
                  <a:cubicBezTo>
                    <a:pt x="223129" y="31954"/>
                    <a:pt x="195539" y="11458"/>
                    <a:pt x="163220" y="3576"/>
                  </a:cubicBezTo>
                  <a:cubicBezTo>
                    <a:pt x="87545" y="-16131"/>
                    <a:pt x="2411" y="48507"/>
                    <a:pt x="47" y="126547"/>
                  </a:cubicBezTo>
                  <a:cubicBezTo>
                    <a:pt x="-2318" y="217987"/>
                    <a:pt x="85969" y="281049"/>
                    <a:pt x="150607" y="345687"/>
                  </a:cubicBezTo>
                  <a:cubicBezTo>
                    <a:pt x="275155" y="468658"/>
                    <a:pt x="335852" y="648385"/>
                    <a:pt x="316933" y="822594"/>
                  </a:cubicBezTo>
                  <a:cubicBezTo>
                    <a:pt x="369748" y="705930"/>
                    <a:pt x="402067" y="570346"/>
                    <a:pt x="401279" y="4426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195;p16"/>
            <p:cNvSpPr/>
            <p:nvPr/>
          </p:nvSpPr>
          <p:spPr>
            <a:xfrm rot="972124">
              <a:off x="3553815" y="1552776"/>
              <a:ext cx="806965" cy="435346"/>
            </a:xfrm>
            <a:custGeom>
              <a:avLst/>
              <a:gdLst/>
              <a:ahLst/>
              <a:cxnLst/>
              <a:rect l="l" t="t" r="r" b="b"/>
              <a:pathLst>
                <a:path w="584842" h="315514" extrusionOk="0">
                  <a:moveTo>
                    <a:pt x="277415" y="198059"/>
                  </a:moveTo>
                  <a:cubicBezTo>
                    <a:pt x="234848" y="209883"/>
                    <a:pt x="194646" y="229590"/>
                    <a:pt x="150503" y="235896"/>
                  </a:cubicBezTo>
                  <a:cubicBezTo>
                    <a:pt x="93747" y="244567"/>
                    <a:pt x="28320" y="228802"/>
                    <a:pt x="6248" y="167316"/>
                  </a:cubicBezTo>
                  <a:cubicBezTo>
                    <a:pt x="-5576" y="134208"/>
                    <a:pt x="-58" y="97948"/>
                    <a:pt x="18072" y="68781"/>
                  </a:cubicBezTo>
                  <a:cubicBezTo>
                    <a:pt x="63004" y="-6105"/>
                    <a:pt x="148926" y="-5316"/>
                    <a:pt x="224601" y="4931"/>
                  </a:cubicBezTo>
                  <a:cubicBezTo>
                    <a:pt x="471331" y="38827"/>
                    <a:pt x="571442" y="272945"/>
                    <a:pt x="584843" y="315512"/>
                  </a:cubicBezTo>
                  <a:cubicBezTo>
                    <a:pt x="584843" y="316300"/>
                    <a:pt x="449259" y="150762"/>
                    <a:pt x="277415" y="19805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07458903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3 Six columns">
  <p:cSld name="013 Six columns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7"/>
          <p:cNvSpPr txBox="1">
            <a:spLocks noGrp="1"/>
          </p:cNvSpPr>
          <p:nvPr>
            <p:ph type="subTitle" idx="1"/>
          </p:nvPr>
        </p:nvSpPr>
        <p:spPr>
          <a:xfrm>
            <a:off x="415600" y="1706400"/>
            <a:ext cx="32505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98" name="Google Shape;198;p17"/>
          <p:cNvSpPr txBox="1">
            <a:spLocks noGrp="1"/>
          </p:cNvSpPr>
          <p:nvPr>
            <p:ph type="subTitle" idx="2"/>
          </p:nvPr>
        </p:nvSpPr>
        <p:spPr>
          <a:xfrm>
            <a:off x="415600" y="3182125"/>
            <a:ext cx="32505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99" name="Google Shape;199;p17"/>
          <p:cNvSpPr txBox="1">
            <a:spLocks noGrp="1"/>
          </p:cNvSpPr>
          <p:nvPr>
            <p:ph type="subTitle" idx="3"/>
          </p:nvPr>
        </p:nvSpPr>
        <p:spPr>
          <a:xfrm>
            <a:off x="415600" y="4687580"/>
            <a:ext cx="32505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200" name="Google Shape;200;p17"/>
          <p:cNvSpPr txBox="1">
            <a:spLocks noGrp="1"/>
          </p:cNvSpPr>
          <p:nvPr>
            <p:ph type="subTitle" idx="4"/>
          </p:nvPr>
        </p:nvSpPr>
        <p:spPr>
          <a:xfrm>
            <a:off x="4266987" y="1723750"/>
            <a:ext cx="32505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201" name="Google Shape;201;p17"/>
          <p:cNvSpPr txBox="1">
            <a:spLocks noGrp="1"/>
          </p:cNvSpPr>
          <p:nvPr>
            <p:ph type="subTitle" idx="5"/>
          </p:nvPr>
        </p:nvSpPr>
        <p:spPr>
          <a:xfrm>
            <a:off x="4266987" y="3182125"/>
            <a:ext cx="32505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202" name="Google Shape;202;p17"/>
          <p:cNvSpPr txBox="1">
            <a:spLocks noGrp="1"/>
          </p:cNvSpPr>
          <p:nvPr>
            <p:ph type="subTitle" idx="6"/>
          </p:nvPr>
        </p:nvSpPr>
        <p:spPr>
          <a:xfrm>
            <a:off x="4266987" y="4687580"/>
            <a:ext cx="32505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203" name="Google Shape;203;p1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04" name="Google Shape;204;p17"/>
          <p:cNvSpPr txBox="1">
            <a:spLocks noGrp="1"/>
          </p:cNvSpPr>
          <p:nvPr>
            <p:ph type="body" idx="7"/>
          </p:nvPr>
        </p:nvSpPr>
        <p:spPr>
          <a:xfrm>
            <a:off x="4266987" y="2132600"/>
            <a:ext cx="3250500" cy="83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205" name="Google Shape;205;p17"/>
          <p:cNvSpPr txBox="1">
            <a:spLocks noGrp="1"/>
          </p:cNvSpPr>
          <p:nvPr>
            <p:ph type="body" idx="8"/>
          </p:nvPr>
        </p:nvSpPr>
        <p:spPr>
          <a:xfrm>
            <a:off x="4266987" y="5104400"/>
            <a:ext cx="3250500" cy="83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rtl="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rtl="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206" name="Google Shape;206;p17"/>
          <p:cNvSpPr txBox="1">
            <a:spLocks noGrp="1"/>
          </p:cNvSpPr>
          <p:nvPr>
            <p:ph type="body" idx="9"/>
          </p:nvPr>
        </p:nvSpPr>
        <p:spPr>
          <a:xfrm>
            <a:off x="4266987" y="3580400"/>
            <a:ext cx="3250500" cy="83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rtl="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rtl="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207" name="Google Shape;207;p17"/>
          <p:cNvSpPr txBox="1">
            <a:spLocks noGrp="1"/>
          </p:cNvSpPr>
          <p:nvPr>
            <p:ph type="body" idx="13"/>
          </p:nvPr>
        </p:nvSpPr>
        <p:spPr>
          <a:xfrm>
            <a:off x="415600" y="2132600"/>
            <a:ext cx="3250500" cy="83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rtl="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rtl="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208" name="Google Shape;208;p17"/>
          <p:cNvSpPr txBox="1">
            <a:spLocks noGrp="1"/>
          </p:cNvSpPr>
          <p:nvPr>
            <p:ph type="body" idx="14"/>
          </p:nvPr>
        </p:nvSpPr>
        <p:spPr>
          <a:xfrm>
            <a:off x="415600" y="5104400"/>
            <a:ext cx="3250500" cy="83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rtl="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rtl="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209" name="Google Shape;209;p17"/>
          <p:cNvSpPr txBox="1">
            <a:spLocks noGrp="1"/>
          </p:cNvSpPr>
          <p:nvPr>
            <p:ph type="body" idx="15"/>
          </p:nvPr>
        </p:nvSpPr>
        <p:spPr>
          <a:xfrm>
            <a:off x="415600" y="3580400"/>
            <a:ext cx="3250500" cy="83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rtl="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rtl="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grpSp>
        <p:nvGrpSpPr>
          <p:cNvPr id="210" name="Google Shape;210;p17"/>
          <p:cNvGrpSpPr/>
          <p:nvPr/>
        </p:nvGrpSpPr>
        <p:grpSpPr>
          <a:xfrm>
            <a:off x="7285317" y="963390"/>
            <a:ext cx="4700732" cy="5054674"/>
            <a:chOff x="7285317" y="963390"/>
            <a:chExt cx="4700732" cy="5054674"/>
          </a:xfrm>
        </p:grpSpPr>
        <p:sp>
          <p:nvSpPr>
            <p:cNvPr id="211" name="Google Shape;211;p17"/>
            <p:cNvSpPr/>
            <p:nvPr/>
          </p:nvSpPr>
          <p:spPr>
            <a:xfrm flipH="1">
              <a:off x="7980647" y="5438139"/>
              <a:ext cx="3318891" cy="165944"/>
            </a:xfrm>
            <a:custGeom>
              <a:avLst/>
              <a:gdLst/>
              <a:ahLst/>
              <a:cxnLst/>
              <a:rect l="l" t="t" r="r" b="b"/>
              <a:pathLst>
                <a:path w="4724400" h="236219" extrusionOk="0">
                  <a:moveTo>
                    <a:pt x="2362200" y="236220"/>
                  </a:moveTo>
                  <a:cubicBezTo>
                    <a:pt x="3663315" y="236220"/>
                    <a:pt x="4724400" y="182880"/>
                    <a:pt x="4724400" y="118110"/>
                  </a:cubicBezTo>
                  <a:cubicBezTo>
                    <a:pt x="4724400" y="52388"/>
                    <a:pt x="3663315" y="0"/>
                    <a:pt x="2362200" y="0"/>
                  </a:cubicBezTo>
                  <a:cubicBezTo>
                    <a:pt x="1061085" y="0"/>
                    <a:pt x="0" y="53340"/>
                    <a:pt x="0" y="118110"/>
                  </a:cubicBezTo>
                  <a:cubicBezTo>
                    <a:pt x="0" y="182880"/>
                    <a:pt x="1061085" y="236220"/>
                    <a:pt x="2362200" y="236220"/>
                  </a:cubicBezTo>
                  <a:close/>
                </a:path>
              </a:pathLst>
            </a:custGeom>
            <a:solidFill>
              <a:srgbClr val="000000">
                <a:alpha val="234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Google Shape;212;p17"/>
            <p:cNvSpPr/>
            <p:nvPr/>
          </p:nvSpPr>
          <p:spPr>
            <a:xfrm rot="2700000" flipH="1">
              <a:off x="7973724" y="2005738"/>
              <a:ext cx="3323920" cy="3323920"/>
            </a:xfrm>
            <a:custGeom>
              <a:avLst/>
              <a:gdLst/>
              <a:ahLst/>
              <a:cxnLst/>
              <a:rect l="l" t="t" r="r" b="b"/>
              <a:pathLst>
                <a:path w="4724354" h="4724354" extrusionOk="0">
                  <a:moveTo>
                    <a:pt x="4724355" y="2362177"/>
                  </a:moveTo>
                  <a:cubicBezTo>
                    <a:pt x="4724355" y="3666772"/>
                    <a:pt x="3666772" y="4724355"/>
                    <a:pt x="2362177" y="4724355"/>
                  </a:cubicBezTo>
                  <a:cubicBezTo>
                    <a:pt x="1057583" y="4724355"/>
                    <a:pt x="0" y="3666772"/>
                    <a:pt x="0" y="2362177"/>
                  </a:cubicBezTo>
                  <a:cubicBezTo>
                    <a:pt x="0" y="1057583"/>
                    <a:pt x="1057583" y="0"/>
                    <a:pt x="2362177" y="0"/>
                  </a:cubicBezTo>
                  <a:cubicBezTo>
                    <a:pt x="3666772" y="0"/>
                    <a:pt x="4724355" y="1057583"/>
                    <a:pt x="4724355" y="23621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13" name="Google Shape;213;p17"/>
            <p:cNvGrpSpPr/>
            <p:nvPr/>
          </p:nvGrpSpPr>
          <p:grpSpPr>
            <a:xfrm flipH="1">
              <a:off x="9116725" y="2445393"/>
              <a:ext cx="1060695" cy="1784047"/>
              <a:chOff x="3083744" y="1423529"/>
              <a:chExt cx="913447" cy="1536382"/>
            </a:xfrm>
          </p:grpSpPr>
          <p:sp>
            <p:nvSpPr>
              <p:cNvPr id="214" name="Google Shape;214;p17"/>
              <p:cNvSpPr/>
              <p:nvPr/>
            </p:nvSpPr>
            <p:spPr>
              <a:xfrm>
                <a:off x="3375209" y="2458896"/>
                <a:ext cx="330517" cy="439102"/>
              </a:xfrm>
              <a:custGeom>
                <a:avLst/>
                <a:gdLst/>
                <a:ahLst/>
                <a:cxnLst/>
                <a:rect l="l" t="t" r="r" b="b"/>
                <a:pathLst>
                  <a:path w="330517" h="439102" extrusionOk="0">
                    <a:moveTo>
                      <a:pt x="0" y="0"/>
                    </a:moveTo>
                    <a:lnTo>
                      <a:pt x="330517" y="0"/>
                    </a:lnTo>
                    <a:lnTo>
                      <a:pt x="330517" y="439103"/>
                    </a:lnTo>
                    <a:lnTo>
                      <a:pt x="0" y="439103"/>
                    </a:lnTo>
                    <a:close/>
                  </a:path>
                </a:pathLst>
              </a:custGeom>
              <a:solidFill>
                <a:srgbClr val="56484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5" name="Google Shape;215;p17"/>
              <p:cNvSpPr/>
              <p:nvPr/>
            </p:nvSpPr>
            <p:spPr>
              <a:xfrm>
                <a:off x="3375209" y="2502711"/>
                <a:ext cx="330517" cy="108584"/>
              </a:xfrm>
              <a:custGeom>
                <a:avLst/>
                <a:gdLst/>
                <a:ahLst/>
                <a:cxnLst/>
                <a:rect l="l" t="t" r="r" b="b"/>
                <a:pathLst>
                  <a:path w="330517" h="108584" extrusionOk="0">
                    <a:moveTo>
                      <a:pt x="0" y="40957"/>
                    </a:moveTo>
                    <a:lnTo>
                      <a:pt x="330517" y="0"/>
                    </a:lnTo>
                    <a:lnTo>
                      <a:pt x="330517" y="66675"/>
                    </a:lnTo>
                    <a:lnTo>
                      <a:pt x="0" y="108585"/>
                    </a:lnTo>
                    <a:close/>
                  </a:path>
                </a:pathLst>
              </a:custGeom>
              <a:solidFill>
                <a:srgbClr val="86736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6" name="Google Shape;216;p17"/>
              <p:cNvSpPr/>
              <p:nvPr/>
            </p:nvSpPr>
            <p:spPr>
              <a:xfrm>
                <a:off x="3375209" y="2625583"/>
                <a:ext cx="330517" cy="108585"/>
              </a:xfrm>
              <a:custGeom>
                <a:avLst/>
                <a:gdLst/>
                <a:ahLst/>
                <a:cxnLst/>
                <a:rect l="l" t="t" r="r" b="b"/>
                <a:pathLst>
                  <a:path w="330517" h="108585" extrusionOk="0">
                    <a:moveTo>
                      <a:pt x="0" y="40958"/>
                    </a:moveTo>
                    <a:cubicBezTo>
                      <a:pt x="110490" y="27623"/>
                      <a:pt x="220027" y="13335"/>
                      <a:pt x="330517" y="0"/>
                    </a:cubicBezTo>
                    <a:cubicBezTo>
                      <a:pt x="330517" y="22860"/>
                      <a:pt x="330517" y="44767"/>
                      <a:pt x="330517" y="67628"/>
                    </a:cubicBezTo>
                    <a:cubicBezTo>
                      <a:pt x="220027" y="80963"/>
                      <a:pt x="110490" y="95250"/>
                      <a:pt x="0" y="108585"/>
                    </a:cubicBezTo>
                    <a:cubicBezTo>
                      <a:pt x="0" y="86678"/>
                      <a:pt x="0" y="63817"/>
                      <a:pt x="0" y="40958"/>
                    </a:cubicBezTo>
                    <a:close/>
                  </a:path>
                </a:pathLst>
              </a:custGeom>
              <a:solidFill>
                <a:srgbClr val="86736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7" name="Google Shape;217;p17"/>
              <p:cNvSpPr/>
              <p:nvPr/>
            </p:nvSpPr>
            <p:spPr>
              <a:xfrm>
                <a:off x="3375209" y="2748456"/>
                <a:ext cx="330517" cy="109537"/>
              </a:xfrm>
              <a:custGeom>
                <a:avLst/>
                <a:gdLst/>
                <a:ahLst/>
                <a:cxnLst/>
                <a:rect l="l" t="t" r="r" b="b"/>
                <a:pathLst>
                  <a:path w="330517" h="109537" extrusionOk="0">
                    <a:moveTo>
                      <a:pt x="0" y="41910"/>
                    </a:moveTo>
                    <a:lnTo>
                      <a:pt x="330517" y="0"/>
                    </a:lnTo>
                    <a:lnTo>
                      <a:pt x="330517" y="67627"/>
                    </a:lnTo>
                    <a:lnTo>
                      <a:pt x="0" y="109538"/>
                    </a:lnTo>
                    <a:close/>
                  </a:path>
                </a:pathLst>
              </a:custGeom>
              <a:solidFill>
                <a:srgbClr val="86736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" name="Google Shape;218;p17"/>
              <p:cNvSpPr/>
              <p:nvPr/>
            </p:nvSpPr>
            <p:spPr>
              <a:xfrm>
                <a:off x="3375209" y="2897999"/>
                <a:ext cx="330517" cy="61912"/>
              </a:xfrm>
              <a:custGeom>
                <a:avLst/>
                <a:gdLst/>
                <a:ahLst/>
                <a:cxnLst/>
                <a:rect l="l" t="t" r="r" b="b"/>
                <a:pathLst>
                  <a:path w="330517" h="61912" extrusionOk="0">
                    <a:moveTo>
                      <a:pt x="81915" y="61913"/>
                    </a:moveTo>
                    <a:lnTo>
                      <a:pt x="247650" y="61913"/>
                    </a:lnTo>
                    <a:lnTo>
                      <a:pt x="33051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44F5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9" name="Google Shape;219;p17"/>
              <p:cNvSpPr/>
              <p:nvPr/>
            </p:nvSpPr>
            <p:spPr>
              <a:xfrm>
                <a:off x="3083744" y="1423529"/>
                <a:ext cx="913447" cy="1036320"/>
              </a:xfrm>
              <a:custGeom>
                <a:avLst/>
                <a:gdLst/>
                <a:ahLst/>
                <a:cxnLst/>
                <a:rect l="l" t="t" r="r" b="b"/>
                <a:pathLst>
                  <a:path w="913447" h="1036320" extrusionOk="0">
                    <a:moveTo>
                      <a:pt x="456247" y="0"/>
                    </a:moveTo>
                    <a:cubicBezTo>
                      <a:pt x="708660" y="0"/>
                      <a:pt x="913447" y="204788"/>
                      <a:pt x="913447" y="457200"/>
                    </a:cubicBezTo>
                    <a:cubicBezTo>
                      <a:pt x="913447" y="613410"/>
                      <a:pt x="835342" y="750570"/>
                      <a:pt x="716280" y="833438"/>
                    </a:cubicBezTo>
                    <a:cubicBezTo>
                      <a:pt x="655320" y="875348"/>
                      <a:pt x="621982" y="940118"/>
                      <a:pt x="621982" y="1014413"/>
                    </a:cubicBezTo>
                    <a:lnTo>
                      <a:pt x="621982" y="1036320"/>
                    </a:lnTo>
                    <a:lnTo>
                      <a:pt x="291465" y="1036320"/>
                    </a:lnTo>
                    <a:lnTo>
                      <a:pt x="291465" y="1014413"/>
                    </a:lnTo>
                    <a:cubicBezTo>
                      <a:pt x="291465" y="940118"/>
                      <a:pt x="258127" y="876300"/>
                      <a:pt x="197167" y="833438"/>
                    </a:cubicBezTo>
                    <a:cubicBezTo>
                      <a:pt x="78105" y="750570"/>
                      <a:pt x="0" y="613410"/>
                      <a:pt x="0" y="457200"/>
                    </a:cubicBezTo>
                    <a:cubicBezTo>
                      <a:pt x="0" y="204788"/>
                      <a:pt x="203835" y="0"/>
                      <a:pt x="4562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0" name="Google Shape;220;p17"/>
              <p:cNvSpPr/>
              <p:nvPr/>
            </p:nvSpPr>
            <p:spPr>
              <a:xfrm>
                <a:off x="3274244" y="1789289"/>
                <a:ext cx="532447" cy="669607"/>
              </a:xfrm>
              <a:custGeom>
                <a:avLst/>
                <a:gdLst/>
                <a:ahLst/>
                <a:cxnLst/>
                <a:rect l="l" t="t" r="r" b="b"/>
                <a:pathLst>
                  <a:path w="532447" h="669607" extrusionOk="0">
                    <a:moveTo>
                      <a:pt x="303847" y="669607"/>
                    </a:moveTo>
                    <a:lnTo>
                      <a:pt x="303847" y="228600"/>
                    </a:lnTo>
                    <a:lnTo>
                      <a:pt x="228600" y="228600"/>
                    </a:lnTo>
                    <a:lnTo>
                      <a:pt x="228600" y="669607"/>
                    </a:lnTo>
                    <a:lnTo>
                      <a:pt x="178117" y="669607"/>
                    </a:lnTo>
                    <a:lnTo>
                      <a:pt x="178117" y="228600"/>
                    </a:lnTo>
                    <a:lnTo>
                      <a:pt x="114300" y="228600"/>
                    </a:lnTo>
                    <a:cubicBezTo>
                      <a:pt x="82867" y="228600"/>
                      <a:pt x="54292" y="216217"/>
                      <a:pt x="33338" y="195263"/>
                    </a:cubicBezTo>
                    <a:cubicBezTo>
                      <a:pt x="12382" y="174308"/>
                      <a:pt x="0" y="145733"/>
                      <a:pt x="0" y="114300"/>
                    </a:cubicBezTo>
                    <a:cubicBezTo>
                      <a:pt x="0" y="82867"/>
                      <a:pt x="12382" y="54292"/>
                      <a:pt x="33338" y="33338"/>
                    </a:cubicBezTo>
                    <a:cubicBezTo>
                      <a:pt x="54292" y="12382"/>
                      <a:pt x="82867" y="0"/>
                      <a:pt x="114300" y="0"/>
                    </a:cubicBezTo>
                    <a:cubicBezTo>
                      <a:pt x="145732" y="0"/>
                      <a:pt x="174307" y="12382"/>
                      <a:pt x="195263" y="33338"/>
                    </a:cubicBezTo>
                    <a:cubicBezTo>
                      <a:pt x="216217" y="54292"/>
                      <a:pt x="228600" y="82867"/>
                      <a:pt x="228600" y="114300"/>
                    </a:cubicBezTo>
                    <a:lnTo>
                      <a:pt x="228600" y="178117"/>
                    </a:lnTo>
                    <a:lnTo>
                      <a:pt x="303847" y="178117"/>
                    </a:lnTo>
                    <a:lnTo>
                      <a:pt x="303847" y="114300"/>
                    </a:lnTo>
                    <a:cubicBezTo>
                      <a:pt x="303847" y="82867"/>
                      <a:pt x="316230" y="54292"/>
                      <a:pt x="337185" y="33338"/>
                    </a:cubicBezTo>
                    <a:cubicBezTo>
                      <a:pt x="358140" y="12382"/>
                      <a:pt x="386715" y="0"/>
                      <a:pt x="418147" y="0"/>
                    </a:cubicBezTo>
                    <a:cubicBezTo>
                      <a:pt x="449580" y="0"/>
                      <a:pt x="478155" y="12382"/>
                      <a:pt x="499110" y="33338"/>
                    </a:cubicBezTo>
                    <a:cubicBezTo>
                      <a:pt x="520065" y="54292"/>
                      <a:pt x="532447" y="82867"/>
                      <a:pt x="532447" y="114300"/>
                    </a:cubicBezTo>
                    <a:cubicBezTo>
                      <a:pt x="532447" y="145733"/>
                      <a:pt x="520065" y="174308"/>
                      <a:pt x="499110" y="195263"/>
                    </a:cubicBezTo>
                    <a:cubicBezTo>
                      <a:pt x="478155" y="216217"/>
                      <a:pt x="449580" y="228600"/>
                      <a:pt x="418147" y="228600"/>
                    </a:cubicBezTo>
                    <a:lnTo>
                      <a:pt x="354330" y="228600"/>
                    </a:lnTo>
                    <a:lnTo>
                      <a:pt x="354330" y="669607"/>
                    </a:lnTo>
                    <a:lnTo>
                      <a:pt x="303847" y="669607"/>
                    </a:lnTo>
                    <a:lnTo>
                      <a:pt x="303847" y="669607"/>
                    </a:lnTo>
                    <a:close/>
                    <a:moveTo>
                      <a:pt x="354330" y="114300"/>
                    </a:moveTo>
                    <a:lnTo>
                      <a:pt x="354330" y="178117"/>
                    </a:lnTo>
                    <a:lnTo>
                      <a:pt x="418147" y="178117"/>
                    </a:lnTo>
                    <a:cubicBezTo>
                      <a:pt x="435292" y="178117"/>
                      <a:pt x="451485" y="170497"/>
                      <a:pt x="462915" y="159067"/>
                    </a:cubicBezTo>
                    <a:cubicBezTo>
                      <a:pt x="474345" y="147638"/>
                      <a:pt x="481965" y="131445"/>
                      <a:pt x="481965" y="114300"/>
                    </a:cubicBezTo>
                    <a:cubicBezTo>
                      <a:pt x="481965" y="97155"/>
                      <a:pt x="475297" y="80963"/>
                      <a:pt x="462915" y="69532"/>
                    </a:cubicBezTo>
                    <a:cubicBezTo>
                      <a:pt x="451485" y="58102"/>
                      <a:pt x="435292" y="50482"/>
                      <a:pt x="418147" y="50482"/>
                    </a:cubicBezTo>
                    <a:cubicBezTo>
                      <a:pt x="401003" y="50482"/>
                      <a:pt x="384810" y="57150"/>
                      <a:pt x="373380" y="69532"/>
                    </a:cubicBezTo>
                    <a:cubicBezTo>
                      <a:pt x="360997" y="80963"/>
                      <a:pt x="354330" y="96202"/>
                      <a:pt x="354330" y="114300"/>
                    </a:cubicBezTo>
                    <a:lnTo>
                      <a:pt x="354330" y="114300"/>
                    </a:lnTo>
                    <a:close/>
                    <a:moveTo>
                      <a:pt x="114300" y="178117"/>
                    </a:moveTo>
                    <a:lnTo>
                      <a:pt x="178117" y="178117"/>
                    </a:lnTo>
                    <a:lnTo>
                      <a:pt x="178117" y="114300"/>
                    </a:lnTo>
                    <a:cubicBezTo>
                      <a:pt x="178117" y="97155"/>
                      <a:pt x="171450" y="80963"/>
                      <a:pt x="159067" y="69532"/>
                    </a:cubicBezTo>
                    <a:cubicBezTo>
                      <a:pt x="147638" y="58102"/>
                      <a:pt x="131445" y="50482"/>
                      <a:pt x="114300" y="50482"/>
                    </a:cubicBezTo>
                    <a:cubicBezTo>
                      <a:pt x="97155" y="50482"/>
                      <a:pt x="80963" y="57150"/>
                      <a:pt x="69532" y="69532"/>
                    </a:cubicBezTo>
                    <a:cubicBezTo>
                      <a:pt x="58102" y="80963"/>
                      <a:pt x="50482" y="97155"/>
                      <a:pt x="50482" y="114300"/>
                    </a:cubicBezTo>
                    <a:cubicBezTo>
                      <a:pt x="50482" y="131445"/>
                      <a:pt x="57150" y="147638"/>
                      <a:pt x="69532" y="159067"/>
                    </a:cubicBezTo>
                    <a:cubicBezTo>
                      <a:pt x="80963" y="170497"/>
                      <a:pt x="96202" y="178117"/>
                      <a:pt x="114300" y="17811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21" name="Google Shape;221;p17"/>
            <p:cNvSpPr/>
            <p:nvPr/>
          </p:nvSpPr>
          <p:spPr>
            <a:xfrm rot="7455879" flipH="1">
              <a:off x="11171862" y="4635829"/>
              <a:ext cx="388451" cy="796271"/>
            </a:xfrm>
            <a:custGeom>
              <a:avLst/>
              <a:gdLst/>
              <a:ahLst/>
              <a:cxnLst/>
              <a:rect l="l" t="t" r="r" b="b"/>
              <a:pathLst>
                <a:path w="401292" h="822594" extrusionOk="0">
                  <a:moveTo>
                    <a:pt x="401279" y="442645"/>
                  </a:moveTo>
                  <a:cubicBezTo>
                    <a:pt x="400491" y="299179"/>
                    <a:pt x="351618" y="151772"/>
                    <a:pt x="246777" y="54025"/>
                  </a:cubicBezTo>
                  <a:cubicBezTo>
                    <a:pt x="223129" y="31954"/>
                    <a:pt x="195539" y="11458"/>
                    <a:pt x="163220" y="3576"/>
                  </a:cubicBezTo>
                  <a:cubicBezTo>
                    <a:pt x="87545" y="-16131"/>
                    <a:pt x="2411" y="48507"/>
                    <a:pt x="47" y="126547"/>
                  </a:cubicBezTo>
                  <a:cubicBezTo>
                    <a:pt x="-2318" y="217987"/>
                    <a:pt x="85969" y="281049"/>
                    <a:pt x="150607" y="345687"/>
                  </a:cubicBezTo>
                  <a:cubicBezTo>
                    <a:pt x="275155" y="468658"/>
                    <a:pt x="335852" y="648385"/>
                    <a:pt x="316933" y="822594"/>
                  </a:cubicBezTo>
                  <a:cubicBezTo>
                    <a:pt x="369748" y="705930"/>
                    <a:pt x="402067" y="570346"/>
                    <a:pt x="401279" y="44264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" name="Google Shape;222;p17"/>
            <p:cNvSpPr/>
            <p:nvPr/>
          </p:nvSpPr>
          <p:spPr>
            <a:xfrm rot="7455879" flipH="1">
              <a:off x="10842267" y="5046858"/>
              <a:ext cx="566127" cy="305418"/>
            </a:xfrm>
            <a:custGeom>
              <a:avLst/>
              <a:gdLst/>
              <a:ahLst/>
              <a:cxnLst/>
              <a:rect l="l" t="t" r="r" b="b"/>
              <a:pathLst>
                <a:path w="584842" h="315514" extrusionOk="0">
                  <a:moveTo>
                    <a:pt x="277415" y="198059"/>
                  </a:moveTo>
                  <a:cubicBezTo>
                    <a:pt x="234848" y="209883"/>
                    <a:pt x="194646" y="229590"/>
                    <a:pt x="150503" y="235896"/>
                  </a:cubicBezTo>
                  <a:cubicBezTo>
                    <a:pt x="93747" y="244567"/>
                    <a:pt x="28320" y="228802"/>
                    <a:pt x="6248" y="167316"/>
                  </a:cubicBezTo>
                  <a:cubicBezTo>
                    <a:pt x="-5576" y="134208"/>
                    <a:pt x="-58" y="97948"/>
                    <a:pt x="18072" y="68781"/>
                  </a:cubicBezTo>
                  <a:cubicBezTo>
                    <a:pt x="63004" y="-6105"/>
                    <a:pt x="148926" y="-5316"/>
                    <a:pt x="224601" y="4931"/>
                  </a:cubicBezTo>
                  <a:cubicBezTo>
                    <a:pt x="471331" y="38827"/>
                    <a:pt x="571442" y="272945"/>
                    <a:pt x="584843" y="315512"/>
                  </a:cubicBezTo>
                  <a:cubicBezTo>
                    <a:pt x="584843" y="316300"/>
                    <a:pt x="449259" y="150762"/>
                    <a:pt x="277415" y="19805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23" name="Google Shape;223;p17"/>
            <p:cNvGrpSpPr/>
            <p:nvPr/>
          </p:nvGrpSpPr>
          <p:grpSpPr>
            <a:xfrm rot="1838072" flipH="1">
              <a:off x="10048323" y="1294601"/>
              <a:ext cx="1524479" cy="819629"/>
              <a:chOff x="3448893" y="949065"/>
              <a:chExt cx="2173513" cy="1168580"/>
            </a:xfrm>
          </p:grpSpPr>
          <p:sp>
            <p:nvSpPr>
              <p:cNvPr id="224" name="Google Shape;224;p17"/>
              <p:cNvSpPr/>
              <p:nvPr/>
            </p:nvSpPr>
            <p:spPr>
              <a:xfrm>
                <a:off x="4498069" y="1640485"/>
                <a:ext cx="1124337" cy="477160"/>
              </a:xfrm>
              <a:custGeom>
                <a:avLst/>
                <a:gdLst/>
                <a:ahLst/>
                <a:cxnLst/>
                <a:rect l="l" t="t" r="r" b="b"/>
                <a:pathLst>
                  <a:path w="814737" h="345768" extrusionOk="0">
                    <a:moveTo>
                      <a:pt x="804830" y="218856"/>
                    </a:moveTo>
                    <a:cubicBezTo>
                      <a:pt x="729155" y="367840"/>
                      <a:pt x="532086" y="146335"/>
                      <a:pt x="320040" y="184960"/>
                    </a:cubicBezTo>
                    <a:cubicBezTo>
                      <a:pt x="175786" y="210973"/>
                      <a:pt x="80404" y="251176"/>
                      <a:pt x="0" y="345769"/>
                    </a:cubicBezTo>
                    <a:cubicBezTo>
                      <a:pt x="409903" y="-232038"/>
                      <a:pt x="889963" y="51742"/>
                      <a:pt x="804830" y="21885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5" name="Google Shape;225;p17"/>
              <p:cNvSpPr/>
              <p:nvPr/>
            </p:nvSpPr>
            <p:spPr>
              <a:xfrm>
                <a:off x="3963048" y="949065"/>
                <a:ext cx="553783" cy="1135180"/>
              </a:xfrm>
              <a:custGeom>
                <a:avLst/>
                <a:gdLst/>
                <a:ahLst/>
                <a:cxnLst/>
                <a:rect l="l" t="t" r="r" b="b"/>
                <a:pathLst>
                  <a:path w="401292" h="822594" extrusionOk="0">
                    <a:moveTo>
                      <a:pt x="401279" y="442645"/>
                    </a:moveTo>
                    <a:cubicBezTo>
                      <a:pt x="400491" y="299179"/>
                      <a:pt x="351618" y="151772"/>
                      <a:pt x="246777" y="54025"/>
                    </a:cubicBezTo>
                    <a:cubicBezTo>
                      <a:pt x="223129" y="31954"/>
                      <a:pt x="195539" y="11458"/>
                      <a:pt x="163220" y="3576"/>
                    </a:cubicBezTo>
                    <a:cubicBezTo>
                      <a:pt x="87545" y="-16131"/>
                      <a:pt x="2411" y="48507"/>
                      <a:pt x="47" y="126547"/>
                    </a:cubicBezTo>
                    <a:cubicBezTo>
                      <a:pt x="-2318" y="217987"/>
                      <a:pt x="85969" y="281049"/>
                      <a:pt x="150607" y="345687"/>
                    </a:cubicBezTo>
                    <a:cubicBezTo>
                      <a:pt x="275155" y="468658"/>
                      <a:pt x="335852" y="648385"/>
                      <a:pt x="316933" y="822594"/>
                    </a:cubicBezTo>
                    <a:cubicBezTo>
                      <a:pt x="369748" y="705930"/>
                      <a:pt x="402067" y="570346"/>
                      <a:pt x="401279" y="44264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6" name="Google Shape;226;p17"/>
              <p:cNvSpPr/>
              <p:nvPr/>
            </p:nvSpPr>
            <p:spPr>
              <a:xfrm>
                <a:off x="3448893" y="1450622"/>
                <a:ext cx="807082" cy="435409"/>
              </a:xfrm>
              <a:custGeom>
                <a:avLst/>
                <a:gdLst/>
                <a:ahLst/>
                <a:cxnLst/>
                <a:rect l="l" t="t" r="r" b="b"/>
                <a:pathLst>
                  <a:path w="584842" h="315514" extrusionOk="0">
                    <a:moveTo>
                      <a:pt x="277415" y="198059"/>
                    </a:moveTo>
                    <a:cubicBezTo>
                      <a:pt x="234848" y="209883"/>
                      <a:pt x="194646" y="229590"/>
                      <a:pt x="150503" y="235896"/>
                    </a:cubicBezTo>
                    <a:cubicBezTo>
                      <a:pt x="93747" y="244567"/>
                      <a:pt x="28320" y="228802"/>
                      <a:pt x="6248" y="167316"/>
                    </a:cubicBezTo>
                    <a:cubicBezTo>
                      <a:pt x="-5576" y="134208"/>
                      <a:pt x="-58" y="97948"/>
                      <a:pt x="18072" y="68781"/>
                    </a:cubicBezTo>
                    <a:cubicBezTo>
                      <a:pt x="63004" y="-6105"/>
                      <a:pt x="148926" y="-5316"/>
                      <a:pt x="224601" y="4931"/>
                    </a:cubicBezTo>
                    <a:cubicBezTo>
                      <a:pt x="471331" y="38827"/>
                      <a:pt x="571442" y="272945"/>
                      <a:pt x="584843" y="315512"/>
                    </a:cubicBezTo>
                    <a:cubicBezTo>
                      <a:pt x="584843" y="316300"/>
                      <a:pt x="449259" y="150762"/>
                      <a:pt x="277415" y="19805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27" name="Google Shape;227;p17"/>
          <p:cNvGrpSpPr/>
          <p:nvPr/>
        </p:nvGrpSpPr>
        <p:grpSpPr>
          <a:xfrm>
            <a:off x="8331140" y="4414401"/>
            <a:ext cx="2609093" cy="1110917"/>
            <a:chOff x="4487664" y="-1392325"/>
            <a:chExt cx="3997997" cy="1702034"/>
          </a:xfrm>
        </p:grpSpPr>
        <p:grpSp>
          <p:nvGrpSpPr>
            <p:cNvPr id="228" name="Google Shape;228;p17"/>
            <p:cNvGrpSpPr/>
            <p:nvPr/>
          </p:nvGrpSpPr>
          <p:grpSpPr>
            <a:xfrm>
              <a:off x="5041805" y="-1392325"/>
              <a:ext cx="2896971" cy="1702034"/>
              <a:chOff x="4692026" y="4370063"/>
              <a:chExt cx="2807959" cy="1649737"/>
            </a:xfrm>
          </p:grpSpPr>
          <p:sp>
            <p:nvSpPr>
              <p:cNvPr id="229" name="Google Shape;229;p17"/>
              <p:cNvSpPr/>
              <p:nvPr/>
            </p:nvSpPr>
            <p:spPr>
              <a:xfrm>
                <a:off x="4692026" y="4370063"/>
                <a:ext cx="2807065" cy="1649730"/>
              </a:xfrm>
              <a:custGeom>
                <a:avLst/>
                <a:gdLst/>
                <a:ahLst/>
                <a:cxnLst/>
                <a:rect l="l" t="t" r="r" b="b"/>
                <a:pathLst>
                  <a:path w="1685925" h="1649730" extrusionOk="0">
                    <a:moveTo>
                      <a:pt x="0" y="0"/>
                    </a:moveTo>
                    <a:lnTo>
                      <a:pt x="1685925" y="0"/>
                    </a:lnTo>
                    <a:lnTo>
                      <a:pt x="1685925" y="1649730"/>
                    </a:lnTo>
                    <a:lnTo>
                      <a:pt x="0" y="164973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0" name="Google Shape;230;p17"/>
              <p:cNvSpPr/>
              <p:nvPr/>
            </p:nvSpPr>
            <p:spPr>
              <a:xfrm>
                <a:off x="6377940" y="4370070"/>
                <a:ext cx="1122045" cy="1649730"/>
              </a:xfrm>
              <a:custGeom>
                <a:avLst/>
                <a:gdLst/>
                <a:ahLst/>
                <a:cxnLst/>
                <a:rect l="l" t="t" r="r" b="b"/>
                <a:pathLst>
                  <a:path w="1122045" h="1649730" extrusionOk="0">
                    <a:moveTo>
                      <a:pt x="0" y="0"/>
                    </a:moveTo>
                    <a:lnTo>
                      <a:pt x="1122045" y="0"/>
                    </a:lnTo>
                    <a:lnTo>
                      <a:pt x="1122045" y="1649730"/>
                    </a:lnTo>
                    <a:lnTo>
                      <a:pt x="0" y="1649730"/>
                    </a:lnTo>
                    <a:close/>
                  </a:path>
                </a:pathLst>
              </a:custGeom>
              <a:solidFill>
                <a:srgbClr val="000000">
                  <a:alpha val="162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31" name="Google Shape;231;p17"/>
            <p:cNvSpPr/>
            <p:nvPr/>
          </p:nvSpPr>
          <p:spPr>
            <a:xfrm>
              <a:off x="4487664" y="-1392204"/>
              <a:ext cx="2295387" cy="421902"/>
            </a:xfrm>
            <a:custGeom>
              <a:avLst/>
              <a:gdLst/>
              <a:ahLst/>
              <a:cxnLst/>
              <a:rect l="l" t="t" r="r" b="b"/>
              <a:pathLst>
                <a:path w="2223135" h="408622" extrusionOk="0">
                  <a:moveTo>
                    <a:pt x="537210" y="0"/>
                  </a:moveTo>
                  <a:lnTo>
                    <a:pt x="2223135" y="0"/>
                  </a:lnTo>
                  <a:lnTo>
                    <a:pt x="1684973" y="408623"/>
                  </a:lnTo>
                  <a:lnTo>
                    <a:pt x="0" y="40862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" name="Google Shape;232;p17"/>
            <p:cNvSpPr/>
            <p:nvPr/>
          </p:nvSpPr>
          <p:spPr>
            <a:xfrm>
              <a:off x="6781332" y="-1392204"/>
              <a:ext cx="1704329" cy="421902"/>
            </a:xfrm>
            <a:custGeom>
              <a:avLst/>
              <a:gdLst/>
              <a:ahLst/>
              <a:cxnLst/>
              <a:rect l="l" t="t" r="r" b="b"/>
              <a:pathLst>
                <a:path w="1650682" h="408622" extrusionOk="0">
                  <a:moveTo>
                    <a:pt x="1122045" y="0"/>
                  </a:moveTo>
                  <a:lnTo>
                    <a:pt x="0" y="0"/>
                  </a:lnTo>
                  <a:lnTo>
                    <a:pt x="528638" y="408623"/>
                  </a:lnTo>
                  <a:lnTo>
                    <a:pt x="1650682" y="40862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" name="Google Shape;233;p17"/>
            <p:cNvSpPr/>
            <p:nvPr/>
          </p:nvSpPr>
          <p:spPr>
            <a:xfrm>
              <a:off x="4487664" y="-1392204"/>
              <a:ext cx="2295387" cy="421902"/>
            </a:xfrm>
            <a:custGeom>
              <a:avLst/>
              <a:gdLst/>
              <a:ahLst/>
              <a:cxnLst/>
              <a:rect l="l" t="t" r="r" b="b"/>
              <a:pathLst>
                <a:path w="2223135" h="408622" extrusionOk="0">
                  <a:moveTo>
                    <a:pt x="537210" y="0"/>
                  </a:moveTo>
                  <a:lnTo>
                    <a:pt x="2223135" y="0"/>
                  </a:lnTo>
                  <a:lnTo>
                    <a:pt x="1684973" y="408623"/>
                  </a:lnTo>
                  <a:lnTo>
                    <a:pt x="0" y="408623"/>
                  </a:lnTo>
                  <a:close/>
                </a:path>
              </a:pathLst>
            </a:custGeom>
            <a:solidFill>
              <a:srgbClr val="FFFFFF">
                <a:alpha val="5809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" name="Google Shape;234;p17"/>
            <p:cNvSpPr/>
            <p:nvPr/>
          </p:nvSpPr>
          <p:spPr>
            <a:xfrm>
              <a:off x="6781332" y="-1392204"/>
              <a:ext cx="1704329" cy="421902"/>
            </a:xfrm>
            <a:custGeom>
              <a:avLst/>
              <a:gdLst/>
              <a:ahLst/>
              <a:cxnLst/>
              <a:rect l="l" t="t" r="r" b="b"/>
              <a:pathLst>
                <a:path w="1650682" h="408622" extrusionOk="0">
                  <a:moveTo>
                    <a:pt x="1122045" y="0"/>
                  </a:moveTo>
                  <a:lnTo>
                    <a:pt x="0" y="0"/>
                  </a:lnTo>
                  <a:lnTo>
                    <a:pt x="528638" y="408623"/>
                  </a:lnTo>
                  <a:lnTo>
                    <a:pt x="1650682" y="408623"/>
                  </a:lnTo>
                  <a:close/>
                </a:path>
              </a:pathLst>
            </a:custGeom>
            <a:solidFill>
              <a:srgbClr val="FFFFFF">
                <a:alpha val="245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72453578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4 Map">
  <p:cSld name="014 Map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8"/>
          <p:cNvSpPr txBox="1">
            <a:spLocks noGrp="1"/>
          </p:cNvSpPr>
          <p:nvPr>
            <p:ph type="subTitle" idx="1"/>
          </p:nvPr>
        </p:nvSpPr>
        <p:spPr>
          <a:xfrm>
            <a:off x="8225931" y="1882375"/>
            <a:ext cx="33978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237" name="Google Shape;237;p18"/>
          <p:cNvSpPr txBox="1">
            <a:spLocks noGrp="1"/>
          </p:cNvSpPr>
          <p:nvPr>
            <p:ph type="subTitle" idx="2"/>
          </p:nvPr>
        </p:nvSpPr>
        <p:spPr>
          <a:xfrm>
            <a:off x="8225931" y="4102757"/>
            <a:ext cx="33978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238" name="Google Shape;238;p18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39" name="Google Shape;239;p18"/>
          <p:cNvSpPr txBox="1">
            <a:spLocks noGrp="1"/>
          </p:cNvSpPr>
          <p:nvPr>
            <p:ph type="body" idx="3"/>
          </p:nvPr>
        </p:nvSpPr>
        <p:spPr>
          <a:xfrm>
            <a:off x="8225925" y="2318375"/>
            <a:ext cx="3397800" cy="155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240" name="Google Shape;240;p18"/>
          <p:cNvSpPr txBox="1">
            <a:spLocks noGrp="1"/>
          </p:cNvSpPr>
          <p:nvPr>
            <p:ph type="body" idx="4"/>
          </p:nvPr>
        </p:nvSpPr>
        <p:spPr>
          <a:xfrm>
            <a:off x="8225925" y="4506700"/>
            <a:ext cx="3397800" cy="155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grpSp>
        <p:nvGrpSpPr>
          <p:cNvPr id="241" name="Google Shape;241;p18"/>
          <p:cNvGrpSpPr/>
          <p:nvPr/>
        </p:nvGrpSpPr>
        <p:grpSpPr>
          <a:xfrm rot="2700000">
            <a:off x="-211065" y="5320778"/>
            <a:ext cx="2020292" cy="1442535"/>
            <a:chOff x="3509104" y="949065"/>
            <a:chExt cx="1958007" cy="1398062"/>
          </a:xfrm>
        </p:grpSpPr>
        <p:sp>
          <p:nvSpPr>
            <p:cNvPr id="242" name="Google Shape;242;p18"/>
            <p:cNvSpPr/>
            <p:nvPr/>
          </p:nvSpPr>
          <p:spPr>
            <a:xfrm rot="-1931549">
              <a:off x="4302435" y="1607360"/>
              <a:ext cx="1124007" cy="477020"/>
            </a:xfrm>
            <a:custGeom>
              <a:avLst/>
              <a:gdLst/>
              <a:ahLst/>
              <a:cxnLst/>
              <a:rect l="l" t="t" r="r" b="b"/>
              <a:pathLst>
                <a:path w="814737" h="345768" extrusionOk="0">
                  <a:moveTo>
                    <a:pt x="804830" y="218856"/>
                  </a:moveTo>
                  <a:cubicBezTo>
                    <a:pt x="729155" y="367840"/>
                    <a:pt x="532086" y="146335"/>
                    <a:pt x="320040" y="184960"/>
                  </a:cubicBezTo>
                  <a:cubicBezTo>
                    <a:pt x="175786" y="210973"/>
                    <a:pt x="80404" y="251176"/>
                    <a:pt x="0" y="345769"/>
                  </a:cubicBezTo>
                  <a:cubicBezTo>
                    <a:pt x="409903" y="-232038"/>
                    <a:pt x="889963" y="51742"/>
                    <a:pt x="804830" y="21885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" name="Google Shape;243;p18"/>
            <p:cNvSpPr/>
            <p:nvPr/>
          </p:nvSpPr>
          <p:spPr>
            <a:xfrm>
              <a:off x="3963048" y="949065"/>
              <a:ext cx="553783" cy="1135180"/>
            </a:xfrm>
            <a:custGeom>
              <a:avLst/>
              <a:gdLst/>
              <a:ahLst/>
              <a:cxnLst/>
              <a:rect l="l" t="t" r="r" b="b"/>
              <a:pathLst>
                <a:path w="401292" h="822594" extrusionOk="0">
                  <a:moveTo>
                    <a:pt x="401279" y="442645"/>
                  </a:moveTo>
                  <a:cubicBezTo>
                    <a:pt x="400491" y="299179"/>
                    <a:pt x="351618" y="151772"/>
                    <a:pt x="246777" y="54025"/>
                  </a:cubicBezTo>
                  <a:cubicBezTo>
                    <a:pt x="223129" y="31954"/>
                    <a:pt x="195539" y="11458"/>
                    <a:pt x="163220" y="3576"/>
                  </a:cubicBezTo>
                  <a:cubicBezTo>
                    <a:pt x="87545" y="-16131"/>
                    <a:pt x="2411" y="48507"/>
                    <a:pt x="47" y="126547"/>
                  </a:cubicBezTo>
                  <a:cubicBezTo>
                    <a:pt x="-2318" y="217987"/>
                    <a:pt x="85969" y="281049"/>
                    <a:pt x="150607" y="345687"/>
                  </a:cubicBezTo>
                  <a:cubicBezTo>
                    <a:pt x="275155" y="468658"/>
                    <a:pt x="335852" y="648385"/>
                    <a:pt x="316933" y="822594"/>
                  </a:cubicBezTo>
                  <a:cubicBezTo>
                    <a:pt x="369748" y="705930"/>
                    <a:pt x="402067" y="570346"/>
                    <a:pt x="401279" y="4426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" name="Google Shape;244;p18"/>
            <p:cNvSpPr/>
            <p:nvPr/>
          </p:nvSpPr>
          <p:spPr>
            <a:xfrm rot="972124">
              <a:off x="3553815" y="1552776"/>
              <a:ext cx="806965" cy="435346"/>
            </a:xfrm>
            <a:custGeom>
              <a:avLst/>
              <a:gdLst/>
              <a:ahLst/>
              <a:cxnLst/>
              <a:rect l="l" t="t" r="r" b="b"/>
              <a:pathLst>
                <a:path w="584842" h="315514" extrusionOk="0">
                  <a:moveTo>
                    <a:pt x="277415" y="198059"/>
                  </a:moveTo>
                  <a:cubicBezTo>
                    <a:pt x="234848" y="209883"/>
                    <a:pt x="194646" y="229590"/>
                    <a:pt x="150503" y="235896"/>
                  </a:cubicBezTo>
                  <a:cubicBezTo>
                    <a:pt x="93747" y="244567"/>
                    <a:pt x="28320" y="228802"/>
                    <a:pt x="6248" y="167316"/>
                  </a:cubicBezTo>
                  <a:cubicBezTo>
                    <a:pt x="-5576" y="134208"/>
                    <a:pt x="-58" y="97948"/>
                    <a:pt x="18072" y="68781"/>
                  </a:cubicBezTo>
                  <a:cubicBezTo>
                    <a:pt x="63004" y="-6105"/>
                    <a:pt x="148926" y="-5316"/>
                    <a:pt x="224601" y="4931"/>
                  </a:cubicBezTo>
                  <a:cubicBezTo>
                    <a:pt x="471331" y="38827"/>
                    <a:pt x="571442" y="272945"/>
                    <a:pt x="584843" y="315512"/>
                  </a:cubicBezTo>
                  <a:cubicBezTo>
                    <a:pt x="584843" y="316300"/>
                    <a:pt x="449259" y="150762"/>
                    <a:pt x="277415" y="19805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904559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5 One column">
  <p:cSld name="005 One column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0"/>
          <p:cNvSpPr txBox="1">
            <a:spLocks noGrp="1"/>
          </p:cNvSpPr>
          <p:nvPr>
            <p:ph type="subTitle" idx="1"/>
          </p:nvPr>
        </p:nvSpPr>
        <p:spPr>
          <a:xfrm>
            <a:off x="448877" y="2024175"/>
            <a:ext cx="47688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135" name="Google Shape;135;p10"/>
          <p:cNvSpPr txBox="1">
            <a:spLocks noGrp="1"/>
          </p:cNvSpPr>
          <p:nvPr>
            <p:ph type="title"/>
          </p:nvPr>
        </p:nvSpPr>
        <p:spPr>
          <a:xfrm>
            <a:off x="415600" y="593375"/>
            <a:ext cx="55815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36" name="Google Shape;136;p10"/>
          <p:cNvSpPr txBox="1">
            <a:spLocks noGrp="1"/>
          </p:cNvSpPr>
          <p:nvPr>
            <p:ph type="body" idx="2"/>
          </p:nvPr>
        </p:nvSpPr>
        <p:spPr>
          <a:xfrm>
            <a:off x="1228650" y="2684350"/>
            <a:ext cx="4907400" cy="3436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37" name="Google Shape;137;p10"/>
          <p:cNvSpPr/>
          <p:nvPr/>
        </p:nvSpPr>
        <p:spPr>
          <a:xfrm rot="-2700000">
            <a:off x="9458934" y="3825070"/>
            <a:ext cx="2355139" cy="2355139"/>
          </a:xfrm>
          <a:custGeom>
            <a:avLst/>
            <a:gdLst/>
            <a:ahLst/>
            <a:cxnLst/>
            <a:rect l="l" t="t" r="r" b="b"/>
            <a:pathLst>
              <a:path w="4724354" h="4724354" extrusionOk="0">
                <a:moveTo>
                  <a:pt x="4724355" y="2362177"/>
                </a:moveTo>
                <a:cubicBezTo>
                  <a:pt x="4724355" y="3666772"/>
                  <a:pt x="3666772" y="4724355"/>
                  <a:pt x="2362177" y="4724355"/>
                </a:cubicBezTo>
                <a:cubicBezTo>
                  <a:pt x="1057583" y="4724355"/>
                  <a:pt x="0" y="3666772"/>
                  <a:pt x="0" y="2362177"/>
                </a:cubicBezTo>
                <a:cubicBezTo>
                  <a:pt x="0" y="1057583"/>
                  <a:pt x="1057583" y="0"/>
                  <a:pt x="2362177" y="0"/>
                </a:cubicBezTo>
                <a:cubicBezTo>
                  <a:pt x="3666772" y="0"/>
                  <a:pt x="4724355" y="1057583"/>
                  <a:pt x="4724355" y="23621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10"/>
          <p:cNvSpPr/>
          <p:nvPr/>
        </p:nvSpPr>
        <p:spPr>
          <a:xfrm>
            <a:off x="9381165" y="6456606"/>
            <a:ext cx="2362200" cy="118109"/>
          </a:xfrm>
          <a:custGeom>
            <a:avLst/>
            <a:gdLst/>
            <a:ahLst/>
            <a:cxnLst/>
            <a:rect l="l" t="t" r="r" b="b"/>
            <a:pathLst>
              <a:path w="4724400" h="236219" extrusionOk="0">
                <a:moveTo>
                  <a:pt x="2362200" y="236220"/>
                </a:moveTo>
                <a:cubicBezTo>
                  <a:pt x="3663315" y="236220"/>
                  <a:pt x="4724400" y="182880"/>
                  <a:pt x="4724400" y="118110"/>
                </a:cubicBezTo>
                <a:cubicBezTo>
                  <a:pt x="4724400" y="52388"/>
                  <a:pt x="3663315" y="0"/>
                  <a:pt x="2362200" y="0"/>
                </a:cubicBezTo>
                <a:cubicBezTo>
                  <a:pt x="1061085" y="0"/>
                  <a:pt x="0" y="53340"/>
                  <a:pt x="0" y="118110"/>
                </a:cubicBezTo>
                <a:cubicBezTo>
                  <a:pt x="0" y="182880"/>
                  <a:pt x="1061085" y="236220"/>
                  <a:pt x="2362200" y="236220"/>
                </a:cubicBezTo>
                <a:close/>
              </a:path>
            </a:pathLst>
          </a:custGeom>
          <a:solidFill>
            <a:srgbClr val="000000">
              <a:alpha val="2346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9" name="Google Shape;139;p10"/>
          <p:cNvGrpSpPr/>
          <p:nvPr/>
        </p:nvGrpSpPr>
        <p:grpSpPr>
          <a:xfrm rot="-8306747">
            <a:off x="10342698" y="-4814"/>
            <a:ext cx="2020206" cy="1442474"/>
            <a:chOff x="3509104" y="949065"/>
            <a:chExt cx="1958007" cy="1398062"/>
          </a:xfrm>
        </p:grpSpPr>
        <p:sp>
          <p:nvSpPr>
            <p:cNvPr id="140" name="Google Shape;140;p10"/>
            <p:cNvSpPr/>
            <p:nvPr/>
          </p:nvSpPr>
          <p:spPr>
            <a:xfrm rot="-1931549">
              <a:off x="4302435" y="1607360"/>
              <a:ext cx="1124007" cy="477020"/>
            </a:xfrm>
            <a:custGeom>
              <a:avLst/>
              <a:gdLst/>
              <a:ahLst/>
              <a:cxnLst/>
              <a:rect l="l" t="t" r="r" b="b"/>
              <a:pathLst>
                <a:path w="814737" h="345768" extrusionOk="0">
                  <a:moveTo>
                    <a:pt x="804830" y="218856"/>
                  </a:moveTo>
                  <a:cubicBezTo>
                    <a:pt x="729155" y="367840"/>
                    <a:pt x="532086" y="146335"/>
                    <a:pt x="320040" y="184960"/>
                  </a:cubicBezTo>
                  <a:cubicBezTo>
                    <a:pt x="175786" y="210973"/>
                    <a:pt x="80404" y="251176"/>
                    <a:pt x="0" y="345769"/>
                  </a:cubicBezTo>
                  <a:cubicBezTo>
                    <a:pt x="409903" y="-232038"/>
                    <a:pt x="889963" y="51742"/>
                    <a:pt x="804830" y="2188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1;p10"/>
            <p:cNvSpPr/>
            <p:nvPr/>
          </p:nvSpPr>
          <p:spPr>
            <a:xfrm>
              <a:off x="3963048" y="949065"/>
              <a:ext cx="553783" cy="1135180"/>
            </a:xfrm>
            <a:custGeom>
              <a:avLst/>
              <a:gdLst/>
              <a:ahLst/>
              <a:cxnLst/>
              <a:rect l="l" t="t" r="r" b="b"/>
              <a:pathLst>
                <a:path w="401292" h="822594" extrusionOk="0">
                  <a:moveTo>
                    <a:pt x="401279" y="442645"/>
                  </a:moveTo>
                  <a:cubicBezTo>
                    <a:pt x="400491" y="299179"/>
                    <a:pt x="351618" y="151772"/>
                    <a:pt x="246777" y="54025"/>
                  </a:cubicBezTo>
                  <a:cubicBezTo>
                    <a:pt x="223129" y="31954"/>
                    <a:pt x="195539" y="11458"/>
                    <a:pt x="163220" y="3576"/>
                  </a:cubicBezTo>
                  <a:cubicBezTo>
                    <a:pt x="87545" y="-16131"/>
                    <a:pt x="2411" y="48507"/>
                    <a:pt x="47" y="126547"/>
                  </a:cubicBezTo>
                  <a:cubicBezTo>
                    <a:pt x="-2318" y="217987"/>
                    <a:pt x="85969" y="281049"/>
                    <a:pt x="150607" y="345687"/>
                  </a:cubicBezTo>
                  <a:cubicBezTo>
                    <a:pt x="275155" y="468658"/>
                    <a:pt x="335852" y="648385"/>
                    <a:pt x="316933" y="822594"/>
                  </a:cubicBezTo>
                  <a:cubicBezTo>
                    <a:pt x="369748" y="705930"/>
                    <a:pt x="402067" y="570346"/>
                    <a:pt x="401279" y="4426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142;p10"/>
            <p:cNvSpPr/>
            <p:nvPr/>
          </p:nvSpPr>
          <p:spPr>
            <a:xfrm rot="972124">
              <a:off x="3553815" y="1552776"/>
              <a:ext cx="806965" cy="435346"/>
            </a:xfrm>
            <a:custGeom>
              <a:avLst/>
              <a:gdLst/>
              <a:ahLst/>
              <a:cxnLst/>
              <a:rect l="l" t="t" r="r" b="b"/>
              <a:pathLst>
                <a:path w="584842" h="315514" extrusionOk="0">
                  <a:moveTo>
                    <a:pt x="277415" y="198059"/>
                  </a:moveTo>
                  <a:cubicBezTo>
                    <a:pt x="234848" y="209883"/>
                    <a:pt x="194646" y="229590"/>
                    <a:pt x="150503" y="235896"/>
                  </a:cubicBezTo>
                  <a:cubicBezTo>
                    <a:pt x="93747" y="244567"/>
                    <a:pt x="28320" y="228802"/>
                    <a:pt x="6248" y="167316"/>
                  </a:cubicBezTo>
                  <a:cubicBezTo>
                    <a:pt x="-5576" y="134208"/>
                    <a:pt x="-58" y="97948"/>
                    <a:pt x="18072" y="68781"/>
                  </a:cubicBezTo>
                  <a:cubicBezTo>
                    <a:pt x="63004" y="-6105"/>
                    <a:pt x="148926" y="-5316"/>
                    <a:pt x="224601" y="4931"/>
                  </a:cubicBezTo>
                  <a:cubicBezTo>
                    <a:pt x="471331" y="38827"/>
                    <a:pt x="571442" y="272945"/>
                    <a:pt x="584843" y="315512"/>
                  </a:cubicBezTo>
                  <a:cubicBezTo>
                    <a:pt x="584843" y="316300"/>
                    <a:pt x="449259" y="150762"/>
                    <a:pt x="277415" y="19805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3" name="Google Shape;143;p10"/>
          <p:cNvGrpSpPr/>
          <p:nvPr/>
        </p:nvGrpSpPr>
        <p:grpSpPr>
          <a:xfrm>
            <a:off x="9670761" y="5674412"/>
            <a:ext cx="1935430" cy="824125"/>
            <a:chOff x="4487664" y="-1392325"/>
            <a:chExt cx="3997997" cy="1702034"/>
          </a:xfrm>
        </p:grpSpPr>
        <p:grpSp>
          <p:nvGrpSpPr>
            <p:cNvPr id="144" name="Google Shape;144;p10"/>
            <p:cNvGrpSpPr/>
            <p:nvPr/>
          </p:nvGrpSpPr>
          <p:grpSpPr>
            <a:xfrm>
              <a:off x="5041805" y="-1392325"/>
              <a:ext cx="2896971" cy="1702034"/>
              <a:chOff x="4692026" y="4370063"/>
              <a:chExt cx="2807959" cy="1649737"/>
            </a:xfrm>
          </p:grpSpPr>
          <p:sp>
            <p:nvSpPr>
              <p:cNvPr id="145" name="Google Shape;145;p10"/>
              <p:cNvSpPr/>
              <p:nvPr/>
            </p:nvSpPr>
            <p:spPr>
              <a:xfrm>
                <a:off x="4692026" y="4370063"/>
                <a:ext cx="2807065" cy="1649730"/>
              </a:xfrm>
              <a:custGeom>
                <a:avLst/>
                <a:gdLst/>
                <a:ahLst/>
                <a:cxnLst/>
                <a:rect l="l" t="t" r="r" b="b"/>
                <a:pathLst>
                  <a:path w="1685925" h="1649730" extrusionOk="0">
                    <a:moveTo>
                      <a:pt x="0" y="0"/>
                    </a:moveTo>
                    <a:lnTo>
                      <a:pt x="1685925" y="0"/>
                    </a:lnTo>
                    <a:lnTo>
                      <a:pt x="1685925" y="1649730"/>
                    </a:lnTo>
                    <a:lnTo>
                      <a:pt x="0" y="164973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" name="Google Shape;146;p10"/>
              <p:cNvSpPr/>
              <p:nvPr/>
            </p:nvSpPr>
            <p:spPr>
              <a:xfrm>
                <a:off x="6377940" y="4370070"/>
                <a:ext cx="1122045" cy="1649730"/>
              </a:xfrm>
              <a:custGeom>
                <a:avLst/>
                <a:gdLst/>
                <a:ahLst/>
                <a:cxnLst/>
                <a:rect l="l" t="t" r="r" b="b"/>
                <a:pathLst>
                  <a:path w="1122045" h="1649730" extrusionOk="0">
                    <a:moveTo>
                      <a:pt x="0" y="0"/>
                    </a:moveTo>
                    <a:lnTo>
                      <a:pt x="1122045" y="0"/>
                    </a:lnTo>
                    <a:lnTo>
                      <a:pt x="1122045" y="1649730"/>
                    </a:lnTo>
                    <a:lnTo>
                      <a:pt x="0" y="1649730"/>
                    </a:lnTo>
                    <a:close/>
                  </a:path>
                </a:pathLst>
              </a:custGeom>
              <a:solidFill>
                <a:srgbClr val="000000">
                  <a:alpha val="162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47" name="Google Shape;147;p10"/>
            <p:cNvSpPr/>
            <p:nvPr/>
          </p:nvSpPr>
          <p:spPr>
            <a:xfrm>
              <a:off x="4487664" y="-1392204"/>
              <a:ext cx="2295387" cy="421902"/>
            </a:xfrm>
            <a:custGeom>
              <a:avLst/>
              <a:gdLst/>
              <a:ahLst/>
              <a:cxnLst/>
              <a:rect l="l" t="t" r="r" b="b"/>
              <a:pathLst>
                <a:path w="2223135" h="408622" extrusionOk="0">
                  <a:moveTo>
                    <a:pt x="537210" y="0"/>
                  </a:moveTo>
                  <a:lnTo>
                    <a:pt x="2223135" y="0"/>
                  </a:lnTo>
                  <a:lnTo>
                    <a:pt x="1684973" y="408623"/>
                  </a:lnTo>
                  <a:lnTo>
                    <a:pt x="0" y="40862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148;p10"/>
            <p:cNvSpPr/>
            <p:nvPr/>
          </p:nvSpPr>
          <p:spPr>
            <a:xfrm>
              <a:off x="6781332" y="-1392204"/>
              <a:ext cx="1704329" cy="421902"/>
            </a:xfrm>
            <a:custGeom>
              <a:avLst/>
              <a:gdLst/>
              <a:ahLst/>
              <a:cxnLst/>
              <a:rect l="l" t="t" r="r" b="b"/>
              <a:pathLst>
                <a:path w="1650682" h="408622" extrusionOk="0">
                  <a:moveTo>
                    <a:pt x="1122045" y="0"/>
                  </a:moveTo>
                  <a:lnTo>
                    <a:pt x="0" y="0"/>
                  </a:lnTo>
                  <a:lnTo>
                    <a:pt x="528638" y="408623"/>
                  </a:lnTo>
                  <a:lnTo>
                    <a:pt x="1650682" y="40862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149;p10"/>
            <p:cNvSpPr/>
            <p:nvPr/>
          </p:nvSpPr>
          <p:spPr>
            <a:xfrm>
              <a:off x="4487664" y="-1392204"/>
              <a:ext cx="2295387" cy="421902"/>
            </a:xfrm>
            <a:custGeom>
              <a:avLst/>
              <a:gdLst/>
              <a:ahLst/>
              <a:cxnLst/>
              <a:rect l="l" t="t" r="r" b="b"/>
              <a:pathLst>
                <a:path w="2223135" h="408622" extrusionOk="0">
                  <a:moveTo>
                    <a:pt x="537210" y="0"/>
                  </a:moveTo>
                  <a:lnTo>
                    <a:pt x="2223135" y="0"/>
                  </a:lnTo>
                  <a:lnTo>
                    <a:pt x="1684973" y="408623"/>
                  </a:lnTo>
                  <a:lnTo>
                    <a:pt x="0" y="408623"/>
                  </a:lnTo>
                  <a:close/>
                </a:path>
              </a:pathLst>
            </a:custGeom>
            <a:solidFill>
              <a:srgbClr val="FFFFFF">
                <a:alpha val="5809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" name="Google Shape;150;p10"/>
            <p:cNvSpPr/>
            <p:nvPr/>
          </p:nvSpPr>
          <p:spPr>
            <a:xfrm>
              <a:off x="6781332" y="-1392204"/>
              <a:ext cx="1704329" cy="421902"/>
            </a:xfrm>
            <a:custGeom>
              <a:avLst/>
              <a:gdLst/>
              <a:ahLst/>
              <a:cxnLst/>
              <a:rect l="l" t="t" r="r" b="b"/>
              <a:pathLst>
                <a:path w="1650682" h="408622" extrusionOk="0">
                  <a:moveTo>
                    <a:pt x="1122045" y="0"/>
                  </a:moveTo>
                  <a:lnTo>
                    <a:pt x="0" y="0"/>
                  </a:lnTo>
                  <a:lnTo>
                    <a:pt x="528638" y="408623"/>
                  </a:lnTo>
                  <a:lnTo>
                    <a:pt x="1650682" y="408623"/>
                  </a:lnTo>
                  <a:close/>
                </a:path>
              </a:pathLst>
            </a:custGeom>
            <a:solidFill>
              <a:srgbClr val="FFFFFF">
                <a:alpha val="245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31989228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5 Timeline">
  <p:cSld name="015 Timeline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9"/>
          <p:cNvSpPr txBox="1">
            <a:spLocks noGrp="1"/>
          </p:cNvSpPr>
          <p:nvPr>
            <p:ph type="subTitle" idx="1"/>
          </p:nvPr>
        </p:nvSpPr>
        <p:spPr>
          <a:xfrm>
            <a:off x="415600" y="2316000"/>
            <a:ext cx="19977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1pPr>
            <a:lvl2pPr lvl="1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2pPr>
            <a:lvl3pPr lvl="2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3pPr>
            <a:lvl4pPr lvl="3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4pPr>
            <a:lvl5pPr lvl="4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5pPr>
            <a:lvl6pPr lvl="5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6pPr>
            <a:lvl7pPr lvl="6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7pPr>
            <a:lvl8pPr lvl="7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8pPr>
            <a:lvl9pPr lvl="8" algn="ctr" rtl="0">
              <a:spcBef>
                <a:spcPts val="2100"/>
              </a:spcBef>
              <a:spcAft>
                <a:spcPts val="2100"/>
              </a:spcAft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247" name="Google Shape;247;p19"/>
          <p:cNvSpPr txBox="1">
            <a:spLocks noGrp="1"/>
          </p:cNvSpPr>
          <p:nvPr>
            <p:ph type="subTitle" idx="2"/>
          </p:nvPr>
        </p:nvSpPr>
        <p:spPr>
          <a:xfrm>
            <a:off x="2775377" y="2316000"/>
            <a:ext cx="19977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1pPr>
            <a:lvl2pPr lvl="1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2pPr>
            <a:lvl3pPr lvl="2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3pPr>
            <a:lvl4pPr lvl="3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4pPr>
            <a:lvl5pPr lvl="4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5pPr>
            <a:lvl6pPr lvl="5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6pPr>
            <a:lvl7pPr lvl="6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7pPr>
            <a:lvl8pPr lvl="7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8pPr>
            <a:lvl9pPr lvl="8" algn="ctr" rtl="0">
              <a:spcBef>
                <a:spcPts val="2100"/>
              </a:spcBef>
              <a:spcAft>
                <a:spcPts val="2100"/>
              </a:spcAft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248" name="Google Shape;248;p19"/>
          <p:cNvSpPr txBox="1">
            <a:spLocks noGrp="1"/>
          </p:cNvSpPr>
          <p:nvPr>
            <p:ph type="subTitle" idx="3"/>
          </p:nvPr>
        </p:nvSpPr>
        <p:spPr>
          <a:xfrm>
            <a:off x="5135153" y="2342500"/>
            <a:ext cx="19977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1pPr>
            <a:lvl2pPr lvl="1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2pPr>
            <a:lvl3pPr lvl="2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3pPr>
            <a:lvl4pPr lvl="3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4pPr>
            <a:lvl5pPr lvl="4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5pPr>
            <a:lvl6pPr lvl="5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6pPr>
            <a:lvl7pPr lvl="6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7pPr>
            <a:lvl8pPr lvl="7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8pPr>
            <a:lvl9pPr lvl="8" algn="ctr" rtl="0">
              <a:spcBef>
                <a:spcPts val="2100"/>
              </a:spcBef>
              <a:spcAft>
                <a:spcPts val="2100"/>
              </a:spcAft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249" name="Google Shape;249;p19"/>
          <p:cNvSpPr txBox="1">
            <a:spLocks noGrp="1"/>
          </p:cNvSpPr>
          <p:nvPr>
            <p:ph type="subTitle" idx="4"/>
          </p:nvPr>
        </p:nvSpPr>
        <p:spPr>
          <a:xfrm>
            <a:off x="7494930" y="2342500"/>
            <a:ext cx="19977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1pPr>
            <a:lvl2pPr lvl="1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2pPr>
            <a:lvl3pPr lvl="2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3pPr>
            <a:lvl4pPr lvl="3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4pPr>
            <a:lvl5pPr lvl="4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5pPr>
            <a:lvl6pPr lvl="5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6pPr>
            <a:lvl7pPr lvl="6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7pPr>
            <a:lvl8pPr lvl="7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8pPr>
            <a:lvl9pPr lvl="8" algn="ctr" rtl="0">
              <a:spcBef>
                <a:spcPts val="2100"/>
              </a:spcBef>
              <a:spcAft>
                <a:spcPts val="2100"/>
              </a:spcAft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250" name="Google Shape;250;p19"/>
          <p:cNvSpPr txBox="1">
            <a:spLocks noGrp="1"/>
          </p:cNvSpPr>
          <p:nvPr>
            <p:ph type="subTitle" idx="5"/>
          </p:nvPr>
        </p:nvSpPr>
        <p:spPr>
          <a:xfrm>
            <a:off x="9854707" y="2316000"/>
            <a:ext cx="19977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1pPr>
            <a:lvl2pPr lvl="1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2pPr>
            <a:lvl3pPr lvl="2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3pPr>
            <a:lvl4pPr lvl="3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4pPr>
            <a:lvl5pPr lvl="4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5pPr>
            <a:lvl6pPr lvl="5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6pPr>
            <a:lvl7pPr lvl="6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7pPr>
            <a:lvl8pPr lvl="7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8pPr>
            <a:lvl9pPr lvl="8" algn="ctr" rtl="0">
              <a:spcBef>
                <a:spcPts val="2100"/>
              </a:spcBef>
              <a:spcAft>
                <a:spcPts val="2100"/>
              </a:spcAft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251" name="Google Shape;251;p19"/>
          <p:cNvSpPr txBox="1">
            <a:spLocks noGrp="1"/>
          </p:cNvSpPr>
          <p:nvPr>
            <p:ph type="title"/>
          </p:nvPr>
        </p:nvSpPr>
        <p:spPr>
          <a:xfrm>
            <a:off x="415600" y="974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52" name="Google Shape;252;p19"/>
          <p:cNvSpPr txBox="1">
            <a:spLocks noGrp="1"/>
          </p:cNvSpPr>
          <p:nvPr>
            <p:ph type="body" idx="6"/>
          </p:nvPr>
        </p:nvSpPr>
        <p:spPr>
          <a:xfrm>
            <a:off x="415600" y="3238625"/>
            <a:ext cx="1997700" cy="2330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53" name="Google Shape;253;p19"/>
          <p:cNvSpPr txBox="1">
            <a:spLocks noGrp="1"/>
          </p:cNvSpPr>
          <p:nvPr>
            <p:ph type="body" idx="7"/>
          </p:nvPr>
        </p:nvSpPr>
        <p:spPr>
          <a:xfrm>
            <a:off x="2775375" y="3238625"/>
            <a:ext cx="1997700" cy="2330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54" name="Google Shape;254;p19"/>
          <p:cNvSpPr txBox="1">
            <a:spLocks noGrp="1"/>
          </p:cNvSpPr>
          <p:nvPr>
            <p:ph type="body" idx="8"/>
          </p:nvPr>
        </p:nvSpPr>
        <p:spPr>
          <a:xfrm>
            <a:off x="5135150" y="3238625"/>
            <a:ext cx="1997700" cy="2330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55" name="Google Shape;255;p19"/>
          <p:cNvSpPr txBox="1">
            <a:spLocks noGrp="1"/>
          </p:cNvSpPr>
          <p:nvPr>
            <p:ph type="body" idx="9"/>
          </p:nvPr>
        </p:nvSpPr>
        <p:spPr>
          <a:xfrm>
            <a:off x="7494925" y="3238625"/>
            <a:ext cx="1997700" cy="2330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56" name="Google Shape;256;p19"/>
          <p:cNvSpPr txBox="1">
            <a:spLocks noGrp="1"/>
          </p:cNvSpPr>
          <p:nvPr>
            <p:ph type="body" idx="13"/>
          </p:nvPr>
        </p:nvSpPr>
        <p:spPr>
          <a:xfrm>
            <a:off x="9854700" y="3238625"/>
            <a:ext cx="1997700" cy="2330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43202593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6 Title and text left">
  <p:cSld name="016 Title and text left"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0"/>
          <p:cNvSpPr txBox="1">
            <a:spLocks noGrp="1"/>
          </p:cNvSpPr>
          <p:nvPr>
            <p:ph type="title"/>
          </p:nvPr>
        </p:nvSpPr>
        <p:spPr>
          <a:xfrm>
            <a:off x="644200" y="974375"/>
            <a:ext cx="55815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59" name="Google Shape;259;p20"/>
          <p:cNvSpPr txBox="1">
            <a:spLocks noGrp="1"/>
          </p:cNvSpPr>
          <p:nvPr>
            <p:ph type="body" idx="1"/>
          </p:nvPr>
        </p:nvSpPr>
        <p:spPr>
          <a:xfrm>
            <a:off x="644050" y="2097700"/>
            <a:ext cx="5581500" cy="3565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r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0103114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7 Title and text right">
  <p:cSld name="017 Title and text right"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1"/>
          <p:cNvSpPr txBox="1">
            <a:spLocks noGrp="1"/>
          </p:cNvSpPr>
          <p:nvPr>
            <p:ph type="title"/>
          </p:nvPr>
        </p:nvSpPr>
        <p:spPr>
          <a:xfrm>
            <a:off x="5978200" y="974375"/>
            <a:ext cx="55815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62" name="Google Shape;262;p21"/>
          <p:cNvSpPr txBox="1">
            <a:spLocks noGrp="1"/>
          </p:cNvSpPr>
          <p:nvPr>
            <p:ph type="body" idx="1"/>
          </p:nvPr>
        </p:nvSpPr>
        <p:spPr>
          <a:xfrm>
            <a:off x="5978300" y="2508425"/>
            <a:ext cx="5581500" cy="3106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86277060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8 Custom Layout 1">
  <p:cSld name="018 Custom Layout 1"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2"/>
          <p:cNvSpPr txBox="1">
            <a:spLocks noGrp="1"/>
          </p:cNvSpPr>
          <p:nvPr>
            <p:ph type="subTitle" idx="1"/>
          </p:nvPr>
        </p:nvSpPr>
        <p:spPr>
          <a:xfrm>
            <a:off x="6130600" y="2516825"/>
            <a:ext cx="55815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265" name="Google Shape;265;p22"/>
          <p:cNvSpPr txBox="1">
            <a:spLocks noGrp="1"/>
          </p:cNvSpPr>
          <p:nvPr>
            <p:ph type="title"/>
          </p:nvPr>
        </p:nvSpPr>
        <p:spPr>
          <a:xfrm>
            <a:off x="6130600" y="974375"/>
            <a:ext cx="55815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ldrich"/>
              <a:buNone/>
              <a:defRPr sz="7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66" name="Google Shape;266;p22"/>
          <p:cNvSpPr txBox="1">
            <a:spLocks noGrp="1"/>
          </p:cNvSpPr>
          <p:nvPr>
            <p:ph type="body" idx="2"/>
          </p:nvPr>
        </p:nvSpPr>
        <p:spPr>
          <a:xfrm>
            <a:off x="6130650" y="3381625"/>
            <a:ext cx="5581500" cy="1341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67" name="Google Shape;267;p22"/>
          <p:cNvSpPr/>
          <p:nvPr/>
        </p:nvSpPr>
        <p:spPr>
          <a:xfrm>
            <a:off x="955602" y="6185591"/>
            <a:ext cx="4877943" cy="243896"/>
          </a:xfrm>
          <a:custGeom>
            <a:avLst/>
            <a:gdLst/>
            <a:ahLst/>
            <a:cxnLst/>
            <a:rect l="l" t="t" r="r" b="b"/>
            <a:pathLst>
              <a:path w="4724400" h="236219" extrusionOk="0">
                <a:moveTo>
                  <a:pt x="2362200" y="236220"/>
                </a:moveTo>
                <a:cubicBezTo>
                  <a:pt x="3663315" y="236220"/>
                  <a:pt x="4724400" y="182880"/>
                  <a:pt x="4724400" y="118110"/>
                </a:cubicBezTo>
                <a:cubicBezTo>
                  <a:pt x="4724400" y="52388"/>
                  <a:pt x="3663315" y="0"/>
                  <a:pt x="2362200" y="0"/>
                </a:cubicBezTo>
                <a:cubicBezTo>
                  <a:pt x="1061085" y="0"/>
                  <a:pt x="0" y="53340"/>
                  <a:pt x="0" y="118110"/>
                </a:cubicBezTo>
                <a:cubicBezTo>
                  <a:pt x="0" y="182880"/>
                  <a:pt x="1061085" y="236220"/>
                  <a:pt x="2362200" y="236220"/>
                </a:cubicBezTo>
                <a:close/>
              </a:path>
            </a:pathLst>
          </a:custGeom>
          <a:solidFill>
            <a:srgbClr val="000000">
              <a:alpha val="2346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22"/>
          <p:cNvSpPr/>
          <p:nvPr/>
        </p:nvSpPr>
        <p:spPr>
          <a:xfrm rot="-2700000">
            <a:off x="955912" y="1142746"/>
            <a:ext cx="4877309" cy="4877309"/>
          </a:xfrm>
          <a:custGeom>
            <a:avLst/>
            <a:gdLst/>
            <a:ahLst/>
            <a:cxnLst/>
            <a:rect l="l" t="t" r="r" b="b"/>
            <a:pathLst>
              <a:path w="4724354" h="4724354" extrusionOk="0">
                <a:moveTo>
                  <a:pt x="4724355" y="2362177"/>
                </a:moveTo>
                <a:cubicBezTo>
                  <a:pt x="4724355" y="3666772"/>
                  <a:pt x="3666772" y="4724355"/>
                  <a:pt x="2362177" y="4724355"/>
                </a:cubicBezTo>
                <a:cubicBezTo>
                  <a:pt x="1057583" y="4724355"/>
                  <a:pt x="0" y="3666772"/>
                  <a:pt x="0" y="2362177"/>
                </a:cubicBezTo>
                <a:cubicBezTo>
                  <a:pt x="0" y="1057583"/>
                  <a:pt x="1057583" y="0"/>
                  <a:pt x="2362177" y="0"/>
                </a:cubicBezTo>
                <a:cubicBezTo>
                  <a:pt x="3666772" y="0"/>
                  <a:pt x="4724355" y="1057583"/>
                  <a:pt x="4724355" y="23621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69" name="Google Shape;269;p22"/>
          <p:cNvGrpSpPr/>
          <p:nvPr/>
        </p:nvGrpSpPr>
        <p:grpSpPr>
          <a:xfrm rot="3456507">
            <a:off x="4979965" y="1382088"/>
            <a:ext cx="2242479" cy="1205659"/>
            <a:chOff x="3448893" y="949065"/>
            <a:chExt cx="2173513" cy="1168580"/>
          </a:xfrm>
        </p:grpSpPr>
        <p:sp>
          <p:nvSpPr>
            <p:cNvPr id="270" name="Google Shape;270;p22"/>
            <p:cNvSpPr/>
            <p:nvPr/>
          </p:nvSpPr>
          <p:spPr>
            <a:xfrm>
              <a:off x="4498069" y="1640485"/>
              <a:ext cx="1124337" cy="477160"/>
            </a:xfrm>
            <a:custGeom>
              <a:avLst/>
              <a:gdLst/>
              <a:ahLst/>
              <a:cxnLst/>
              <a:rect l="l" t="t" r="r" b="b"/>
              <a:pathLst>
                <a:path w="814737" h="345768" extrusionOk="0">
                  <a:moveTo>
                    <a:pt x="804830" y="218856"/>
                  </a:moveTo>
                  <a:cubicBezTo>
                    <a:pt x="729155" y="367840"/>
                    <a:pt x="532086" y="146335"/>
                    <a:pt x="320040" y="184960"/>
                  </a:cubicBezTo>
                  <a:cubicBezTo>
                    <a:pt x="175786" y="210973"/>
                    <a:pt x="80404" y="251176"/>
                    <a:pt x="0" y="345769"/>
                  </a:cubicBezTo>
                  <a:cubicBezTo>
                    <a:pt x="409903" y="-232038"/>
                    <a:pt x="889963" y="51742"/>
                    <a:pt x="804830" y="21885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" name="Google Shape;271;p22"/>
            <p:cNvSpPr/>
            <p:nvPr/>
          </p:nvSpPr>
          <p:spPr>
            <a:xfrm>
              <a:off x="3963048" y="949065"/>
              <a:ext cx="553783" cy="1135180"/>
            </a:xfrm>
            <a:custGeom>
              <a:avLst/>
              <a:gdLst/>
              <a:ahLst/>
              <a:cxnLst/>
              <a:rect l="l" t="t" r="r" b="b"/>
              <a:pathLst>
                <a:path w="401292" h="822594" extrusionOk="0">
                  <a:moveTo>
                    <a:pt x="401279" y="442645"/>
                  </a:moveTo>
                  <a:cubicBezTo>
                    <a:pt x="400491" y="299179"/>
                    <a:pt x="351618" y="151772"/>
                    <a:pt x="246777" y="54025"/>
                  </a:cubicBezTo>
                  <a:cubicBezTo>
                    <a:pt x="223129" y="31954"/>
                    <a:pt x="195539" y="11458"/>
                    <a:pt x="163220" y="3576"/>
                  </a:cubicBezTo>
                  <a:cubicBezTo>
                    <a:pt x="87545" y="-16131"/>
                    <a:pt x="2411" y="48507"/>
                    <a:pt x="47" y="126547"/>
                  </a:cubicBezTo>
                  <a:cubicBezTo>
                    <a:pt x="-2318" y="217987"/>
                    <a:pt x="85969" y="281049"/>
                    <a:pt x="150607" y="345687"/>
                  </a:cubicBezTo>
                  <a:cubicBezTo>
                    <a:pt x="275155" y="468658"/>
                    <a:pt x="335852" y="648385"/>
                    <a:pt x="316933" y="822594"/>
                  </a:cubicBezTo>
                  <a:cubicBezTo>
                    <a:pt x="369748" y="705930"/>
                    <a:pt x="402067" y="570346"/>
                    <a:pt x="401279" y="4426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" name="Google Shape;272;p22"/>
            <p:cNvSpPr/>
            <p:nvPr/>
          </p:nvSpPr>
          <p:spPr>
            <a:xfrm>
              <a:off x="3448893" y="1450622"/>
              <a:ext cx="807082" cy="435409"/>
            </a:xfrm>
            <a:custGeom>
              <a:avLst/>
              <a:gdLst/>
              <a:ahLst/>
              <a:cxnLst/>
              <a:rect l="l" t="t" r="r" b="b"/>
              <a:pathLst>
                <a:path w="584842" h="315514" extrusionOk="0">
                  <a:moveTo>
                    <a:pt x="277415" y="198059"/>
                  </a:moveTo>
                  <a:cubicBezTo>
                    <a:pt x="234848" y="209883"/>
                    <a:pt x="194646" y="229590"/>
                    <a:pt x="150503" y="235896"/>
                  </a:cubicBezTo>
                  <a:cubicBezTo>
                    <a:pt x="93747" y="244567"/>
                    <a:pt x="28320" y="228802"/>
                    <a:pt x="6248" y="167316"/>
                  </a:cubicBezTo>
                  <a:cubicBezTo>
                    <a:pt x="-5576" y="134208"/>
                    <a:pt x="-58" y="97948"/>
                    <a:pt x="18072" y="68781"/>
                  </a:cubicBezTo>
                  <a:cubicBezTo>
                    <a:pt x="63004" y="-6105"/>
                    <a:pt x="148926" y="-5316"/>
                    <a:pt x="224601" y="4931"/>
                  </a:cubicBezTo>
                  <a:cubicBezTo>
                    <a:pt x="471331" y="38827"/>
                    <a:pt x="571442" y="272945"/>
                    <a:pt x="584843" y="315512"/>
                  </a:cubicBezTo>
                  <a:cubicBezTo>
                    <a:pt x="584843" y="316300"/>
                    <a:pt x="449259" y="150762"/>
                    <a:pt x="277415" y="19805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3" name="Google Shape;273;p22"/>
          <p:cNvSpPr/>
          <p:nvPr/>
        </p:nvSpPr>
        <p:spPr>
          <a:xfrm rot="-7451544">
            <a:off x="572724" y="5006105"/>
            <a:ext cx="571261" cy="1171007"/>
          </a:xfrm>
          <a:custGeom>
            <a:avLst/>
            <a:gdLst/>
            <a:ahLst/>
            <a:cxnLst/>
            <a:rect l="l" t="t" r="r" b="b"/>
            <a:pathLst>
              <a:path w="401292" h="822594" extrusionOk="0">
                <a:moveTo>
                  <a:pt x="401279" y="442645"/>
                </a:moveTo>
                <a:cubicBezTo>
                  <a:pt x="400491" y="299179"/>
                  <a:pt x="351618" y="151772"/>
                  <a:pt x="246777" y="54025"/>
                </a:cubicBezTo>
                <a:cubicBezTo>
                  <a:pt x="223129" y="31954"/>
                  <a:pt x="195539" y="11458"/>
                  <a:pt x="163220" y="3576"/>
                </a:cubicBezTo>
                <a:cubicBezTo>
                  <a:pt x="87545" y="-16131"/>
                  <a:pt x="2411" y="48507"/>
                  <a:pt x="47" y="126547"/>
                </a:cubicBezTo>
                <a:cubicBezTo>
                  <a:pt x="-2318" y="217987"/>
                  <a:pt x="85969" y="281049"/>
                  <a:pt x="150607" y="345687"/>
                </a:cubicBezTo>
                <a:cubicBezTo>
                  <a:pt x="275155" y="468658"/>
                  <a:pt x="335852" y="648385"/>
                  <a:pt x="316933" y="822594"/>
                </a:cubicBezTo>
                <a:cubicBezTo>
                  <a:pt x="369748" y="705930"/>
                  <a:pt x="402067" y="570346"/>
                  <a:pt x="401279" y="44264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22"/>
          <p:cNvSpPr/>
          <p:nvPr/>
        </p:nvSpPr>
        <p:spPr>
          <a:xfrm rot="-7451544">
            <a:off x="796177" y="5610134"/>
            <a:ext cx="832554" cy="449151"/>
          </a:xfrm>
          <a:custGeom>
            <a:avLst/>
            <a:gdLst/>
            <a:ahLst/>
            <a:cxnLst/>
            <a:rect l="l" t="t" r="r" b="b"/>
            <a:pathLst>
              <a:path w="584842" h="315514" extrusionOk="0">
                <a:moveTo>
                  <a:pt x="277415" y="198059"/>
                </a:moveTo>
                <a:cubicBezTo>
                  <a:pt x="234848" y="209883"/>
                  <a:pt x="194646" y="229590"/>
                  <a:pt x="150503" y="235896"/>
                </a:cubicBezTo>
                <a:cubicBezTo>
                  <a:pt x="93747" y="244567"/>
                  <a:pt x="28320" y="228802"/>
                  <a:pt x="6248" y="167316"/>
                </a:cubicBezTo>
                <a:cubicBezTo>
                  <a:pt x="-5576" y="134208"/>
                  <a:pt x="-58" y="97948"/>
                  <a:pt x="18072" y="68781"/>
                </a:cubicBezTo>
                <a:cubicBezTo>
                  <a:pt x="63004" y="-6105"/>
                  <a:pt x="148926" y="-5316"/>
                  <a:pt x="224601" y="4931"/>
                </a:cubicBezTo>
                <a:cubicBezTo>
                  <a:pt x="471331" y="38827"/>
                  <a:pt x="571442" y="272945"/>
                  <a:pt x="584843" y="315512"/>
                </a:cubicBezTo>
                <a:cubicBezTo>
                  <a:pt x="584843" y="316300"/>
                  <a:pt x="449259" y="150762"/>
                  <a:pt x="277415" y="19805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75" name="Google Shape;275;p22"/>
          <p:cNvGrpSpPr/>
          <p:nvPr/>
        </p:nvGrpSpPr>
        <p:grpSpPr>
          <a:xfrm rot="-3566290">
            <a:off x="-112998" y="916944"/>
            <a:ext cx="2242471" cy="1205655"/>
            <a:chOff x="3448893" y="949065"/>
            <a:chExt cx="2173513" cy="1168580"/>
          </a:xfrm>
        </p:grpSpPr>
        <p:sp>
          <p:nvSpPr>
            <p:cNvPr id="276" name="Google Shape;276;p22"/>
            <p:cNvSpPr/>
            <p:nvPr/>
          </p:nvSpPr>
          <p:spPr>
            <a:xfrm>
              <a:off x="4498069" y="1640485"/>
              <a:ext cx="1124337" cy="477160"/>
            </a:xfrm>
            <a:custGeom>
              <a:avLst/>
              <a:gdLst/>
              <a:ahLst/>
              <a:cxnLst/>
              <a:rect l="l" t="t" r="r" b="b"/>
              <a:pathLst>
                <a:path w="814737" h="345768" extrusionOk="0">
                  <a:moveTo>
                    <a:pt x="804830" y="218856"/>
                  </a:moveTo>
                  <a:cubicBezTo>
                    <a:pt x="729155" y="367840"/>
                    <a:pt x="532086" y="146335"/>
                    <a:pt x="320040" y="184960"/>
                  </a:cubicBezTo>
                  <a:cubicBezTo>
                    <a:pt x="175786" y="210973"/>
                    <a:pt x="80404" y="251176"/>
                    <a:pt x="0" y="345769"/>
                  </a:cubicBezTo>
                  <a:cubicBezTo>
                    <a:pt x="409903" y="-232038"/>
                    <a:pt x="889963" y="51742"/>
                    <a:pt x="804830" y="21885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" name="Google Shape;277;p22"/>
            <p:cNvSpPr/>
            <p:nvPr/>
          </p:nvSpPr>
          <p:spPr>
            <a:xfrm>
              <a:off x="3963048" y="949065"/>
              <a:ext cx="553783" cy="1135180"/>
            </a:xfrm>
            <a:custGeom>
              <a:avLst/>
              <a:gdLst/>
              <a:ahLst/>
              <a:cxnLst/>
              <a:rect l="l" t="t" r="r" b="b"/>
              <a:pathLst>
                <a:path w="401292" h="822594" extrusionOk="0">
                  <a:moveTo>
                    <a:pt x="401279" y="442645"/>
                  </a:moveTo>
                  <a:cubicBezTo>
                    <a:pt x="400491" y="299179"/>
                    <a:pt x="351618" y="151772"/>
                    <a:pt x="246777" y="54025"/>
                  </a:cubicBezTo>
                  <a:cubicBezTo>
                    <a:pt x="223129" y="31954"/>
                    <a:pt x="195539" y="11458"/>
                    <a:pt x="163220" y="3576"/>
                  </a:cubicBezTo>
                  <a:cubicBezTo>
                    <a:pt x="87545" y="-16131"/>
                    <a:pt x="2411" y="48507"/>
                    <a:pt x="47" y="126547"/>
                  </a:cubicBezTo>
                  <a:cubicBezTo>
                    <a:pt x="-2318" y="217987"/>
                    <a:pt x="85969" y="281049"/>
                    <a:pt x="150607" y="345687"/>
                  </a:cubicBezTo>
                  <a:cubicBezTo>
                    <a:pt x="275155" y="468658"/>
                    <a:pt x="335852" y="648385"/>
                    <a:pt x="316933" y="822594"/>
                  </a:cubicBezTo>
                  <a:cubicBezTo>
                    <a:pt x="369748" y="705930"/>
                    <a:pt x="402067" y="570346"/>
                    <a:pt x="401279" y="44264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" name="Google Shape;278;p22"/>
            <p:cNvSpPr/>
            <p:nvPr/>
          </p:nvSpPr>
          <p:spPr>
            <a:xfrm>
              <a:off x="3448893" y="1450622"/>
              <a:ext cx="807082" cy="435409"/>
            </a:xfrm>
            <a:custGeom>
              <a:avLst/>
              <a:gdLst/>
              <a:ahLst/>
              <a:cxnLst/>
              <a:rect l="l" t="t" r="r" b="b"/>
              <a:pathLst>
                <a:path w="584842" h="315514" extrusionOk="0">
                  <a:moveTo>
                    <a:pt x="277415" y="198059"/>
                  </a:moveTo>
                  <a:cubicBezTo>
                    <a:pt x="234848" y="209883"/>
                    <a:pt x="194646" y="229590"/>
                    <a:pt x="150503" y="235896"/>
                  </a:cubicBezTo>
                  <a:cubicBezTo>
                    <a:pt x="93747" y="244567"/>
                    <a:pt x="28320" y="228802"/>
                    <a:pt x="6248" y="167316"/>
                  </a:cubicBezTo>
                  <a:cubicBezTo>
                    <a:pt x="-5576" y="134208"/>
                    <a:pt x="-58" y="97948"/>
                    <a:pt x="18072" y="68781"/>
                  </a:cubicBezTo>
                  <a:cubicBezTo>
                    <a:pt x="63004" y="-6105"/>
                    <a:pt x="148926" y="-5316"/>
                    <a:pt x="224601" y="4931"/>
                  </a:cubicBezTo>
                  <a:cubicBezTo>
                    <a:pt x="471331" y="38827"/>
                    <a:pt x="571442" y="272945"/>
                    <a:pt x="584843" y="315512"/>
                  </a:cubicBezTo>
                  <a:cubicBezTo>
                    <a:pt x="584843" y="316300"/>
                    <a:pt x="449259" y="150762"/>
                    <a:pt x="277415" y="19805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9" name="Google Shape;279;p22"/>
          <p:cNvGrpSpPr/>
          <p:nvPr/>
        </p:nvGrpSpPr>
        <p:grpSpPr>
          <a:xfrm>
            <a:off x="1377917" y="4654825"/>
            <a:ext cx="3872859" cy="1649101"/>
            <a:chOff x="4487664" y="-1392325"/>
            <a:chExt cx="3997997" cy="1702034"/>
          </a:xfrm>
        </p:grpSpPr>
        <p:grpSp>
          <p:nvGrpSpPr>
            <p:cNvPr id="280" name="Google Shape;280;p22"/>
            <p:cNvGrpSpPr/>
            <p:nvPr/>
          </p:nvGrpSpPr>
          <p:grpSpPr>
            <a:xfrm>
              <a:off x="5041805" y="-1392325"/>
              <a:ext cx="2896971" cy="1702034"/>
              <a:chOff x="4692026" y="4370063"/>
              <a:chExt cx="2807959" cy="1649737"/>
            </a:xfrm>
          </p:grpSpPr>
          <p:sp>
            <p:nvSpPr>
              <p:cNvPr id="281" name="Google Shape;281;p22"/>
              <p:cNvSpPr/>
              <p:nvPr/>
            </p:nvSpPr>
            <p:spPr>
              <a:xfrm>
                <a:off x="4692026" y="4370063"/>
                <a:ext cx="2807065" cy="1649730"/>
              </a:xfrm>
              <a:custGeom>
                <a:avLst/>
                <a:gdLst/>
                <a:ahLst/>
                <a:cxnLst/>
                <a:rect l="l" t="t" r="r" b="b"/>
                <a:pathLst>
                  <a:path w="1685925" h="1649730" extrusionOk="0">
                    <a:moveTo>
                      <a:pt x="0" y="0"/>
                    </a:moveTo>
                    <a:lnTo>
                      <a:pt x="1685925" y="0"/>
                    </a:lnTo>
                    <a:lnTo>
                      <a:pt x="1685925" y="1649730"/>
                    </a:lnTo>
                    <a:lnTo>
                      <a:pt x="0" y="164973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2" name="Google Shape;282;p22"/>
              <p:cNvSpPr/>
              <p:nvPr/>
            </p:nvSpPr>
            <p:spPr>
              <a:xfrm>
                <a:off x="6377940" y="4370070"/>
                <a:ext cx="1122045" cy="1649730"/>
              </a:xfrm>
              <a:custGeom>
                <a:avLst/>
                <a:gdLst/>
                <a:ahLst/>
                <a:cxnLst/>
                <a:rect l="l" t="t" r="r" b="b"/>
                <a:pathLst>
                  <a:path w="1122045" h="1649730" extrusionOk="0">
                    <a:moveTo>
                      <a:pt x="0" y="0"/>
                    </a:moveTo>
                    <a:lnTo>
                      <a:pt x="1122045" y="0"/>
                    </a:lnTo>
                    <a:lnTo>
                      <a:pt x="1122045" y="1649730"/>
                    </a:lnTo>
                    <a:lnTo>
                      <a:pt x="0" y="1649730"/>
                    </a:lnTo>
                    <a:close/>
                  </a:path>
                </a:pathLst>
              </a:custGeom>
              <a:solidFill>
                <a:srgbClr val="000000">
                  <a:alpha val="162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83" name="Google Shape;283;p22"/>
            <p:cNvSpPr/>
            <p:nvPr/>
          </p:nvSpPr>
          <p:spPr>
            <a:xfrm>
              <a:off x="4487664" y="-1392204"/>
              <a:ext cx="2295387" cy="421902"/>
            </a:xfrm>
            <a:custGeom>
              <a:avLst/>
              <a:gdLst/>
              <a:ahLst/>
              <a:cxnLst/>
              <a:rect l="l" t="t" r="r" b="b"/>
              <a:pathLst>
                <a:path w="2223135" h="408622" extrusionOk="0">
                  <a:moveTo>
                    <a:pt x="537210" y="0"/>
                  </a:moveTo>
                  <a:lnTo>
                    <a:pt x="2223135" y="0"/>
                  </a:lnTo>
                  <a:lnTo>
                    <a:pt x="1684973" y="408623"/>
                  </a:lnTo>
                  <a:lnTo>
                    <a:pt x="0" y="40862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" name="Google Shape;284;p22"/>
            <p:cNvSpPr/>
            <p:nvPr/>
          </p:nvSpPr>
          <p:spPr>
            <a:xfrm>
              <a:off x="6781332" y="-1392204"/>
              <a:ext cx="1704329" cy="421902"/>
            </a:xfrm>
            <a:custGeom>
              <a:avLst/>
              <a:gdLst/>
              <a:ahLst/>
              <a:cxnLst/>
              <a:rect l="l" t="t" r="r" b="b"/>
              <a:pathLst>
                <a:path w="1650682" h="408622" extrusionOk="0">
                  <a:moveTo>
                    <a:pt x="1122045" y="0"/>
                  </a:moveTo>
                  <a:lnTo>
                    <a:pt x="0" y="0"/>
                  </a:lnTo>
                  <a:lnTo>
                    <a:pt x="528638" y="408623"/>
                  </a:lnTo>
                  <a:lnTo>
                    <a:pt x="1650682" y="40862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" name="Google Shape;285;p22"/>
            <p:cNvSpPr/>
            <p:nvPr/>
          </p:nvSpPr>
          <p:spPr>
            <a:xfrm>
              <a:off x="4487664" y="-1392204"/>
              <a:ext cx="2295387" cy="421902"/>
            </a:xfrm>
            <a:custGeom>
              <a:avLst/>
              <a:gdLst/>
              <a:ahLst/>
              <a:cxnLst/>
              <a:rect l="l" t="t" r="r" b="b"/>
              <a:pathLst>
                <a:path w="2223135" h="408622" extrusionOk="0">
                  <a:moveTo>
                    <a:pt x="537210" y="0"/>
                  </a:moveTo>
                  <a:lnTo>
                    <a:pt x="2223135" y="0"/>
                  </a:lnTo>
                  <a:lnTo>
                    <a:pt x="1684973" y="408623"/>
                  </a:lnTo>
                  <a:lnTo>
                    <a:pt x="0" y="408623"/>
                  </a:lnTo>
                  <a:close/>
                </a:path>
              </a:pathLst>
            </a:custGeom>
            <a:solidFill>
              <a:srgbClr val="FFFFFF">
                <a:alpha val="5809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" name="Google Shape;286;p22"/>
            <p:cNvSpPr/>
            <p:nvPr/>
          </p:nvSpPr>
          <p:spPr>
            <a:xfrm>
              <a:off x="6781332" y="-1392204"/>
              <a:ext cx="1704329" cy="421902"/>
            </a:xfrm>
            <a:custGeom>
              <a:avLst/>
              <a:gdLst/>
              <a:ahLst/>
              <a:cxnLst/>
              <a:rect l="l" t="t" r="r" b="b"/>
              <a:pathLst>
                <a:path w="1650682" h="408622" extrusionOk="0">
                  <a:moveTo>
                    <a:pt x="1122045" y="0"/>
                  </a:moveTo>
                  <a:lnTo>
                    <a:pt x="0" y="0"/>
                  </a:lnTo>
                  <a:lnTo>
                    <a:pt x="528638" y="408623"/>
                  </a:lnTo>
                  <a:lnTo>
                    <a:pt x="1650682" y="408623"/>
                  </a:lnTo>
                  <a:close/>
                </a:path>
              </a:pathLst>
            </a:custGeom>
            <a:solidFill>
              <a:srgbClr val="FFFFFF">
                <a:alpha val="245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15211920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1 Title">
  <p:cSld name="001 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>
            <a:spLocks noGrp="1"/>
          </p:cNvSpPr>
          <p:nvPr>
            <p:ph type="title"/>
          </p:nvPr>
        </p:nvSpPr>
        <p:spPr>
          <a:xfrm>
            <a:off x="7281351" y="1908325"/>
            <a:ext cx="4578900" cy="2272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7277650" y="4772900"/>
            <a:ext cx="45864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2pPr>
            <a:lvl3pPr lvl="2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3pPr>
            <a:lvl4pPr lvl="3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4pPr>
            <a:lvl5pPr lvl="4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5pPr>
            <a:lvl6pPr lvl="5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6pPr>
            <a:lvl7pPr lvl="6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7pPr>
            <a:lvl8pPr lvl="7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8pPr>
            <a:lvl9pPr lvl="8">
              <a:spcBef>
                <a:spcPts val="2100"/>
              </a:spcBef>
              <a:spcAft>
                <a:spcPts val="210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955602" y="6185591"/>
            <a:ext cx="4877943" cy="243896"/>
          </a:xfrm>
          <a:custGeom>
            <a:avLst/>
            <a:gdLst/>
            <a:ahLst/>
            <a:cxnLst/>
            <a:rect l="l" t="t" r="r" b="b"/>
            <a:pathLst>
              <a:path w="4724400" h="236219" extrusionOk="0">
                <a:moveTo>
                  <a:pt x="2362200" y="236220"/>
                </a:moveTo>
                <a:cubicBezTo>
                  <a:pt x="3663315" y="236220"/>
                  <a:pt x="4724400" y="182880"/>
                  <a:pt x="4724400" y="118110"/>
                </a:cubicBezTo>
                <a:cubicBezTo>
                  <a:pt x="4724400" y="52388"/>
                  <a:pt x="3663315" y="0"/>
                  <a:pt x="2362200" y="0"/>
                </a:cubicBezTo>
                <a:cubicBezTo>
                  <a:pt x="1061085" y="0"/>
                  <a:pt x="0" y="53340"/>
                  <a:pt x="0" y="118110"/>
                </a:cubicBezTo>
                <a:cubicBezTo>
                  <a:pt x="0" y="182880"/>
                  <a:pt x="1061085" y="236220"/>
                  <a:pt x="2362200" y="236220"/>
                </a:cubicBezTo>
                <a:close/>
              </a:path>
            </a:pathLst>
          </a:custGeom>
          <a:solidFill>
            <a:srgbClr val="000000">
              <a:alpha val="2346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2"/>
          <p:cNvSpPr/>
          <p:nvPr/>
        </p:nvSpPr>
        <p:spPr>
          <a:xfrm rot="-2700000">
            <a:off x="955912" y="1142746"/>
            <a:ext cx="4877309" cy="4877309"/>
          </a:xfrm>
          <a:custGeom>
            <a:avLst/>
            <a:gdLst/>
            <a:ahLst/>
            <a:cxnLst/>
            <a:rect l="l" t="t" r="r" b="b"/>
            <a:pathLst>
              <a:path w="4724354" h="4724354" extrusionOk="0">
                <a:moveTo>
                  <a:pt x="4724355" y="2362177"/>
                </a:moveTo>
                <a:cubicBezTo>
                  <a:pt x="4724355" y="3666772"/>
                  <a:pt x="3666772" y="4724355"/>
                  <a:pt x="2362177" y="4724355"/>
                </a:cubicBezTo>
                <a:cubicBezTo>
                  <a:pt x="1057583" y="4724355"/>
                  <a:pt x="0" y="3666772"/>
                  <a:pt x="0" y="2362177"/>
                </a:cubicBezTo>
                <a:cubicBezTo>
                  <a:pt x="0" y="1057583"/>
                  <a:pt x="1057583" y="0"/>
                  <a:pt x="2362177" y="0"/>
                </a:cubicBezTo>
                <a:cubicBezTo>
                  <a:pt x="3666772" y="0"/>
                  <a:pt x="4724355" y="1057583"/>
                  <a:pt x="4724355" y="23621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" name="Google Shape;17;p2"/>
          <p:cNvGrpSpPr/>
          <p:nvPr/>
        </p:nvGrpSpPr>
        <p:grpSpPr>
          <a:xfrm>
            <a:off x="1944105" y="4604275"/>
            <a:ext cx="2896971" cy="1702034"/>
            <a:chOff x="4692026" y="4370063"/>
            <a:chExt cx="2807959" cy="1649737"/>
          </a:xfrm>
        </p:grpSpPr>
        <p:sp>
          <p:nvSpPr>
            <p:cNvPr id="18" name="Google Shape;18;p2"/>
            <p:cNvSpPr/>
            <p:nvPr/>
          </p:nvSpPr>
          <p:spPr>
            <a:xfrm>
              <a:off x="4692026" y="4370063"/>
              <a:ext cx="2807065" cy="1649730"/>
            </a:xfrm>
            <a:custGeom>
              <a:avLst/>
              <a:gdLst/>
              <a:ahLst/>
              <a:cxnLst/>
              <a:rect l="l" t="t" r="r" b="b"/>
              <a:pathLst>
                <a:path w="1685925" h="1649730" extrusionOk="0">
                  <a:moveTo>
                    <a:pt x="0" y="0"/>
                  </a:moveTo>
                  <a:lnTo>
                    <a:pt x="1685925" y="0"/>
                  </a:lnTo>
                  <a:lnTo>
                    <a:pt x="1685925" y="1649730"/>
                  </a:lnTo>
                  <a:lnTo>
                    <a:pt x="0" y="164973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6377940" y="4370070"/>
              <a:ext cx="1122045" cy="1649730"/>
            </a:xfrm>
            <a:custGeom>
              <a:avLst/>
              <a:gdLst/>
              <a:ahLst/>
              <a:cxnLst/>
              <a:rect l="l" t="t" r="r" b="b"/>
              <a:pathLst>
                <a:path w="1122045" h="1649730" extrusionOk="0">
                  <a:moveTo>
                    <a:pt x="0" y="0"/>
                  </a:moveTo>
                  <a:lnTo>
                    <a:pt x="1122045" y="0"/>
                  </a:lnTo>
                  <a:lnTo>
                    <a:pt x="1122045" y="1649730"/>
                  </a:lnTo>
                  <a:lnTo>
                    <a:pt x="0" y="1649730"/>
                  </a:lnTo>
                  <a:close/>
                </a:path>
              </a:pathLst>
            </a:custGeom>
            <a:solidFill>
              <a:srgbClr val="000000">
                <a:alpha val="162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" name="Google Shape;20;p2"/>
          <p:cNvSpPr/>
          <p:nvPr/>
        </p:nvSpPr>
        <p:spPr>
          <a:xfrm>
            <a:off x="1389964" y="4604396"/>
            <a:ext cx="2295387" cy="421902"/>
          </a:xfrm>
          <a:custGeom>
            <a:avLst/>
            <a:gdLst/>
            <a:ahLst/>
            <a:cxnLst/>
            <a:rect l="l" t="t" r="r" b="b"/>
            <a:pathLst>
              <a:path w="2223135" h="408622" extrusionOk="0">
                <a:moveTo>
                  <a:pt x="537210" y="0"/>
                </a:moveTo>
                <a:lnTo>
                  <a:pt x="2223135" y="0"/>
                </a:lnTo>
                <a:lnTo>
                  <a:pt x="1684973" y="408623"/>
                </a:lnTo>
                <a:lnTo>
                  <a:pt x="0" y="40862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2"/>
          <p:cNvSpPr/>
          <p:nvPr/>
        </p:nvSpPr>
        <p:spPr>
          <a:xfrm>
            <a:off x="3683632" y="4604396"/>
            <a:ext cx="1704329" cy="421902"/>
          </a:xfrm>
          <a:custGeom>
            <a:avLst/>
            <a:gdLst/>
            <a:ahLst/>
            <a:cxnLst/>
            <a:rect l="l" t="t" r="r" b="b"/>
            <a:pathLst>
              <a:path w="1650682" h="408622" extrusionOk="0">
                <a:moveTo>
                  <a:pt x="1122045" y="0"/>
                </a:moveTo>
                <a:lnTo>
                  <a:pt x="0" y="0"/>
                </a:lnTo>
                <a:lnTo>
                  <a:pt x="528638" y="408623"/>
                </a:lnTo>
                <a:lnTo>
                  <a:pt x="1650682" y="40862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2" name="Google Shape;22;p2"/>
          <p:cNvGrpSpPr/>
          <p:nvPr/>
        </p:nvGrpSpPr>
        <p:grpSpPr>
          <a:xfrm>
            <a:off x="2606322" y="1783563"/>
            <a:ext cx="1560259" cy="2624294"/>
            <a:chOff x="3083744" y="1423529"/>
            <a:chExt cx="913447" cy="1536382"/>
          </a:xfrm>
        </p:grpSpPr>
        <p:sp>
          <p:nvSpPr>
            <p:cNvPr id="23" name="Google Shape;23;p2"/>
            <p:cNvSpPr/>
            <p:nvPr/>
          </p:nvSpPr>
          <p:spPr>
            <a:xfrm>
              <a:off x="3375209" y="2458896"/>
              <a:ext cx="330517" cy="439102"/>
            </a:xfrm>
            <a:custGeom>
              <a:avLst/>
              <a:gdLst/>
              <a:ahLst/>
              <a:cxnLst/>
              <a:rect l="l" t="t" r="r" b="b"/>
              <a:pathLst>
                <a:path w="330517" h="439102" extrusionOk="0">
                  <a:moveTo>
                    <a:pt x="0" y="0"/>
                  </a:moveTo>
                  <a:lnTo>
                    <a:pt x="330517" y="0"/>
                  </a:lnTo>
                  <a:lnTo>
                    <a:pt x="330517" y="439103"/>
                  </a:lnTo>
                  <a:lnTo>
                    <a:pt x="0" y="439103"/>
                  </a:lnTo>
                  <a:close/>
                </a:path>
              </a:pathLst>
            </a:custGeom>
            <a:solidFill>
              <a:srgbClr val="56484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3375209" y="2502711"/>
              <a:ext cx="330517" cy="108584"/>
            </a:xfrm>
            <a:custGeom>
              <a:avLst/>
              <a:gdLst/>
              <a:ahLst/>
              <a:cxnLst/>
              <a:rect l="l" t="t" r="r" b="b"/>
              <a:pathLst>
                <a:path w="330517" h="108584" extrusionOk="0">
                  <a:moveTo>
                    <a:pt x="0" y="40957"/>
                  </a:moveTo>
                  <a:lnTo>
                    <a:pt x="330517" y="0"/>
                  </a:lnTo>
                  <a:lnTo>
                    <a:pt x="330517" y="66675"/>
                  </a:lnTo>
                  <a:lnTo>
                    <a:pt x="0" y="108585"/>
                  </a:lnTo>
                  <a:close/>
                </a:path>
              </a:pathLst>
            </a:custGeom>
            <a:solidFill>
              <a:srgbClr val="86736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3375209" y="2625583"/>
              <a:ext cx="330517" cy="108585"/>
            </a:xfrm>
            <a:custGeom>
              <a:avLst/>
              <a:gdLst/>
              <a:ahLst/>
              <a:cxnLst/>
              <a:rect l="l" t="t" r="r" b="b"/>
              <a:pathLst>
                <a:path w="330517" h="108585" extrusionOk="0">
                  <a:moveTo>
                    <a:pt x="0" y="40958"/>
                  </a:moveTo>
                  <a:cubicBezTo>
                    <a:pt x="110490" y="27623"/>
                    <a:pt x="220027" y="13335"/>
                    <a:pt x="330517" y="0"/>
                  </a:cubicBezTo>
                  <a:cubicBezTo>
                    <a:pt x="330517" y="22860"/>
                    <a:pt x="330517" y="44767"/>
                    <a:pt x="330517" y="67628"/>
                  </a:cubicBezTo>
                  <a:cubicBezTo>
                    <a:pt x="220027" y="80963"/>
                    <a:pt x="110490" y="95250"/>
                    <a:pt x="0" y="108585"/>
                  </a:cubicBezTo>
                  <a:cubicBezTo>
                    <a:pt x="0" y="86678"/>
                    <a:pt x="0" y="63817"/>
                    <a:pt x="0" y="40958"/>
                  </a:cubicBezTo>
                  <a:close/>
                </a:path>
              </a:pathLst>
            </a:custGeom>
            <a:solidFill>
              <a:srgbClr val="86736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375209" y="2748456"/>
              <a:ext cx="330517" cy="109537"/>
            </a:xfrm>
            <a:custGeom>
              <a:avLst/>
              <a:gdLst/>
              <a:ahLst/>
              <a:cxnLst/>
              <a:rect l="l" t="t" r="r" b="b"/>
              <a:pathLst>
                <a:path w="330517" h="109537" extrusionOk="0">
                  <a:moveTo>
                    <a:pt x="0" y="41910"/>
                  </a:moveTo>
                  <a:lnTo>
                    <a:pt x="330517" y="0"/>
                  </a:lnTo>
                  <a:lnTo>
                    <a:pt x="330517" y="67627"/>
                  </a:lnTo>
                  <a:lnTo>
                    <a:pt x="0" y="109538"/>
                  </a:lnTo>
                  <a:close/>
                </a:path>
              </a:pathLst>
            </a:custGeom>
            <a:solidFill>
              <a:srgbClr val="86736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3375209" y="2897999"/>
              <a:ext cx="330517" cy="61912"/>
            </a:xfrm>
            <a:custGeom>
              <a:avLst/>
              <a:gdLst/>
              <a:ahLst/>
              <a:cxnLst/>
              <a:rect l="l" t="t" r="r" b="b"/>
              <a:pathLst>
                <a:path w="330517" h="61912" extrusionOk="0">
                  <a:moveTo>
                    <a:pt x="81915" y="61913"/>
                  </a:moveTo>
                  <a:lnTo>
                    <a:pt x="247650" y="61913"/>
                  </a:lnTo>
                  <a:lnTo>
                    <a:pt x="33051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44F5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083744" y="1423529"/>
              <a:ext cx="913447" cy="1036320"/>
            </a:xfrm>
            <a:custGeom>
              <a:avLst/>
              <a:gdLst/>
              <a:ahLst/>
              <a:cxnLst/>
              <a:rect l="l" t="t" r="r" b="b"/>
              <a:pathLst>
                <a:path w="913447" h="1036320" extrusionOk="0">
                  <a:moveTo>
                    <a:pt x="456247" y="0"/>
                  </a:moveTo>
                  <a:cubicBezTo>
                    <a:pt x="708660" y="0"/>
                    <a:pt x="913447" y="204788"/>
                    <a:pt x="913447" y="457200"/>
                  </a:cubicBezTo>
                  <a:cubicBezTo>
                    <a:pt x="913447" y="613410"/>
                    <a:pt x="835342" y="750570"/>
                    <a:pt x="716280" y="833438"/>
                  </a:cubicBezTo>
                  <a:cubicBezTo>
                    <a:pt x="655320" y="875348"/>
                    <a:pt x="621982" y="940118"/>
                    <a:pt x="621982" y="1014413"/>
                  </a:cubicBezTo>
                  <a:lnTo>
                    <a:pt x="621982" y="1036320"/>
                  </a:lnTo>
                  <a:lnTo>
                    <a:pt x="291465" y="1036320"/>
                  </a:lnTo>
                  <a:lnTo>
                    <a:pt x="291465" y="1014413"/>
                  </a:lnTo>
                  <a:cubicBezTo>
                    <a:pt x="291465" y="940118"/>
                    <a:pt x="258127" y="876300"/>
                    <a:pt x="197167" y="833438"/>
                  </a:cubicBezTo>
                  <a:cubicBezTo>
                    <a:pt x="78105" y="750570"/>
                    <a:pt x="0" y="613410"/>
                    <a:pt x="0" y="457200"/>
                  </a:cubicBezTo>
                  <a:cubicBezTo>
                    <a:pt x="0" y="204788"/>
                    <a:pt x="203835" y="0"/>
                    <a:pt x="45624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3274244" y="1789289"/>
              <a:ext cx="532447" cy="669607"/>
            </a:xfrm>
            <a:custGeom>
              <a:avLst/>
              <a:gdLst/>
              <a:ahLst/>
              <a:cxnLst/>
              <a:rect l="l" t="t" r="r" b="b"/>
              <a:pathLst>
                <a:path w="532447" h="669607" extrusionOk="0">
                  <a:moveTo>
                    <a:pt x="303847" y="669607"/>
                  </a:moveTo>
                  <a:lnTo>
                    <a:pt x="303847" y="228600"/>
                  </a:lnTo>
                  <a:lnTo>
                    <a:pt x="228600" y="228600"/>
                  </a:lnTo>
                  <a:lnTo>
                    <a:pt x="228600" y="669607"/>
                  </a:lnTo>
                  <a:lnTo>
                    <a:pt x="178117" y="669607"/>
                  </a:lnTo>
                  <a:lnTo>
                    <a:pt x="178117" y="228600"/>
                  </a:lnTo>
                  <a:lnTo>
                    <a:pt x="114300" y="228600"/>
                  </a:lnTo>
                  <a:cubicBezTo>
                    <a:pt x="82867" y="228600"/>
                    <a:pt x="54292" y="216217"/>
                    <a:pt x="33338" y="195263"/>
                  </a:cubicBezTo>
                  <a:cubicBezTo>
                    <a:pt x="12382" y="174308"/>
                    <a:pt x="0" y="145733"/>
                    <a:pt x="0" y="114300"/>
                  </a:cubicBezTo>
                  <a:cubicBezTo>
                    <a:pt x="0" y="82867"/>
                    <a:pt x="12382" y="54292"/>
                    <a:pt x="33338" y="33338"/>
                  </a:cubicBezTo>
                  <a:cubicBezTo>
                    <a:pt x="54292" y="12382"/>
                    <a:pt x="82867" y="0"/>
                    <a:pt x="114300" y="0"/>
                  </a:cubicBezTo>
                  <a:cubicBezTo>
                    <a:pt x="145732" y="0"/>
                    <a:pt x="174307" y="12382"/>
                    <a:pt x="195263" y="33338"/>
                  </a:cubicBezTo>
                  <a:cubicBezTo>
                    <a:pt x="216217" y="54292"/>
                    <a:pt x="228600" y="82867"/>
                    <a:pt x="228600" y="114300"/>
                  </a:cubicBezTo>
                  <a:lnTo>
                    <a:pt x="228600" y="178117"/>
                  </a:lnTo>
                  <a:lnTo>
                    <a:pt x="303847" y="178117"/>
                  </a:lnTo>
                  <a:lnTo>
                    <a:pt x="303847" y="114300"/>
                  </a:lnTo>
                  <a:cubicBezTo>
                    <a:pt x="303847" y="82867"/>
                    <a:pt x="316230" y="54292"/>
                    <a:pt x="337185" y="33338"/>
                  </a:cubicBezTo>
                  <a:cubicBezTo>
                    <a:pt x="358140" y="12382"/>
                    <a:pt x="386715" y="0"/>
                    <a:pt x="418147" y="0"/>
                  </a:cubicBezTo>
                  <a:cubicBezTo>
                    <a:pt x="449580" y="0"/>
                    <a:pt x="478155" y="12382"/>
                    <a:pt x="499110" y="33338"/>
                  </a:cubicBezTo>
                  <a:cubicBezTo>
                    <a:pt x="520065" y="54292"/>
                    <a:pt x="532447" y="82867"/>
                    <a:pt x="532447" y="114300"/>
                  </a:cubicBezTo>
                  <a:cubicBezTo>
                    <a:pt x="532447" y="145733"/>
                    <a:pt x="520065" y="174308"/>
                    <a:pt x="499110" y="195263"/>
                  </a:cubicBezTo>
                  <a:cubicBezTo>
                    <a:pt x="478155" y="216217"/>
                    <a:pt x="449580" y="228600"/>
                    <a:pt x="418147" y="228600"/>
                  </a:cubicBezTo>
                  <a:lnTo>
                    <a:pt x="354330" y="228600"/>
                  </a:lnTo>
                  <a:lnTo>
                    <a:pt x="354330" y="669607"/>
                  </a:lnTo>
                  <a:lnTo>
                    <a:pt x="303847" y="669607"/>
                  </a:lnTo>
                  <a:lnTo>
                    <a:pt x="303847" y="669607"/>
                  </a:lnTo>
                  <a:close/>
                  <a:moveTo>
                    <a:pt x="354330" y="114300"/>
                  </a:moveTo>
                  <a:lnTo>
                    <a:pt x="354330" y="178117"/>
                  </a:lnTo>
                  <a:lnTo>
                    <a:pt x="418147" y="178117"/>
                  </a:lnTo>
                  <a:cubicBezTo>
                    <a:pt x="435292" y="178117"/>
                    <a:pt x="451485" y="170497"/>
                    <a:pt x="462915" y="159067"/>
                  </a:cubicBezTo>
                  <a:cubicBezTo>
                    <a:pt x="474345" y="147638"/>
                    <a:pt x="481965" y="131445"/>
                    <a:pt x="481965" y="114300"/>
                  </a:cubicBezTo>
                  <a:cubicBezTo>
                    <a:pt x="481965" y="97155"/>
                    <a:pt x="475297" y="80963"/>
                    <a:pt x="462915" y="69532"/>
                  </a:cubicBezTo>
                  <a:cubicBezTo>
                    <a:pt x="451485" y="58102"/>
                    <a:pt x="435292" y="50482"/>
                    <a:pt x="418147" y="50482"/>
                  </a:cubicBezTo>
                  <a:cubicBezTo>
                    <a:pt x="401003" y="50482"/>
                    <a:pt x="384810" y="57150"/>
                    <a:pt x="373380" y="69532"/>
                  </a:cubicBezTo>
                  <a:cubicBezTo>
                    <a:pt x="360997" y="80963"/>
                    <a:pt x="354330" y="96202"/>
                    <a:pt x="354330" y="114300"/>
                  </a:cubicBezTo>
                  <a:lnTo>
                    <a:pt x="354330" y="114300"/>
                  </a:lnTo>
                  <a:close/>
                  <a:moveTo>
                    <a:pt x="114300" y="178117"/>
                  </a:moveTo>
                  <a:lnTo>
                    <a:pt x="178117" y="178117"/>
                  </a:lnTo>
                  <a:lnTo>
                    <a:pt x="178117" y="114300"/>
                  </a:lnTo>
                  <a:cubicBezTo>
                    <a:pt x="178117" y="97155"/>
                    <a:pt x="171450" y="80963"/>
                    <a:pt x="159067" y="69532"/>
                  </a:cubicBezTo>
                  <a:cubicBezTo>
                    <a:pt x="147638" y="58102"/>
                    <a:pt x="131445" y="50482"/>
                    <a:pt x="114300" y="50482"/>
                  </a:cubicBezTo>
                  <a:cubicBezTo>
                    <a:pt x="97155" y="50482"/>
                    <a:pt x="80963" y="57150"/>
                    <a:pt x="69532" y="69532"/>
                  </a:cubicBezTo>
                  <a:cubicBezTo>
                    <a:pt x="58102" y="80963"/>
                    <a:pt x="50482" y="97155"/>
                    <a:pt x="50482" y="114300"/>
                  </a:cubicBezTo>
                  <a:cubicBezTo>
                    <a:pt x="50482" y="131445"/>
                    <a:pt x="57150" y="147638"/>
                    <a:pt x="69532" y="159067"/>
                  </a:cubicBezTo>
                  <a:cubicBezTo>
                    <a:pt x="80963" y="170497"/>
                    <a:pt x="96202" y="178117"/>
                    <a:pt x="114300" y="1781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" name="Google Shape;30;p2"/>
          <p:cNvGrpSpPr/>
          <p:nvPr/>
        </p:nvGrpSpPr>
        <p:grpSpPr>
          <a:xfrm rot="2048666">
            <a:off x="9804388" y="1060673"/>
            <a:ext cx="2242516" cy="1205679"/>
            <a:chOff x="3448893" y="949065"/>
            <a:chExt cx="2173513" cy="1168580"/>
          </a:xfrm>
        </p:grpSpPr>
        <p:sp>
          <p:nvSpPr>
            <p:cNvPr id="31" name="Google Shape;31;p2"/>
            <p:cNvSpPr/>
            <p:nvPr/>
          </p:nvSpPr>
          <p:spPr>
            <a:xfrm>
              <a:off x="4498069" y="1640485"/>
              <a:ext cx="1124337" cy="477160"/>
            </a:xfrm>
            <a:custGeom>
              <a:avLst/>
              <a:gdLst/>
              <a:ahLst/>
              <a:cxnLst/>
              <a:rect l="l" t="t" r="r" b="b"/>
              <a:pathLst>
                <a:path w="814737" h="345768" extrusionOk="0">
                  <a:moveTo>
                    <a:pt x="804830" y="218856"/>
                  </a:moveTo>
                  <a:cubicBezTo>
                    <a:pt x="729155" y="367840"/>
                    <a:pt x="532086" y="146335"/>
                    <a:pt x="320040" y="184960"/>
                  </a:cubicBezTo>
                  <a:cubicBezTo>
                    <a:pt x="175786" y="210973"/>
                    <a:pt x="80404" y="251176"/>
                    <a:pt x="0" y="345769"/>
                  </a:cubicBezTo>
                  <a:cubicBezTo>
                    <a:pt x="409903" y="-232038"/>
                    <a:pt x="889963" y="51742"/>
                    <a:pt x="804830" y="21885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3963048" y="949065"/>
              <a:ext cx="553783" cy="1135180"/>
            </a:xfrm>
            <a:custGeom>
              <a:avLst/>
              <a:gdLst/>
              <a:ahLst/>
              <a:cxnLst/>
              <a:rect l="l" t="t" r="r" b="b"/>
              <a:pathLst>
                <a:path w="401292" h="822594" extrusionOk="0">
                  <a:moveTo>
                    <a:pt x="401279" y="442645"/>
                  </a:moveTo>
                  <a:cubicBezTo>
                    <a:pt x="400491" y="299179"/>
                    <a:pt x="351618" y="151772"/>
                    <a:pt x="246777" y="54025"/>
                  </a:cubicBezTo>
                  <a:cubicBezTo>
                    <a:pt x="223129" y="31954"/>
                    <a:pt x="195539" y="11458"/>
                    <a:pt x="163220" y="3576"/>
                  </a:cubicBezTo>
                  <a:cubicBezTo>
                    <a:pt x="87545" y="-16131"/>
                    <a:pt x="2411" y="48507"/>
                    <a:pt x="47" y="126547"/>
                  </a:cubicBezTo>
                  <a:cubicBezTo>
                    <a:pt x="-2318" y="217987"/>
                    <a:pt x="85969" y="281049"/>
                    <a:pt x="150607" y="345687"/>
                  </a:cubicBezTo>
                  <a:cubicBezTo>
                    <a:pt x="275155" y="468658"/>
                    <a:pt x="335852" y="648385"/>
                    <a:pt x="316933" y="822594"/>
                  </a:cubicBezTo>
                  <a:cubicBezTo>
                    <a:pt x="369748" y="705930"/>
                    <a:pt x="402067" y="570346"/>
                    <a:pt x="401279" y="4426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448893" y="1450622"/>
              <a:ext cx="807082" cy="435409"/>
            </a:xfrm>
            <a:custGeom>
              <a:avLst/>
              <a:gdLst/>
              <a:ahLst/>
              <a:cxnLst/>
              <a:rect l="l" t="t" r="r" b="b"/>
              <a:pathLst>
                <a:path w="584842" h="315514" extrusionOk="0">
                  <a:moveTo>
                    <a:pt x="277415" y="198059"/>
                  </a:moveTo>
                  <a:cubicBezTo>
                    <a:pt x="234848" y="209883"/>
                    <a:pt x="194646" y="229590"/>
                    <a:pt x="150503" y="235896"/>
                  </a:cubicBezTo>
                  <a:cubicBezTo>
                    <a:pt x="93747" y="244567"/>
                    <a:pt x="28320" y="228802"/>
                    <a:pt x="6248" y="167316"/>
                  </a:cubicBezTo>
                  <a:cubicBezTo>
                    <a:pt x="-5576" y="134208"/>
                    <a:pt x="-58" y="97948"/>
                    <a:pt x="18072" y="68781"/>
                  </a:cubicBezTo>
                  <a:cubicBezTo>
                    <a:pt x="63004" y="-6105"/>
                    <a:pt x="148926" y="-5316"/>
                    <a:pt x="224601" y="4931"/>
                  </a:cubicBezTo>
                  <a:cubicBezTo>
                    <a:pt x="471331" y="38827"/>
                    <a:pt x="571442" y="272945"/>
                    <a:pt x="584843" y="315512"/>
                  </a:cubicBezTo>
                  <a:cubicBezTo>
                    <a:pt x="584843" y="316300"/>
                    <a:pt x="449259" y="150762"/>
                    <a:pt x="277415" y="19805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4" name="Google Shape;34;p2"/>
          <p:cNvSpPr/>
          <p:nvPr/>
        </p:nvSpPr>
        <p:spPr>
          <a:xfrm rot="-7451544">
            <a:off x="572724" y="5006105"/>
            <a:ext cx="571261" cy="1171007"/>
          </a:xfrm>
          <a:custGeom>
            <a:avLst/>
            <a:gdLst/>
            <a:ahLst/>
            <a:cxnLst/>
            <a:rect l="l" t="t" r="r" b="b"/>
            <a:pathLst>
              <a:path w="401292" h="822594" extrusionOk="0">
                <a:moveTo>
                  <a:pt x="401279" y="442645"/>
                </a:moveTo>
                <a:cubicBezTo>
                  <a:pt x="400491" y="299179"/>
                  <a:pt x="351618" y="151772"/>
                  <a:pt x="246777" y="54025"/>
                </a:cubicBezTo>
                <a:cubicBezTo>
                  <a:pt x="223129" y="31954"/>
                  <a:pt x="195539" y="11458"/>
                  <a:pt x="163220" y="3576"/>
                </a:cubicBezTo>
                <a:cubicBezTo>
                  <a:pt x="87545" y="-16131"/>
                  <a:pt x="2411" y="48507"/>
                  <a:pt x="47" y="126547"/>
                </a:cubicBezTo>
                <a:cubicBezTo>
                  <a:pt x="-2318" y="217987"/>
                  <a:pt x="85969" y="281049"/>
                  <a:pt x="150607" y="345687"/>
                </a:cubicBezTo>
                <a:cubicBezTo>
                  <a:pt x="275155" y="468658"/>
                  <a:pt x="335852" y="648385"/>
                  <a:pt x="316933" y="822594"/>
                </a:cubicBezTo>
                <a:cubicBezTo>
                  <a:pt x="369748" y="705930"/>
                  <a:pt x="402067" y="570346"/>
                  <a:pt x="401279" y="44264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2"/>
          <p:cNvSpPr/>
          <p:nvPr/>
        </p:nvSpPr>
        <p:spPr>
          <a:xfrm rot="-7451544">
            <a:off x="796177" y="5610134"/>
            <a:ext cx="832554" cy="449151"/>
          </a:xfrm>
          <a:custGeom>
            <a:avLst/>
            <a:gdLst/>
            <a:ahLst/>
            <a:cxnLst/>
            <a:rect l="l" t="t" r="r" b="b"/>
            <a:pathLst>
              <a:path w="584842" h="315514" extrusionOk="0">
                <a:moveTo>
                  <a:pt x="277415" y="198059"/>
                </a:moveTo>
                <a:cubicBezTo>
                  <a:pt x="234848" y="209883"/>
                  <a:pt x="194646" y="229590"/>
                  <a:pt x="150503" y="235896"/>
                </a:cubicBezTo>
                <a:cubicBezTo>
                  <a:pt x="93747" y="244567"/>
                  <a:pt x="28320" y="228802"/>
                  <a:pt x="6248" y="167316"/>
                </a:cubicBezTo>
                <a:cubicBezTo>
                  <a:pt x="-5576" y="134208"/>
                  <a:pt x="-58" y="97948"/>
                  <a:pt x="18072" y="68781"/>
                </a:cubicBezTo>
                <a:cubicBezTo>
                  <a:pt x="63004" y="-6105"/>
                  <a:pt x="148926" y="-5316"/>
                  <a:pt x="224601" y="4931"/>
                </a:cubicBezTo>
                <a:cubicBezTo>
                  <a:pt x="471331" y="38827"/>
                  <a:pt x="571442" y="272945"/>
                  <a:pt x="584843" y="315512"/>
                </a:cubicBezTo>
                <a:cubicBezTo>
                  <a:pt x="584843" y="316300"/>
                  <a:pt x="449259" y="150762"/>
                  <a:pt x="277415" y="19805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6" name="Google Shape;36;p2"/>
          <p:cNvGrpSpPr/>
          <p:nvPr/>
        </p:nvGrpSpPr>
        <p:grpSpPr>
          <a:xfrm rot="-1838053">
            <a:off x="553605" y="90788"/>
            <a:ext cx="2242379" cy="1205605"/>
            <a:chOff x="3448893" y="949065"/>
            <a:chExt cx="2173513" cy="1168580"/>
          </a:xfrm>
        </p:grpSpPr>
        <p:sp>
          <p:nvSpPr>
            <p:cNvPr id="37" name="Google Shape;37;p2"/>
            <p:cNvSpPr/>
            <p:nvPr/>
          </p:nvSpPr>
          <p:spPr>
            <a:xfrm>
              <a:off x="4498069" y="1640485"/>
              <a:ext cx="1124337" cy="477160"/>
            </a:xfrm>
            <a:custGeom>
              <a:avLst/>
              <a:gdLst/>
              <a:ahLst/>
              <a:cxnLst/>
              <a:rect l="l" t="t" r="r" b="b"/>
              <a:pathLst>
                <a:path w="814737" h="345768" extrusionOk="0">
                  <a:moveTo>
                    <a:pt x="804830" y="218856"/>
                  </a:moveTo>
                  <a:cubicBezTo>
                    <a:pt x="729155" y="367840"/>
                    <a:pt x="532086" y="146335"/>
                    <a:pt x="320040" y="184960"/>
                  </a:cubicBezTo>
                  <a:cubicBezTo>
                    <a:pt x="175786" y="210973"/>
                    <a:pt x="80404" y="251176"/>
                    <a:pt x="0" y="345769"/>
                  </a:cubicBezTo>
                  <a:cubicBezTo>
                    <a:pt x="409903" y="-232038"/>
                    <a:pt x="889963" y="51742"/>
                    <a:pt x="804830" y="21885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3963048" y="949065"/>
              <a:ext cx="553783" cy="1135180"/>
            </a:xfrm>
            <a:custGeom>
              <a:avLst/>
              <a:gdLst/>
              <a:ahLst/>
              <a:cxnLst/>
              <a:rect l="l" t="t" r="r" b="b"/>
              <a:pathLst>
                <a:path w="401292" h="822594" extrusionOk="0">
                  <a:moveTo>
                    <a:pt x="401279" y="442645"/>
                  </a:moveTo>
                  <a:cubicBezTo>
                    <a:pt x="400491" y="299179"/>
                    <a:pt x="351618" y="151772"/>
                    <a:pt x="246777" y="54025"/>
                  </a:cubicBezTo>
                  <a:cubicBezTo>
                    <a:pt x="223129" y="31954"/>
                    <a:pt x="195539" y="11458"/>
                    <a:pt x="163220" y="3576"/>
                  </a:cubicBezTo>
                  <a:cubicBezTo>
                    <a:pt x="87545" y="-16131"/>
                    <a:pt x="2411" y="48507"/>
                    <a:pt x="47" y="126547"/>
                  </a:cubicBezTo>
                  <a:cubicBezTo>
                    <a:pt x="-2318" y="217987"/>
                    <a:pt x="85969" y="281049"/>
                    <a:pt x="150607" y="345687"/>
                  </a:cubicBezTo>
                  <a:cubicBezTo>
                    <a:pt x="275155" y="468658"/>
                    <a:pt x="335852" y="648385"/>
                    <a:pt x="316933" y="822594"/>
                  </a:cubicBezTo>
                  <a:cubicBezTo>
                    <a:pt x="369748" y="705930"/>
                    <a:pt x="402067" y="570346"/>
                    <a:pt x="401279" y="44264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3448893" y="1450622"/>
              <a:ext cx="807082" cy="435409"/>
            </a:xfrm>
            <a:custGeom>
              <a:avLst/>
              <a:gdLst/>
              <a:ahLst/>
              <a:cxnLst/>
              <a:rect l="l" t="t" r="r" b="b"/>
              <a:pathLst>
                <a:path w="584842" h="315514" extrusionOk="0">
                  <a:moveTo>
                    <a:pt x="277415" y="198059"/>
                  </a:moveTo>
                  <a:cubicBezTo>
                    <a:pt x="234848" y="209883"/>
                    <a:pt x="194646" y="229590"/>
                    <a:pt x="150503" y="235896"/>
                  </a:cubicBezTo>
                  <a:cubicBezTo>
                    <a:pt x="93747" y="244567"/>
                    <a:pt x="28320" y="228802"/>
                    <a:pt x="6248" y="167316"/>
                  </a:cubicBezTo>
                  <a:cubicBezTo>
                    <a:pt x="-5576" y="134208"/>
                    <a:pt x="-58" y="97948"/>
                    <a:pt x="18072" y="68781"/>
                  </a:cubicBezTo>
                  <a:cubicBezTo>
                    <a:pt x="63004" y="-6105"/>
                    <a:pt x="148926" y="-5316"/>
                    <a:pt x="224601" y="4931"/>
                  </a:cubicBezTo>
                  <a:cubicBezTo>
                    <a:pt x="471331" y="38827"/>
                    <a:pt x="571442" y="272945"/>
                    <a:pt x="584843" y="315512"/>
                  </a:cubicBezTo>
                  <a:cubicBezTo>
                    <a:pt x="584843" y="316300"/>
                    <a:pt x="449259" y="150762"/>
                    <a:pt x="277415" y="19805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0" name="Google Shape;40;p2"/>
          <p:cNvSpPr/>
          <p:nvPr/>
        </p:nvSpPr>
        <p:spPr>
          <a:xfrm>
            <a:off x="1389964" y="4604396"/>
            <a:ext cx="2295387" cy="421902"/>
          </a:xfrm>
          <a:custGeom>
            <a:avLst/>
            <a:gdLst/>
            <a:ahLst/>
            <a:cxnLst/>
            <a:rect l="l" t="t" r="r" b="b"/>
            <a:pathLst>
              <a:path w="2223135" h="408622" extrusionOk="0">
                <a:moveTo>
                  <a:pt x="537210" y="0"/>
                </a:moveTo>
                <a:lnTo>
                  <a:pt x="2223135" y="0"/>
                </a:lnTo>
                <a:lnTo>
                  <a:pt x="1684973" y="408623"/>
                </a:lnTo>
                <a:lnTo>
                  <a:pt x="0" y="408623"/>
                </a:lnTo>
                <a:close/>
              </a:path>
            </a:pathLst>
          </a:custGeom>
          <a:solidFill>
            <a:srgbClr val="FFFFFF">
              <a:alpha val="5809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41;p2"/>
          <p:cNvSpPr/>
          <p:nvPr/>
        </p:nvSpPr>
        <p:spPr>
          <a:xfrm>
            <a:off x="3683632" y="4604396"/>
            <a:ext cx="1704329" cy="421902"/>
          </a:xfrm>
          <a:custGeom>
            <a:avLst/>
            <a:gdLst/>
            <a:ahLst/>
            <a:cxnLst/>
            <a:rect l="l" t="t" r="r" b="b"/>
            <a:pathLst>
              <a:path w="1650682" h="408622" extrusionOk="0">
                <a:moveTo>
                  <a:pt x="1122045" y="0"/>
                </a:moveTo>
                <a:lnTo>
                  <a:pt x="0" y="0"/>
                </a:lnTo>
                <a:lnTo>
                  <a:pt x="528638" y="408623"/>
                </a:lnTo>
                <a:lnTo>
                  <a:pt x="1650682" y="408623"/>
                </a:lnTo>
                <a:close/>
              </a:path>
            </a:pathLst>
          </a:custGeom>
          <a:solidFill>
            <a:srgbClr val="FFFFFF">
              <a:alpha val="245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04030407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ust title">
  <p:cSld name="Just title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"/>
          <p:cNvSpPr txBox="1">
            <a:spLocks noGrp="1"/>
          </p:cNvSpPr>
          <p:nvPr>
            <p:ph type="title"/>
          </p:nvPr>
        </p:nvSpPr>
        <p:spPr>
          <a:xfrm>
            <a:off x="415650" y="421105"/>
            <a:ext cx="11360700" cy="1230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27825096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orning Meeting">
  <p:cSld name="Morning Meeting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4"/>
          <p:cNvSpPr/>
          <p:nvPr/>
        </p:nvSpPr>
        <p:spPr>
          <a:xfrm>
            <a:off x="320275" y="6642648"/>
            <a:ext cx="1547241" cy="214959"/>
          </a:xfrm>
          <a:custGeom>
            <a:avLst/>
            <a:gdLst/>
            <a:ahLst/>
            <a:cxnLst/>
            <a:rect l="l" t="t" r="r" b="b"/>
            <a:pathLst>
              <a:path w="4724400" h="236219" extrusionOk="0">
                <a:moveTo>
                  <a:pt x="2362200" y="236220"/>
                </a:moveTo>
                <a:cubicBezTo>
                  <a:pt x="3663315" y="236220"/>
                  <a:pt x="4724400" y="182880"/>
                  <a:pt x="4724400" y="118110"/>
                </a:cubicBezTo>
                <a:cubicBezTo>
                  <a:pt x="4724400" y="52388"/>
                  <a:pt x="3663315" y="0"/>
                  <a:pt x="2362200" y="0"/>
                </a:cubicBezTo>
                <a:cubicBezTo>
                  <a:pt x="1061085" y="0"/>
                  <a:pt x="0" y="53340"/>
                  <a:pt x="0" y="118110"/>
                </a:cubicBezTo>
                <a:cubicBezTo>
                  <a:pt x="0" y="182880"/>
                  <a:pt x="1061085" y="236220"/>
                  <a:pt x="2362200" y="236220"/>
                </a:cubicBezTo>
                <a:close/>
              </a:path>
            </a:pathLst>
          </a:custGeom>
          <a:solidFill>
            <a:srgbClr val="000000">
              <a:alpha val="2346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4"/>
          <p:cNvSpPr txBox="1">
            <a:spLocks noGrp="1"/>
          </p:cNvSpPr>
          <p:nvPr>
            <p:ph type="title"/>
          </p:nvPr>
        </p:nvSpPr>
        <p:spPr>
          <a:xfrm>
            <a:off x="187050" y="192500"/>
            <a:ext cx="8436300" cy="1230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endParaRPr/>
          </a:p>
        </p:txBody>
      </p:sp>
      <p:sp>
        <p:nvSpPr>
          <p:cNvPr id="47" name="Google Shape;47;p4"/>
          <p:cNvSpPr/>
          <p:nvPr/>
        </p:nvSpPr>
        <p:spPr>
          <a:xfrm>
            <a:off x="8775833" y="1405013"/>
            <a:ext cx="3136200" cy="51537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4"/>
          <p:cNvSpPr/>
          <p:nvPr/>
        </p:nvSpPr>
        <p:spPr>
          <a:xfrm>
            <a:off x="8775833" y="1405013"/>
            <a:ext cx="3136200" cy="5153700"/>
          </a:xfrm>
          <a:prstGeom prst="frame">
            <a:avLst>
              <a:gd name="adj1" fmla="val 7678"/>
            </a:avLst>
          </a:pr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4"/>
          <p:cNvSpPr/>
          <p:nvPr/>
        </p:nvSpPr>
        <p:spPr>
          <a:xfrm>
            <a:off x="350875" y="1405013"/>
            <a:ext cx="4416900" cy="51537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4"/>
          <p:cNvSpPr/>
          <p:nvPr/>
        </p:nvSpPr>
        <p:spPr>
          <a:xfrm>
            <a:off x="351026" y="1405013"/>
            <a:ext cx="4416900" cy="5153700"/>
          </a:xfrm>
          <a:prstGeom prst="frame">
            <a:avLst>
              <a:gd name="adj1" fmla="val 4603"/>
            </a:avLst>
          </a:prstGeom>
          <a:solidFill>
            <a:schemeClr val="accent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4983689" y="1405006"/>
            <a:ext cx="3576300" cy="24822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4983689" y="4076524"/>
            <a:ext cx="3576300" cy="24822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4"/>
          <p:cNvSpPr/>
          <p:nvPr/>
        </p:nvSpPr>
        <p:spPr>
          <a:xfrm>
            <a:off x="4983689" y="1405006"/>
            <a:ext cx="3576300" cy="2482200"/>
          </a:xfrm>
          <a:prstGeom prst="frame">
            <a:avLst>
              <a:gd name="adj1" fmla="val 8314"/>
            </a:avLst>
          </a:prstGeom>
          <a:solidFill>
            <a:schemeClr val="accen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4"/>
          <p:cNvSpPr/>
          <p:nvPr/>
        </p:nvSpPr>
        <p:spPr>
          <a:xfrm>
            <a:off x="4983689" y="4076531"/>
            <a:ext cx="3576300" cy="2482200"/>
          </a:xfrm>
          <a:prstGeom prst="frame">
            <a:avLst>
              <a:gd name="adj1" fmla="val 8314"/>
            </a:avLst>
          </a:prstGeom>
          <a:solidFill>
            <a:schemeClr val="accent4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4"/>
          <p:cNvSpPr/>
          <p:nvPr/>
        </p:nvSpPr>
        <p:spPr>
          <a:xfrm>
            <a:off x="389450" y="5058900"/>
            <a:ext cx="1336800" cy="1336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6" name="Google Shape;56;p4"/>
          <p:cNvGrpSpPr/>
          <p:nvPr/>
        </p:nvGrpSpPr>
        <p:grpSpPr>
          <a:xfrm>
            <a:off x="810397" y="5341832"/>
            <a:ext cx="494906" cy="832412"/>
            <a:chOff x="3083744" y="1423529"/>
            <a:chExt cx="913447" cy="1536382"/>
          </a:xfrm>
        </p:grpSpPr>
        <p:sp>
          <p:nvSpPr>
            <p:cNvPr id="57" name="Google Shape;57;p4"/>
            <p:cNvSpPr/>
            <p:nvPr/>
          </p:nvSpPr>
          <p:spPr>
            <a:xfrm>
              <a:off x="3375209" y="2458896"/>
              <a:ext cx="330517" cy="439102"/>
            </a:xfrm>
            <a:custGeom>
              <a:avLst/>
              <a:gdLst/>
              <a:ahLst/>
              <a:cxnLst/>
              <a:rect l="l" t="t" r="r" b="b"/>
              <a:pathLst>
                <a:path w="330517" h="439102" extrusionOk="0">
                  <a:moveTo>
                    <a:pt x="0" y="0"/>
                  </a:moveTo>
                  <a:lnTo>
                    <a:pt x="330517" y="0"/>
                  </a:lnTo>
                  <a:lnTo>
                    <a:pt x="330517" y="439103"/>
                  </a:lnTo>
                  <a:lnTo>
                    <a:pt x="0" y="439103"/>
                  </a:lnTo>
                  <a:close/>
                </a:path>
              </a:pathLst>
            </a:custGeom>
            <a:solidFill>
              <a:srgbClr val="56484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58;p4"/>
            <p:cNvSpPr/>
            <p:nvPr/>
          </p:nvSpPr>
          <p:spPr>
            <a:xfrm>
              <a:off x="3375209" y="2502711"/>
              <a:ext cx="330517" cy="108584"/>
            </a:xfrm>
            <a:custGeom>
              <a:avLst/>
              <a:gdLst/>
              <a:ahLst/>
              <a:cxnLst/>
              <a:rect l="l" t="t" r="r" b="b"/>
              <a:pathLst>
                <a:path w="330517" h="108584" extrusionOk="0">
                  <a:moveTo>
                    <a:pt x="0" y="40957"/>
                  </a:moveTo>
                  <a:lnTo>
                    <a:pt x="330517" y="0"/>
                  </a:lnTo>
                  <a:lnTo>
                    <a:pt x="330517" y="66675"/>
                  </a:lnTo>
                  <a:lnTo>
                    <a:pt x="0" y="108585"/>
                  </a:lnTo>
                  <a:close/>
                </a:path>
              </a:pathLst>
            </a:custGeom>
            <a:solidFill>
              <a:srgbClr val="86736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59;p4"/>
            <p:cNvSpPr/>
            <p:nvPr/>
          </p:nvSpPr>
          <p:spPr>
            <a:xfrm>
              <a:off x="3375209" y="2625583"/>
              <a:ext cx="330517" cy="108585"/>
            </a:xfrm>
            <a:custGeom>
              <a:avLst/>
              <a:gdLst/>
              <a:ahLst/>
              <a:cxnLst/>
              <a:rect l="l" t="t" r="r" b="b"/>
              <a:pathLst>
                <a:path w="330517" h="108585" extrusionOk="0">
                  <a:moveTo>
                    <a:pt x="0" y="40958"/>
                  </a:moveTo>
                  <a:cubicBezTo>
                    <a:pt x="110490" y="27623"/>
                    <a:pt x="220027" y="13335"/>
                    <a:pt x="330517" y="0"/>
                  </a:cubicBezTo>
                  <a:cubicBezTo>
                    <a:pt x="330517" y="22860"/>
                    <a:pt x="330517" y="44767"/>
                    <a:pt x="330517" y="67628"/>
                  </a:cubicBezTo>
                  <a:cubicBezTo>
                    <a:pt x="220027" y="80963"/>
                    <a:pt x="110490" y="95250"/>
                    <a:pt x="0" y="108585"/>
                  </a:cubicBezTo>
                  <a:cubicBezTo>
                    <a:pt x="0" y="86678"/>
                    <a:pt x="0" y="63817"/>
                    <a:pt x="0" y="40958"/>
                  </a:cubicBezTo>
                  <a:close/>
                </a:path>
              </a:pathLst>
            </a:custGeom>
            <a:solidFill>
              <a:srgbClr val="86736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60;p4"/>
            <p:cNvSpPr/>
            <p:nvPr/>
          </p:nvSpPr>
          <p:spPr>
            <a:xfrm>
              <a:off x="3375209" y="2748456"/>
              <a:ext cx="330517" cy="109537"/>
            </a:xfrm>
            <a:custGeom>
              <a:avLst/>
              <a:gdLst/>
              <a:ahLst/>
              <a:cxnLst/>
              <a:rect l="l" t="t" r="r" b="b"/>
              <a:pathLst>
                <a:path w="330517" h="109537" extrusionOk="0">
                  <a:moveTo>
                    <a:pt x="0" y="41910"/>
                  </a:moveTo>
                  <a:lnTo>
                    <a:pt x="330517" y="0"/>
                  </a:lnTo>
                  <a:lnTo>
                    <a:pt x="330517" y="67627"/>
                  </a:lnTo>
                  <a:lnTo>
                    <a:pt x="0" y="109538"/>
                  </a:lnTo>
                  <a:close/>
                </a:path>
              </a:pathLst>
            </a:custGeom>
            <a:solidFill>
              <a:srgbClr val="86736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61;p4"/>
            <p:cNvSpPr/>
            <p:nvPr/>
          </p:nvSpPr>
          <p:spPr>
            <a:xfrm>
              <a:off x="3375209" y="2897999"/>
              <a:ext cx="330517" cy="61912"/>
            </a:xfrm>
            <a:custGeom>
              <a:avLst/>
              <a:gdLst/>
              <a:ahLst/>
              <a:cxnLst/>
              <a:rect l="l" t="t" r="r" b="b"/>
              <a:pathLst>
                <a:path w="330517" h="61912" extrusionOk="0">
                  <a:moveTo>
                    <a:pt x="81915" y="61913"/>
                  </a:moveTo>
                  <a:lnTo>
                    <a:pt x="247650" y="61913"/>
                  </a:lnTo>
                  <a:lnTo>
                    <a:pt x="33051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44F5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62;p4"/>
            <p:cNvSpPr/>
            <p:nvPr/>
          </p:nvSpPr>
          <p:spPr>
            <a:xfrm>
              <a:off x="3083744" y="1423529"/>
              <a:ext cx="913447" cy="1036320"/>
            </a:xfrm>
            <a:custGeom>
              <a:avLst/>
              <a:gdLst/>
              <a:ahLst/>
              <a:cxnLst/>
              <a:rect l="l" t="t" r="r" b="b"/>
              <a:pathLst>
                <a:path w="913447" h="1036320" extrusionOk="0">
                  <a:moveTo>
                    <a:pt x="456247" y="0"/>
                  </a:moveTo>
                  <a:cubicBezTo>
                    <a:pt x="708660" y="0"/>
                    <a:pt x="913447" y="204788"/>
                    <a:pt x="913447" y="457200"/>
                  </a:cubicBezTo>
                  <a:cubicBezTo>
                    <a:pt x="913447" y="613410"/>
                    <a:pt x="835342" y="750570"/>
                    <a:pt x="716280" y="833438"/>
                  </a:cubicBezTo>
                  <a:cubicBezTo>
                    <a:pt x="655320" y="875348"/>
                    <a:pt x="621982" y="940118"/>
                    <a:pt x="621982" y="1014413"/>
                  </a:cubicBezTo>
                  <a:lnTo>
                    <a:pt x="621982" y="1036320"/>
                  </a:lnTo>
                  <a:lnTo>
                    <a:pt x="291465" y="1036320"/>
                  </a:lnTo>
                  <a:lnTo>
                    <a:pt x="291465" y="1014413"/>
                  </a:lnTo>
                  <a:cubicBezTo>
                    <a:pt x="291465" y="940118"/>
                    <a:pt x="258127" y="876300"/>
                    <a:pt x="197167" y="833438"/>
                  </a:cubicBezTo>
                  <a:cubicBezTo>
                    <a:pt x="78105" y="750570"/>
                    <a:pt x="0" y="613410"/>
                    <a:pt x="0" y="457200"/>
                  </a:cubicBezTo>
                  <a:cubicBezTo>
                    <a:pt x="0" y="204788"/>
                    <a:pt x="203835" y="0"/>
                    <a:pt x="45624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" name="Google Shape;63;p4"/>
            <p:cNvSpPr/>
            <p:nvPr/>
          </p:nvSpPr>
          <p:spPr>
            <a:xfrm>
              <a:off x="3274244" y="1789289"/>
              <a:ext cx="532447" cy="669607"/>
            </a:xfrm>
            <a:custGeom>
              <a:avLst/>
              <a:gdLst/>
              <a:ahLst/>
              <a:cxnLst/>
              <a:rect l="l" t="t" r="r" b="b"/>
              <a:pathLst>
                <a:path w="532447" h="669607" extrusionOk="0">
                  <a:moveTo>
                    <a:pt x="303847" y="669607"/>
                  </a:moveTo>
                  <a:lnTo>
                    <a:pt x="303847" y="228600"/>
                  </a:lnTo>
                  <a:lnTo>
                    <a:pt x="228600" y="228600"/>
                  </a:lnTo>
                  <a:lnTo>
                    <a:pt x="228600" y="669607"/>
                  </a:lnTo>
                  <a:lnTo>
                    <a:pt x="178117" y="669607"/>
                  </a:lnTo>
                  <a:lnTo>
                    <a:pt x="178117" y="228600"/>
                  </a:lnTo>
                  <a:lnTo>
                    <a:pt x="114300" y="228600"/>
                  </a:lnTo>
                  <a:cubicBezTo>
                    <a:pt x="82867" y="228600"/>
                    <a:pt x="54292" y="216217"/>
                    <a:pt x="33338" y="195263"/>
                  </a:cubicBezTo>
                  <a:cubicBezTo>
                    <a:pt x="12382" y="174308"/>
                    <a:pt x="0" y="145733"/>
                    <a:pt x="0" y="114300"/>
                  </a:cubicBezTo>
                  <a:cubicBezTo>
                    <a:pt x="0" y="82867"/>
                    <a:pt x="12382" y="54292"/>
                    <a:pt x="33338" y="33338"/>
                  </a:cubicBezTo>
                  <a:cubicBezTo>
                    <a:pt x="54292" y="12382"/>
                    <a:pt x="82867" y="0"/>
                    <a:pt x="114300" y="0"/>
                  </a:cubicBezTo>
                  <a:cubicBezTo>
                    <a:pt x="145732" y="0"/>
                    <a:pt x="174307" y="12382"/>
                    <a:pt x="195263" y="33338"/>
                  </a:cubicBezTo>
                  <a:cubicBezTo>
                    <a:pt x="216217" y="54292"/>
                    <a:pt x="228600" y="82867"/>
                    <a:pt x="228600" y="114300"/>
                  </a:cubicBezTo>
                  <a:lnTo>
                    <a:pt x="228600" y="178117"/>
                  </a:lnTo>
                  <a:lnTo>
                    <a:pt x="303847" y="178117"/>
                  </a:lnTo>
                  <a:lnTo>
                    <a:pt x="303847" y="114300"/>
                  </a:lnTo>
                  <a:cubicBezTo>
                    <a:pt x="303847" y="82867"/>
                    <a:pt x="316230" y="54292"/>
                    <a:pt x="337185" y="33338"/>
                  </a:cubicBezTo>
                  <a:cubicBezTo>
                    <a:pt x="358140" y="12382"/>
                    <a:pt x="386715" y="0"/>
                    <a:pt x="418147" y="0"/>
                  </a:cubicBezTo>
                  <a:cubicBezTo>
                    <a:pt x="449580" y="0"/>
                    <a:pt x="478155" y="12382"/>
                    <a:pt x="499110" y="33338"/>
                  </a:cubicBezTo>
                  <a:cubicBezTo>
                    <a:pt x="520065" y="54292"/>
                    <a:pt x="532447" y="82867"/>
                    <a:pt x="532447" y="114300"/>
                  </a:cubicBezTo>
                  <a:cubicBezTo>
                    <a:pt x="532447" y="145733"/>
                    <a:pt x="520065" y="174308"/>
                    <a:pt x="499110" y="195263"/>
                  </a:cubicBezTo>
                  <a:cubicBezTo>
                    <a:pt x="478155" y="216217"/>
                    <a:pt x="449580" y="228600"/>
                    <a:pt x="418147" y="228600"/>
                  </a:cubicBezTo>
                  <a:lnTo>
                    <a:pt x="354330" y="228600"/>
                  </a:lnTo>
                  <a:lnTo>
                    <a:pt x="354330" y="669607"/>
                  </a:lnTo>
                  <a:lnTo>
                    <a:pt x="303847" y="669607"/>
                  </a:lnTo>
                  <a:lnTo>
                    <a:pt x="303847" y="669607"/>
                  </a:lnTo>
                  <a:close/>
                  <a:moveTo>
                    <a:pt x="354330" y="114300"/>
                  </a:moveTo>
                  <a:lnTo>
                    <a:pt x="354330" y="178117"/>
                  </a:lnTo>
                  <a:lnTo>
                    <a:pt x="418147" y="178117"/>
                  </a:lnTo>
                  <a:cubicBezTo>
                    <a:pt x="435292" y="178117"/>
                    <a:pt x="451485" y="170497"/>
                    <a:pt x="462915" y="159067"/>
                  </a:cubicBezTo>
                  <a:cubicBezTo>
                    <a:pt x="474345" y="147638"/>
                    <a:pt x="481965" y="131445"/>
                    <a:pt x="481965" y="114300"/>
                  </a:cubicBezTo>
                  <a:cubicBezTo>
                    <a:pt x="481965" y="97155"/>
                    <a:pt x="475297" y="80963"/>
                    <a:pt x="462915" y="69532"/>
                  </a:cubicBezTo>
                  <a:cubicBezTo>
                    <a:pt x="451485" y="58102"/>
                    <a:pt x="435292" y="50482"/>
                    <a:pt x="418147" y="50482"/>
                  </a:cubicBezTo>
                  <a:cubicBezTo>
                    <a:pt x="401003" y="50482"/>
                    <a:pt x="384810" y="57150"/>
                    <a:pt x="373380" y="69532"/>
                  </a:cubicBezTo>
                  <a:cubicBezTo>
                    <a:pt x="360997" y="80963"/>
                    <a:pt x="354330" y="96202"/>
                    <a:pt x="354330" y="114300"/>
                  </a:cubicBezTo>
                  <a:lnTo>
                    <a:pt x="354330" y="114300"/>
                  </a:lnTo>
                  <a:close/>
                  <a:moveTo>
                    <a:pt x="114300" y="178117"/>
                  </a:moveTo>
                  <a:lnTo>
                    <a:pt x="178117" y="178117"/>
                  </a:lnTo>
                  <a:lnTo>
                    <a:pt x="178117" y="114300"/>
                  </a:lnTo>
                  <a:cubicBezTo>
                    <a:pt x="178117" y="97155"/>
                    <a:pt x="171450" y="80963"/>
                    <a:pt x="159067" y="69532"/>
                  </a:cubicBezTo>
                  <a:cubicBezTo>
                    <a:pt x="147638" y="58102"/>
                    <a:pt x="131445" y="50482"/>
                    <a:pt x="114300" y="50482"/>
                  </a:cubicBezTo>
                  <a:cubicBezTo>
                    <a:pt x="97155" y="50482"/>
                    <a:pt x="80963" y="57150"/>
                    <a:pt x="69532" y="69532"/>
                  </a:cubicBezTo>
                  <a:cubicBezTo>
                    <a:pt x="58102" y="80963"/>
                    <a:pt x="50482" y="97155"/>
                    <a:pt x="50482" y="114300"/>
                  </a:cubicBezTo>
                  <a:cubicBezTo>
                    <a:pt x="50482" y="131445"/>
                    <a:pt x="57150" y="147638"/>
                    <a:pt x="69532" y="159067"/>
                  </a:cubicBezTo>
                  <a:cubicBezTo>
                    <a:pt x="80963" y="170497"/>
                    <a:pt x="96202" y="178117"/>
                    <a:pt x="114300" y="1781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4" name="Google Shape;64;p4"/>
          <p:cNvGrpSpPr/>
          <p:nvPr/>
        </p:nvGrpSpPr>
        <p:grpSpPr>
          <a:xfrm rot="5664003">
            <a:off x="1588635" y="5626140"/>
            <a:ext cx="711096" cy="382434"/>
            <a:chOff x="3448893" y="949065"/>
            <a:chExt cx="2173513" cy="1168580"/>
          </a:xfrm>
        </p:grpSpPr>
        <p:sp>
          <p:nvSpPr>
            <p:cNvPr id="65" name="Google Shape;65;p4"/>
            <p:cNvSpPr/>
            <p:nvPr/>
          </p:nvSpPr>
          <p:spPr>
            <a:xfrm>
              <a:off x="4498069" y="1640485"/>
              <a:ext cx="1124337" cy="477160"/>
            </a:xfrm>
            <a:custGeom>
              <a:avLst/>
              <a:gdLst/>
              <a:ahLst/>
              <a:cxnLst/>
              <a:rect l="l" t="t" r="r" b="b"/>
              <a:pathLst>
                <a:path w="814737" h="345768" extrusionOk="0">
                  <a:moveTo>
                    <a:pt x="804830" y="218856"/>
                  </a:moveTo>
                  <a:cubicBezTo>
                    <a:pt x="729155" y="367840"/>
                    <a:pt x="532086" y="146335"/>
                    <a:pt x="320040" y="184960"/>
                  </a:cubicBezTo>
                  <a:cubicBezTo>
                    <a:pt x="175786" y="210973"/>
                    <a:pt x="80404" y="251176"/>
                    <a:pt x="0" y="345769"/>
                  </a:cubicBezTo>
                  <a:cubicBezTo>
                    <a:pt x="409903" y="-232038"/>
                    <a:pt x="889963" y="51742"/>
                    <a:pt x="804830" y="21885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66;p4"/>
            <p:cNvSpPr/>
            <p:nvPr/>
          </p:nvSpPr>
          <p:spPr>
            <a:xfrm>
              <a:off x="3963048" y="949065"/>
              <a:ext cx="553783" cy="1135180"/>
            </a:xfrm>
            <a:custGeom>
              <a:avLst/>
              <a:gdLst/>
              <a:ahLst/>
              <a:cxnLst/>
              <a:rect l="l" t="t" r="r" b="b"/>
              <a:pathLst>
                <a:path w="401292" h="822594" extrusionOk="0">
                  <a:moveTo>
                    <a:pt x="401279" y="442645"/>
                  </a:moveTo>
                  <a:cubicBezTo>
                    <a:pt x="400491" y="299179"/>
                    <a:pt x="351618" y="151772"/>
                    <a:pt x="246777" y="54025"/>
                  </a:cubicBezTo>
                  <a:cubicBezTo>
                    <a:pt x="223129" y="31954"/>
                    <a:pt x="195539" y="11458"/>
                    <a:pt x="163220" y="3576"/>
                  </a:cubicBezTo>
                  <a:cubicBezTo>
                    <a:pt x="87545" y="-16131"/>
                    <a:pt x="2411" y="48507"/>
                    <a:pt x="47" y="126547"/>
                  </a:cubicBezTo>
                  <a:cubicBezTo>
                    <a:pt x="-2318" y="217987"/>
                    <a:pt x="85969" y="281049"/>
                    <a:pt x="150607" y="345687"/>
                  </a:cubicBezTo>
                  <a:cubicBezTo>
                    <a:pt x="275155" y="468658"/>
                    <a:pt x="335852" y="648385"/>
                    <a:pt x="316933" y="822594"/>
                  </a:cubicBezTo>
                  <a:cubicBezTo>
                    <a:pt x="369748" y="705930"/>
                    <a:pt x="402067" y="570346"/>
                    <a:pt x="401279" y="44264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4"/>
            <p:cNvSpPr/>
            <p:nvPr/>
          </p:nvSpPr>
          <p:spPr>
            <a:xfrm>
              <a:off x="3448893" y="1450622"/>
              <a:ext cx="807082" cy="435409"/>
            </a:xfrm>
            <a:custGeom>
              <a:avLst/>
              <a:gdLst/>
              <a:ahLst/>
              <a:cxnLst/>
              <a:rect l="l" t="t" r="r" b="b"/>
              <a:pathLst>
                <a:path w="584842" h="315514" extrusionOk="0">
                  <a:moveTo>
                    <a:pt x="277415" y="198059"/>
                  </a:moveTo>
                  <a:cubicBezTo>
                    <a:pt x="234848" y="209883"/>
                    <a:pt x="194646" y="229590"/>
                    <a:pt x="150503" y="235896"/>
                  </a:cubicBezTo>
                  <a:cubicBezTo>
                    <a:pt x="93747" y="244567"/>
                    <a:pt x="28320" y="228802"/>
                    <a:pt x="6248" y="167316"/>
                  </a:cubicBezTo>
                  <a:cubicBezTo>
                    <a:pt x="-5576" y="134208"/>
                    <a:pt x="-58" y="97948"/>
                    <a:pt x="18072" y="68781"/>
                  </a:cubicBezTo>
                  <a:cubicBezTo>
                    <a:pt x="63004" y="-6105"/>
                    <a:pt x="148926" y="-5316"/>
                    <a:pt x="224601" y="4931"/>
                  </a:cubicBezTo>
                  <a:cubicBezTo>
                    <a:pt x="471331" y="38827"/>
                    <a:pt x="571442" y="272945"/>
                    <a:pt x="584843" y="315512"/>
                  </a:cubicBezTo>
                  <a:cubicBezTo>
                    <a:pt x="584843" y="316300"/>
                    <a:pt x="449259" y="150762"/>
                    <a:pt x="277415" y="19805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8" name="Google Shape;68;p4"/>
          <p:cNvGrpSpPr/>
          <p:nvPr/>
        </p:nvGrpSpPr>
        <p:grpSpPr>
          <a:xfrm>
            <a:off x="458037" y="6236310"/>
            <a:ext cx="1268073" cy="539794"/>
            <a:chOff x="458037" y="6236310"/>
            <a:chExt cx="1268073" cy="539794"/>
          </a:xfrm>
        </p:grpSpPr>
        <p:grpSp>
          <p:nvGrpSpPr>
            <p:cNvPr id="69" name="Google Shape;69;p4"/>
            <p:cNvGrpSpPr/>
            <p:nvPr/>
          </p:nvGrpSpPr>
          <p:grpSpPr>
            <a:xfrm>
              <a:off x="633694" y="6236310"/>
              <a:ext cx="918764" cy="539794"/>
              <a:chOff x="4692026" y="4370063"/>
              <a:chExt cx="2807959" cy="1649737"/>
            </a:xfrm>
          </p:grpSpPr>
          <p:sp>
            <p:nvSpPr>
              <p:cNvPr id="70" name="Google Shape;70;p4"/>
              <p:cNvSpPr/>
              <p:nvPr/>
            </p:nvSpPr>
            <p:spPr>
              <a:xfrm>
                <a:off x="4692026" y="4370063"/>
                <a:ext cx="2807065" cy="1649730"/>
              </a:xfrm>
              <a:custGeom>
                <a:avLst/>
                <a:gdLst/>
                <a:ahLst/>
                <a:cxnLst/>
                <a:rect l="l" t="t" r="r" b="b"/>
                <a:pathLst>
                  <a:path w="1685925" h="1649730" extrusionOk="0">
                    <a:moveTo>
                      <a:pt x="0" y="0"/>
                    </a:moveTo>
                    <a:lnTo>
                      <a:pt x="1685925" y="0"/>
                    </a:lnTo>
                    <a:lnTo>
                      <a:pt x="1685925" y="1649730"/>
                    </a:lnTo>
                    <a:lnTo>
                      <a:pt x="0" y="164973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" name="Google Shape;71;p4"/>
              <p:cNvSpPr/>
              <p:nvPr/>
            </p:nvSpPr>
            <p:spPr>
              <a:xfrm>
                <a:off x="6377940" y="4370070"/>
                <a:ext cx="1122045" cy="1649730"/>
              </a:xfrm>
              <a:custGeom>
                <a:avLst/>
                <a:gdLst/>
                <a:ahLst/>
                <a:cxnLst/>
                <a:rect l="l" t="t" r="r" b="b"/>
                <a:pathLst>
                  <a:path w="1122045" h="1649730" extrusionOk="0">
                    <a:moveTo>
                      <a:pt x="0" y="0"/>
                    </a:moveTo>
                    <a:lnTo>
                      <a:pt x="1122045" y="0"/>
                    </a:lnTo>
                    <a:lnTo>
                      <a:pt x="1122045" y="1649730"/>
                    </a:lnTo>
                    <a:lnTo>
                      <a:pt x="0" y="1649730"/>
                    </a:lnTo>
                    <a:close/>
                  </a:path>
                </a:pathLst>
              </a:custGeom>
              <a:solidFill>
                <a:srgbClr val="000000">
                  <a:alpha val="162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2" name="Google Shape;72;p4"/>
            <p:cNvSpPr/>
            <p:nvPr/>
          </p:nvSpPr>
          <p:spPr>
            <a:xfrm>
              <a:off x="458037" y="6236448"/>
              <a:ext cx="728077" cy="133824"/>
            </a:xfrm>
            <a:custGeom>
              <a:avLst/>
              <a:gdLst/>
              <a:ahLst/>
              <a:cxnLst/>
              <a:rect l="l" t="t" r="r" b="b"/>
              <a:pathLst>
                <a:path w="2223135" h="408622" extrusionOk="0">
                  <a:moveTo>
                    <a:pt x="537210" y="0"/>
                  </a:moveTo>
                  <a:lnTo>
                    <a:pt x="2223135" y="0"/>
                  </a:lnTo>
                  <a:lnTo>
                    <a:pt x="1684973" y="408623"/>
                  </a:lnTo>
                  <a:lnTo>
                    <a:pt x="0" y="40862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73;p4"/>
            <p:cNvSpPr/>
            <p:nvPr/>
          </p:nvSpPr>
          <p:spPr>
            <a:xfrm>
              <a:off x="1185511" y="6236448"/>
              <a:ext cx="540598" cy="133824"/>
            </a:xfrm>
            <a:custGeom>
              <a:avLst/>
              <a:gdLst/>
              <a:ahLst/>
              <a:cxnLst/>
              <a:rect l="l" t="t" r="r" b="b"/>
              <a:pathLst>
                <a:path w="1650682" h="408622" extrusionOk="0">
                  <a:moveTo>
                    <a:pt x="1122045" y="0"/>
                  </a:moveTo>
                  <a:lnTo>
                    <a:pt x="0" y="0"/>
                  </a:lnTo>
                  <a:lnTo>
                    <a:pt x="528638" y="408623"/>
                  </a:lnTo>
                  <a:lnTo>
                    <a:pt x="1650682" y="40862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458037" y="6236448"/>
              <a:ext cx="728077" cy="133824"/>
            </a:xfrm>
            <a:custGeom>
              <a:avLst/>
              <a:gdLst/>
              <a:ahLst/>
              <a:cxnLst/>
              <a:rect l="l" t="t" r="r" b="b"/>
              <a:pathLst>
                <a:path w="2223135" h="408622" extrusionOk="0">
                  <a:moveTo>
                    <a:pt x="537210" y="0"/>
                  </a:moveTo>
                  <a:lnTo>
                    <a:pt x="2223135" y="0"/>
                  </a:lnTo>
                  <a:lnTo>
                    <a:pt x="1684973" y="408623"/>
                  </a:lnTo>
                  <a:lnTo>
                    <a:pt x="0" y="408623"/>
                  </a:lnTo>
                  <a:close/>
                </a:path>
              </a:pathLst>
            </a:custGeom>
            <a:solidFill>
              <a:srgbClr val="FFFFFF">
                <a:alpha val="5809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75;p4"/>
            <p:cNvSpPr/>
            <p:nvPr/>
          </p:nvSpPr>
          <p:spPr>
            <a:xfrm>
              <a:off x="1185511" y="6236448"/>
              <a:ext cx="540598" cy="133824"/>
            </a:xfrm>
            <a:custGeom>
              <a:avLst/>
              <a:gdLst/>
              <a:ahLst/>
              <a:cxnLst/>
              <a:rect l="l" t="t" r="r" b="b"/>
              <a:pathLst>
                <a:path w="1650682" h="408622" extrusionOk="0">
                  <a:moveTo>
                    <a:pt x="1122045" y="0"/>
                  </a:moveTo>
                  <a:lnTo>
                    <a:pt x="0" y="0"/>
                  </a:lnTo>
                  <a:lnTo>
                    <a:pt x="528638" y="408623"/>
                  </a:lnTo>
                  <a:lnTo>
                    <a:pt x="1650682" y="408623"/>
                  </a:lnTo>
                  <a:close/>
                </a:path>
              </a:pathLst>
            </a:custGeom>
            <a:solidFill>
              <a:srgbClr val="FFFFFF">
                <a:alpha val="245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6" name="Google Shape;76;p4"/>
          <p:cNvGrpSpPr/>
          <p:nvPr/>
        </p:nvGrpSpPr>
        <p:grpSpPr>
          <a:xfrm rot="2048666">
            <a:off x="10328088" y="208298"/>
            <a:ext cx="2242516" cy="1205679"/>
            <a:chOff x="3448893" y="949065"/>
            <a:chExt cx="2173513" cy="1168580"/>
          </a:xfrm>
        </p:grpSpPr>
        <p:sp>
          <p:nvSpPr>
            <p:cNvPr id="77" name="Google Shape;77;p4"/>
            <p:cNvSpPr/>
            <p:nvPr/>
          </p:nvSpPr>
          <p:spPr>
            <a:xfrm>
              <a:off x="4498069" y="1640485"/>
              <a:ext cx="1124337" cy="477160"/>
            </a:xfrm>
            <a:custGeom>
              <a:avLst/>
              <a:gdLst/>
              <a:ahLst/>
              <a:cxnLst/>
              <a:rect l="l" t="t" r="r" b="b"/>
              <a:pathLst>
                <a:path w="814737" h="345768" extrusionOk="0">
                  <a:moveTo>
                    <a:pt x="804830" y="218856"/>
                  </a:moveTo>
                  <a:cubicBezTo>
                    <a:pt x="729155" y="367840"/>
                    <a:pt x="532086" y="146335"/>
                    <a:pt x="320040" y="184960"/>
                  </a:cubicBezTo>
                  <a:cubicBezTo>
                    <a:pt x="175786" y="210973"/>
                    <a:pt x="80404" y="251176"/>
                    <a:pt x="0" y="345769"/>
                  </a:cubicBezTo>
                  <a:cubicBezTo>
                    <a:pt x="409903" y="-232038"/>
                    <a:pt x="889963" y="51742"/>
                    <a:pt x="804830" y="21885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78;p4"/>
            <p:cNvSpPr/>
            <p:nvPr/>
          </p:nvSpPr>
          <p:spPr>
            <a:xfrm>
              <a:off x="3963048" y="949065"/>
              <a:ext cx="553783" cy="1135180"/>
            </a:xfrm>
            <a:custGeom>
              <a:avLst/>
              <a:gdLst/>
              <a:ahLst/>
              <a:cxnLst/>
              <a:rect l="l" t="t" r="r" b="b"/>
              <a:pathLst>
                <a:path w="401292" h="822594" extrusionOk="0">
                  <a:moveTo>
                    <a:pt x="401279" y="442645"/>
                  </a:moveTo>
                  <a:cubicBezTo>
                    <a:pt x="400491" y="299179"/>
                    <a:pt x="351618" y="151772"/>
                    <a:pt x="246777" y="54025"/>
                  </a:cubicBezTo>
                  <a:cubicBezTo>
                    <a:pt x="223129" y="31954"/>
                    <a:pt x="195539" y="11458"/>
                    <a:pt x="163220" y="3576"/>
                  </a:cubicBezTo>
                  <a:cubicBezTo>
                    <a:pt x="87545" y="-16131"/>
                    <a:pt x="2411" y="48507"/>
                    <a:pt x="47" y="126547"/>
                  </a:cubicBezTo>
                  <a:cubicBezTo>
                    <a:pt x="-2318" y="217987"/>
                    <a:pt x="85969" y="281049"/>
                    <a:pt x="150607" y="345687"/>
                  </a:cubicBezTo>
                  <a:cubicBezTo>
                    <a:pt x="275155" y="468658"/>
                    <a:pt x="335852" y="648385"/>
                    <a:pt x="316933" y="822594"/>
                  </a:cubicBezTo>
                  <a:cubicBezTo>
                    <a:pt x="369748" y="705930"/>
                    <a:pt x="402067" y="570346"/>
                    <a:pt x="401279" y="4426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Google Shape;79;p4"/>
            <p:cNvSpPr/>
            <p:nvPr/>
          </p:nvSpPr>
          <p:spPr>
            <a:xfrm>
              <a:off x="3448893" y="1450622"/>
              <a:ext cx="807082" cy="435409"/>
            </a:xfrm>
            <a:custGeom>
              <a:avLst/>
              <a:gdLst/>
              <a:ahLst/>
              <a:cxnLst/>
              <a:rect l="l" t="t" r="r" b="b"/>
              <a:pathLst>
                <a:path w="584842" h="315514" extrusionOk="0">
                  <a:moveTo>
                    <a:pt x="277415" y="198059"/>
                  </a:moveTo>
                  <a:cubicBezTo>
                    <a:pt x="234848" y="209883"/>
                    <a:pt x="194646" y="229590"/>
                    <a:pt x="150503" y="235896"/>
                  </a:cubicBezTo>
                  <a:cubicBezTo>
                    <a:pt x="93747" y="244567"/>
                    <a:pt x="28320" y="228802"/>
                    <a:pt x="6248" y="167316"/>
                  </a:cubicBezTo>
                  <a:cubicBezTo>
                    <a:pt x="-5576" y="134208"/>
                    <a:pt x="-58" y="97948"/>
                    <a:pt x="18072" y="68781"/>
                  </a:cubicBezTo>
                  <a:cubicBezTo>
                    <a:pt x="63004" y="-6105"/>
                    <a:pt x="148926" y="-5316"/>
                    <a:pt x="224601" y="4931"/>
                  </a:cubicBezTo>
                  <a:cubicBezTo>
                    <a:pt x="471331" y="38827"/>
                    <a:pt x="571442" y="272945"/>
                    <a:pt x="584843" y="315512"/>
                  </a:cubicBezTo>
                  <a:cubicBezTo>
                    <a:pt x="584843" y="316300"/>
                    <a:pt x="449259" y="150762"/>
                    <a:pt x="277415" y="19805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76055924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0 DO NOT REMOVE · SlidesMania">
  <p:cSld name="100 DO NOT REMOVE · SlidesMania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oogle Shape;81;p5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2" name="Google Shape;82;p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83" name="Google Shape;83;p5">
              <a:hlinkClick r:id="rId2"/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65600" y="331100"/>
              <a:ext cx="5101466" cy="22012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4" name="Google Shape;84;p5"/>
            <p:cNvSpPr txBox="1"/>
            <p:nvPr/>
          </p:nvSpPr>
          <p:spPr>
            <a:xfrm>
              <a:off x="463500" y="2858061"/>
              <a:ext cx="8956500" cy="2442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600" b="1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Free </a:t>
              </a:r>
              <a:r>
                <a:rPr lang="en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themes and templates for </a:t>
              </a:r>
              <a:r>
                <a:rPr lang="en" sz="3600" b="1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Google Slides</a:t>
              </a:r>
              <a:r>
                <a:rPr lang="en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 or </a:t>
              </a:r>
              <a:r>
                <a:rPr lang="en" sz="3600" b="1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PowerPoint</a:t>
              </a:r>
              <a:endParaRPr sz="3600" b="1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1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1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000" b="1">
                  <a:solidFill>
                    <a:srgbClr val="FFCB25"/>
                  </a:solidFill>
                  <a:latin typeface="Poppins"/>
                  <a:ea typeface="Poppins"/>
                  <a:cs typeface="Poppins"/>
                  <a:sym typeface="Poppins"/>
                </a:rPr>
                <a:t>NOT to be sold as is or modified!</a:t>
              </a:r>
              <a:endParaRPr sz="3000" b="1">
                <a:solidFill>
                  <a:srgbClr val="FFCB25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7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Read </a:t>
              </a:r>
              <a:r>
                <a:rPr lang="en" sz="2700" u="sng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FAQ</a:t>
              </a:r>
              <a:r>
                <a:rPr lang="en" sz="4400" b="1">
                  <a:solidFill>
                    <a:srgbClr val="FFCB25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" sz="27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on slidesmania.com</a:t>
              </a:r>
              <a:endParaRPr sz="27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Do not remove the slidesmania.com text on the sides.</a:t>
              </a:r>
              <a:endParaRPr sz="20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cxnSp>
          <p:nvCxnSpPr>
            <p:cNvPr id="85" name="Google Shape;85;p5"/>
            <p:cNvCxnSpPr/>
            <p:nvPr/>
          </p:nvCxnSpPr>
          <p:spPr>
            <a:xfrm>
              <a:off x="10423367" y="5688858"/>
              <a:ext cx="1495200" cy="12900"/>
            </a:xfrm>
            <a:prstGeom prst="straightConnector1">
              <a:avLst/>
            </a:prstGeom>
            <a:noFill/>
            <a:ln w="38100" cap="flat" cmpd="sng">
              <a:solidFill>
                <a:srgbClr val="FFCB2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pic>
          <p:nvPicPr>
            <p:cNvPr id="86" name="Google Shape;86;p5">
              <a:hlinkClick r:id="rId5"/>
            </p:cNvPr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8982558" y="5912306"/>
              <a:ext cx="713232" cy="6378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7" name="Google Shape;87;p5">
              <a:hlinkClick r:id="rId7"/>
            </p:cNvPr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9764428" y="5916798"/>
              <a:ext cx="708660" cy="6288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8" name="Google Shape;88;p5">
              <a:hlinkClick r:id="rId9"/>
            </p:cNvPr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10541715" y="5905569"/>
              <a:ext cx="612648" cy="6243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9" name="Google Shape;89;p5">
              <a:hlinkClick r:id="rId11"/>
            </p:cNvPr>
            <p:cNvPicPr preferRelativeResize="0"/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>
              <a:off x="11219049" y="5916799"/>
              <a:ext cx="699516" cy="60192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0" name="Google Shape;90;p5"/>
            <p:cNvSpPr txBox="1"/>
            <p:nvPr/>
          </p:nvSpPr>
          <p:spPr>
            <a:xfrm>
              <a:off x="7072500" y="4813375"/>
              <a:ext cx="4915500" cy="100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b="1">
                  <a:solidFill>
                    <a:srgbClr val="252525"/>
                  </a:solidFill>
                  <a:latin typeface="Homemade Apple"/>
                  <a:ea typeface="Homemade Apple"/>
                  <a:cs typeface="Homemade Apple"/>
                  <a:sym typeface="Homemade Apple"/>
                </a:rPr>
                <a:t>Sharing is caring!</a:t>
              </a:r>
              <a:endParaRPr sz="2400" b="1">
                <a:solidFill>
                  <a:srgbClr val="252525"/>
                </a:solidFill>
                <a:latin typeface="Homemade Apple"/>
                <a:ea typeface="Homemade Apple"/>
                <a:cs typeface="Homemade Apple"/>
                <a:sym typeface="Homemade Apple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79619074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2 Intro">
  <p:cSld name="002 Intro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6"/>
          <p:cNvSpPr txBox="1">
            <a:spLocks noGrp="1"/>
          </p:cNvSpPr>
          <p:nvPr>
            <p:ph type="title"/>
          </p:nvPr>
        </p:nvSpPr>
        <p:spPr>
          <a:xfrm>
            <a:off x="694600" y="1608900"/>
            <a:ext cx="5322600" cy="1324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ldrich"/>
              <a:buNone/>
              <a:defRPr sz="7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93" name="Google Shape;93;p6"/>
          <p:cNvSpPr txBox="1">
            <a:spLocks noGrp="1"/>
          </p:cNvSpPr>
          <p:nvPr>
            <p:ph type="body" idx="1"/>
          </p:nvPr>
        </p:nvSpPr>
        <p:spPr>
          <a:xfrm>
            <a:off x="694575" y="3013200"/>
            <a:ext cx="5322600" cy="2235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94" name="Google Shape;94;p6"/>
          <p:cNvSpPr/>
          <p:nvPr/>
        </p:nvSpPr>
        <p:spPr>
          <a:xfrm rot="-2700000">
            <a:off x="6536437" y="784971"/>
            <a:ext cx="4877309" cy="4877309"/>
          </a:xfrm>
          <a:custGeom>
            <a:avLst/>
            <a:gdLst/>
            <a:ahLst/>
            <a:cxnLst/>
            <a:rect l="l" t="t" r="r" b="b"/>
            <a:pathLst>
              <a:path w="4724354" h="4724354" extrusionOk="0">
                <a:moveTo>
                  <a:pt x="4724355" y="2362177"/>
                </a:moveTo>
                <a:cubicBezTo>
                  <a:pt x="4724355" y="3666772"/>
                  <a:pt x="3666772" y="4724355"/>
                  <a:pt x="2362177" y="4724355"/>
                </a:cubicBezTo>
                <a:cubicBezTo>
                  <a:pt x="1057583" y="4724355"/>
                  <a:pt x="0" y="3666772"/>
                  <a:pt x="0" y="2362177"/>
                </a:cubicBezTo>
                <a:cubicBezTo>
                  <a:pt x="0" y="1057583"/>
                  <a:pt x="1057583" y="0"/>
                  <a:pt x="2362177" y="0"/>
                </a:cubicBezTo>
                <a:cubicBezTo>
                  <a:pt x="3666772" y="0"/>
                  <a:pt x="4724355" y="1057583"/>
                  <a:pt x="4724355" y="23621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5" name="Google Shape;95;p6"/>
          <p:cNvGrpSpPr/>
          <p:nvPr/>
        </p:nvGrpSpPr>
        <p:grpSpPr>
          <a:xfrm rot="3456507">
            <a:off x="10560490" y="1024313"/>
            <a:ext cx="2242479" cy="1205659"/>
            <a:chOff x="3448893" y="949065"/>
            <a:chExt cx="2173513" cy="1168580"/>
          </a:xfrm>
        </p:grpSpPr>
        <p:sp>
          <p:nvSpPr>
            <p:cNvPr id="96" name="Google Shape;96;p6"/>
            <p:cNvSpPr/>
            <p:nvPr/>
          </p:nvSpPr>
          <p:spPr>
            <a:xfrm>
              <a:off x="4498069" y="1640485"/>
              <a:ext cx="1124337" cy="477160"/>
            </a:xfrm>
            <a:custGeom>
              <a:avLst/>
              <a:gdLst/>
              <a:ahLst/>
              <a:cxnLst/>
              <a:rect l="l" t="t" r="r" b="b"/>
              <a:pathLst>
                <a:path w="814737" h="345768" extrusionOk="0">
                  <a:moveTo>
                    <a:pt x="804830" y="218856"/>
                  </a:moveTo>
                  <a:cubicBezTo>
                    <a:pt x="729155" y="367840"/>
                    <a:pt x="532086" y="146335"/>
                    <a:pt x="320040" y="184960"/>
                  </a:cubicBezTo>
                  <a:cubicBezTo>
                    <a:pt x="175786" y="210973"/>
                    <a:pt x="80404" y="251176"/>
                    <a:pt x="0" y="345769"/>
                  </a:cubicBezTo>
                  <a:cubicBezTo>
                    <a:pt x="409903" y="-232038"/>
                    <a:pt x="889963" y="51742"/>
                    <a:pt x="804830" y="21885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6"/>
            <p:cNvSpPr/>
            <p:nvPr/>
          </p:nvSpPr>
          <p:spPr>
            <a:xfrm>
              <a:off x="3963048" y="949065"/>
              <a:ext cx="553783" cy="1135180"/>
            </a:xfrm>
            <a:custGeom>
              <a:avLst/>
              <a:gdLst/>
              <a:ahLst/>
              <a:cxnLst/>
              <a:rect l="l" t="t" r="r" b="b"/>
              <a:pathLst>
                <a:path w="401292" h="822594" extrusionOk="0">
                  <a:moveTo>
                    <a:pt x="401279" y="442645"/>
                  </a:moveTo>
                  <a:cubicBezTo>
                    <a:pt x="400491" y="299179"/>
                    <a:pt x="351618" y="151772"/>
                    <a:pt x="246777" y="54025"/>
                  </a:cubicBezTo>
                  <a:cubicBezTo>
                    <a:pt x="223129" y="31954"/>
                    <a:pt x="195539" y="11458"/>
                    <a:pt x="163220" y="3576"/>
                  </a:cubicBezTo>
                  <a:cubicBezTo>
                    <a:pt x="87545" y="-16131"/>
                    <a:pt x="2411" y="48507"/>
                    <a:pt x="47" y="126547"/>
                  </a:cubicBezTo>
                  <a:cubicBezTo>
                    <a:pt x="-2318" y="217987"/>
                    <a:pt x="85969" y="281049"/>
                    <a:pt x="150607" y="345687"/>
                  </a:cubicBezTo>
                  <a:cubicBezTo>
                    <a:pt x="275155" y="468658"/>
                    <a:pt x="335852" y="648385"/>
                    <a:pt x="316933" y="822594"/>
                  </a:cubicBezTo>
                  <a:cubicBezTo>
                    <a:pt x="369748" y="705930"/>
                    <a:pt x="402067" y="570346"/>
                    <a:pt x="401279" y="4426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98;p6"/>
            <p:cNvSpPr/>
            <p:nvPr/>
          </p:nvSpPr>
          <p:spPr>
            <a:xfrm>
              <a:off x="3448893" y="1450622"/>
              <a:ext cx="807082" cy="435409"/>
            </a:xfrm>
            <a:custGeom>
              <a:avLst/>
              <a:gdLst/>
              <a:ahLst/>
              <a:cxnLst/>
              <a:rect l="l" t="t" r="r" b="b"/>
              <a:pathLst>
                <a:path w="584842" h="315514" extrusionOk="0">
                  <a:moveTo>
                    <a:pt x="277415" y="198059"/>
                  </a:moveTo>
                  <a:cubicBezTo>
                    <a:pt x="234848" y="209883"/>
                    <a:pt x="194646" y="229590"/>
                    <a:pt x="150503" y="235896"/>
                  </a:cubicBezTo>
                  <a:cubicBezTo>
                    <a:pt x="93747" y="244567"/>
                    <a:pt x="28320" y="228802"/>
                    <a:pt x="6248" y="167316"/>
                  </a:cubicBezTo>
                  <a:cubicBezTo>
                    <a:pt x="-5576" y="134208"/>
                    <a:pt x="-58" y="97948"/>
                    <a:pt x="18072" y="68781"/>
                  </a:cubicBezTo>
                  <a:cubicBezTo>
                    <a:pt x="63004" y="-6105"/>
                    <a:pt x="148926" y="-5316"/>
                    <a:pt x="224601" y="4931"/>
                  </a:cubicBezTo>
                  <a:cubicBezTo>
                    <a:pt x="471331" y="38827"/>
                    <a:pt x="571442" y="272945"/>
                    <a:pt x="584843" y="315512"/>
                  </a:cubicBezTo>
                  <a:cubicBezTo>
                    <a:pt x="584843" y="316300"/>
                    <a:pt x="449259" y="150762"/>
                    <a:pt x="277415" y="19805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9" name="Google Shape;99;p6"/>
          <p:cNvSpPr/>
          <p:nvPr/>
        </p:nvSpPr>
        <p:spPr>
          <a:xfrm rot="-7451544">
            <a:off x="6153249" y="4648330"/>
            <a:ext cx="571261" cy="1171007"/>
          </a:xfrm>
          <a:custGeom>
            <a:avLst/>
            <a:gdLst/>
            <a:ahLst/>
            <a:cxnLst/>
            <a:rect l="l" t="t" r="r" b="b"/>
            <a:pathLst>
              <a:path w="401292" h="822594" extrusionOk="0">
                <a:moveTo>
                  <a:pt x="401279" y="442645"/>
                </a:moveTo>
                <a:cubicBezTo>
                  <a:pt x="400491" y="299179"/>
                  <a:pt x="351618" y="151772"/>
                  <a:pt x="246777" y="54025"/>
                </a:cubicBezTo>
                <a:cubicBezTo>
                  <a:pt x="223129" y="31954"/>
                  <a:pt x="195539" y="11458"/>
                  <a:pt x="163220" y="3576"/>
                </a:cubicBezTo>
                <a:cubicBezTo>
                  <a:pt x="87545" y="-16131"/>
                  <a:pt x="2411" y="48507"/>
                  <a:pt x="47" y="126547"/>
                </a:cubicBezTo>
                <a:cubicBezTo>
                  <a:pt x="-2318" y="217987"/>
                  <a:pt x="85969" y="281049"/>
                  <a:pt x="150607" y="345687"/>
                </a:cubicBezTo>
                <a:cubicBezTo>
                  <a:pt x="275155" y="468658"/>
                  <a:pt x="335852" y="648385"/>
                  <a:pt x="316933" y="822594"/>
                </a:cubicBezTo>
                <a:cubicBezTo>
                  <a:pt x="369748" y="705930"/>
                  <a:pt x="402067" y="570346"/>
                  <a:pt x="401279" y="44264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6"/>
          <p:cNvSpPr/>
          <p:nvPr/>
        </p:nvSpPr>
        <p:spPr>
          <a:xfrm rot="-7451544">
            <a:off x="6376702" y="5252359"/>
            <a:ext cx="832554" cy="449151"/>
          </a:xfrm>
          <a:custGeom>
            <a:avLst/>
            <a:gdLst/>
            <a:ahLst/>
            <a:cxnLst/>
            <a:rect l="l" t="t" r="r" b="b"/>
            <a:pathLst>
              <a:path w="584842" h="315514" extrusionOk="0">
                <a:moveTo>
                  <a:pt x="277415" y="198059"/>
                </a:moveTo>
                <a:cubicBezTo>
                  <a:pt x="234848" y="209883"/>
                  <a:pt x="194646" y="229590"/>
                  <a:pt x="150503" y="235896"/>
                </a:cubicBezTo>
                <a:cubicBezTo>
                  <a:pt x="93747" y="244567"/>
                  <a:pt x="28320" y="228802"/>
                  <a:pt x="6248" y="167316"/>
                </a:cubicBezTo>
                <a:cubicBezTo>
                  <a:pt x="-5576" y="134208"/>
                  <a:pt x="-58" y="97948"/>
                  <a:pt x="18072" y="68781"/>
                </a:cubicBezTo>
                <a:cubicBezTo>
                  <a:pt x="63004" y="-6105"/>
                  <a:pt x="148926" y="-5316"/>
                  <a:pt x="224601" y="4931"/>
                </a:cubicBezTo>
                <a:cubicBezTo>
                  <a:pt x="471331" y="38827"/>
                  <a:pt x="571442" y="272945"/>
                  <a:pt x="584843" y="315512"/>
                </a:cubicBezTo>
                <a:cubicBezTo>
                  <a:pt x="584843" y="316300"/>
                  <a:pt x="449259" y="150762"/>
                  <a:pt x="277415" y="19805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1" name="Google Shape;101;p6"/>
          <p:cNvGrpSpPr/>
          <p:nvPr/>
        </p:nvGrpSpPr>
        <p:grpSpPr>
          <a:xfrm rot="-3566290">
            <a:off x="5467527" y="559169"/>
            <a:ext cx="2242471" cy="1205655"/>
            <a:chOff x="3448893" y="949065"/>
            <a:chExt cx="2173513" cy="1168580"/>
          </a:xfrm>
        </p:grpSpPr>
        <p:sp>
          <p:nvSpPr>
            <p:cNvPr id="102" name="Google Shape;102;p6"/>
            <p:cNvSpPr/>
            <p:nvPr/>
          </p:nvSpPr>
          <p:spPr>
            <a:xfrm>
              <a:off x="4498069" y="1640485"/>
              <a:ext cx="1124337" cy="477160"/>
            </a:xfrm>
            <a:custGeom>
              <a:avLst/>
              <a:gdLst/>
              <a:ahLst/>
              <a:cxnLst/>
              <a:rect l="l" t="t" r="r" b="b"/>
              <a:pathLst>
                <a:path w="814737" h="345768" extrusionOk="0">
                  <a:moveTo>
                    <a:pt x="804830" y="218856"/>
                  </a:moveTo>
                  <a:cubicBezTo>
                    <a:pt x="729155" y="367840"/>
                    <a:pt x="532086" y="146335"/>
                    <a:pt x="320040" y="184960"/>
                  </a:cubicBezTo>
                  <a:cubicBezTo>
                    <a:pt x="175786" y="210973"/>
                    <a:pt x="80404" y="251176"/>
                    <a:pt x="0" y="345769"/>
                  </a:cubicBezTo>
                  <a:cubicBezTo>
                    <a:pt x="409903" y="-232038"/>
                    <a:pt x="889963" y="51742"/>
                    <a:pt x="804830" y="21885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6"/>
            <p:cNvSpPr/>
            <p:nvPr/>
          </p:nvSpPr>
          <p:spPr>
            <a:xfrm>
              <a:off x="3963048" y="949065"/>
              <a:ext cx="553783" cy="1135180"/>
            </a:xfrm>
            <a:custGeom>
              <a:avLst/>
              <a:gdLst/>
              <a:ahLst/>
              <a:cxnLst/>
              <a:rect l="l" t="t" r="r" b="b"/>
              <a:pathLst>
                <a:path w="401292" h="822594" extrusionOk="0">
                  <a:moveTo>
                    <a:pt x="401279" y="442645"/>
                  </a:moveTo>
                  <a:cubicBezTo>
                    <a:pt x="400491" y="299179"/>
                    <a:pt x="351618" y="151772"/>
                    <a:pt x="246777" y="54025"/>
                  </a:cubicBezTo>
                  <a:cubicBezTo>
                    <a:pt x="223129" y="31954"/>
                    <a:pt x="195539" y="11458"/>
                    <a:pt x="163220" y="3576"/>
                  </a:cubicBezTo>
                  <a:cubicBezTo>
                    <a:pt x="87545" y="-16131"/>
                    <a:pt x="2411" y="48507"/>
                    <a:pt x="47" y="126547"/>
                  </a:cubicBezTo>
                  <a:cubicBezTo>
                    <a:pt x="-2318" y="217987"/>
                    <a:pt x="85969" y="281049"/>
                    <a:pt x="150607" y="345687"/>
                  </a:cubicBezTo>
                  <a:cubicBezTo>
                    <a:pt x="275155" y="468658"/>
                    <a:pt x="335852" y="648385"/>
                    <a:pt x="316933" y="822594"/>
                  </a:cubicBezTo>
                  <a:cubicBezTo>
                    <a:pt x="369748" y="705930"/>
                    <a:pt x="402067" y="570346"/>
                    <a:pt x="401279" y="44264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6"/>
            <p:cNvSpPr/>
            <p:nvPr/>
          </p:nvSpPr>
          <p:spPr>
            <a:xfrm>
              <a:off x="3448893" y="1450622"/>
              <a:ext cx="807082" cy="435409"/>
            </a:xfrm>
            <a:custGeom>
              <a:avLst/>
              <a:gdLst/>
              <a:ahLst/>
              <a:cxnLst/>
              <a:rect l="l" t="t" r="r" b="b"/>
              <a:pathLst>
                <a:path w="584842" h="315514" extrusionOk="0">
                  <a:moveTo>
                    <a:pt x="277415" y="198059"/>
                  </a:moveTo>
                  <a:cubicBezTo>
                    <a:pt x="234848" y="209883"/>
                    <a:pt x="194646" y="229590"/>
                    <a:pt x="150503" y="235896"/>
                  </a:cubicBezTo>
                  <a:cubicBezTo>
                    <a:pt x="93747" y="244567"/>
                    <a:pt x="28320" y="228802"/>
                    <a:pt x="6248" y="167316"/>
                  </a:cubicBezTo>
                  <a:cubicBezTo>
                    <a:pt x="-5576" y="134208"/>
                    <a:pt x="-58" y="97948"/>
                    <a:pt x="18072" y="68781"/>
                  </a:cubicBezTo>
                  <a:cubicBezTo>
                    <a:pt x="63004" y="-6105"/>
                    <a:pt x="148926" y="-5316"/>
                    <a:pt x="224601" y="4931"/>
                  </a:cubicBezTo>
                  <a:cubicBezTo>
                    <a:pt x="471331" y="38827"/>
                    <a:pt x="571442" y="272945"/>
                    <a:pt x="584843" y="315512"/>
                  </a:cubicBezTo>
                  <a:cubicBezTo>
                    <a:pt x="584843" y="316300"/>
                    <a:pt x="449259" y="150762"/>
                    <a:pt x="277415" y="19805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5" name="Google Shape;105;p6"/>
          <p:cNvSpPr/>
          <p:nvPr/>
        </p:nvSpPr>
        <p:spPr>
          <a:xfrm>
            <a:off x="6373127" y="6226691"/>
            <a:ext cx="4877943" cy="243896"/>
          </a:xfrm>
          <a:custGeom>
            <a:avLst/>
            <a:gdLst/>
            <a:ahLst/>
            <a:cxnLst/>
            <a:rect l="l" t="t" r="r" b="b"/>
            <a:pathLst>
              <a:path w="4724400" h="236219" extrusionOk="0">
                <a:moveTo>
                  <a:pt x="2362200" y="236220"/>
                </a:moveTo>
                <a:cubicBezTo>
                  <a:pt x="3663315" y="236220"/>
                  <a:pt x="4724400" y="182880"/>
                  <a:pt x="4724400" y="118110"/>
                </a:cubicBezTo>
                <a:cubicBezTo>
                  <a:pt x="4724400" y="52388"/>
                  <a:pt x="3663315" y="0"/>
                  <a:pt x="2362200" y="0"/>
                </a:cubicBezTo>
                <a:cubicBezTo>
                  <a:pt x="1061085" y="0"/>
                  <a:pt x="0" y="53340"/>
                  <a:pt x="0" y="118110"/>
                </a:cubicBezTo>
                <a:cubicBezTo>
                  <a:pt x="0" y="182880"/>
                  <a:pt x="1061085" y="236220"/>
                  <a:pt x="2362200" y="236220"/>
                </a:cubicBezTo>
                <a:close/>
              </a:path>
            </a:pathLst>
          </a:custGeom>
          <a:solidFill>
            <a:srgbClr val="000000">
              <a:alpha val="2346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75224511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3 Talking Points">
  <p:cSld name="003 Talking Points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"/>
          <p:cNvSpPr txBox="1">
            <a:spLocks noGrp="1"/>
          </p:cNvSpPr>
          <p:nvPr>
            <p:ph type="title"/>
          </p:nvPr>
        </p:nvSpPr>
        <p:spPr>
          <a:xfrm>
            <a:off x="415600" y="4409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08" name="Google Shape;108;p7"/>
          <p:cNvSpPr txBox="1">
            <a:spLocks noGrp="1"/>
          </p:cNvSpPr>
          <p:nvPr>
            <p:ph type="body" idx="1"/>
          </p:nvPr>
        </p:nvSpPr>
        <p:spPr>
          <a:xfrm>
            <a:off x="2731600" y="2342250"/>
            <a:ext cx="3334200" cy="1683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09" name="Google Shape;109;p7"/>
          <p:cNvSpPr txBox="1">
            <a:spLocks noGrp="1"/>
          </p:cNvSpPr>
          <p:nvPr>
            <p:ph type="body" idx="2"/>
          </p:nvPr>
        </p:nvSpPr>
        <p:spPr>
          <a:xfrm>
            <a:off x="2731600" y="4432775"/>
            <a:ext cx="3334200" cy="1683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10" name="Google Shape;110;p7"/>
          <p:cNvSpPr txBox="1">
            <a:spLocks noGrp="1"/>
          </p:cNvSpPr>
          <p:nvPr>
            <p:ph type="body" idx="3"/>
          </p:nvPr>
        </p:nvSpPr>
        <p:spPr>
          <a:xfrm>
            <a:off x="8072289" y="2342250"/>
            <a:ext cx="3334200" cy="1683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11" name="Google Shape;111;p7"/>
          <p:cNvSpPr txBox="1">
            <a:spLocks noGrp="1"/>
          </p:cNvSpPr>
          <p:nvPr>
            <p:ph type="body" idx="4"/>
          </p:nvPr>
        </p:nvSpPr>
        <p:spPr>
          <a:xfrm>
            <a:off x="8072289" y="4432775"/>
            <a:ext cx="3334200" cy="1683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651705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7 Quote">
  <p:cSld name="007 Quote">
    <p:bg>
      <p:bgPr>
        <a:solidFill>
          <a:schemeClr val="accent1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1"/>
          <p:cNvSpPr txBox="1">
            <a:spLocks noGrp="1"/>
          </p:cNvSpPr>
          <p:nvPr>
            <p:ph type="title"/>
          </p:nvPr>
        </p:nvSpPr>
        <p:spPr>
          <a:xfrm>
            <a:off x="558100" y="1873525"/>
            <a:ext cx="11095500" cy="3160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3" name="Google Shape;153;p11"/>
          <p:cNvSpPr txBox="1">
            <a:spLocks noGrp="1"/>
          </p:cNvSpPr>
          <p:nvPr>
            <p:ph type="subTitle" idx="1"/>
          </p:nvPr>
        </p:nvSpPr>
        <p:spPr>
          <a:xfrm>
            <a:off x="632875" y="5919475"/>
            <a:ext cx="11379900" cy="7179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>
                <a:solidFill>
                  <a:schemeClr val="lt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>
                <a:solidFill>
                  <a:schemeClr val="lt1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>
                <a:solidFill>
                  <a:schemeClr val="lt1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>
                <a:solidFill>
                  <a:schemeClr val="lt1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>
                <a:solidFill>
                  <a:schemeClr val="lt1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>
                <a:solidFill>
                  <a:schemeClr val="lt1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>
                <a:solidFill>
                  <a:schemeClr val="lt1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>
                <a:solidFill>
                  <a:schemeClr val="lt1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4" name="Google Shape;154;p11"/>
          <p:cNvSpPr/>
          <p:nvPr/>
        </p:nvSpPr>
        <p:spPr>
          <a:xfrm rot="-1211893" flipH="1">
            <a:off x="405113" y="202128"/>
            <a:ext cx="639243" cy="1136617"/>
          </a:xfrm>
          <a:custGeom>
            <a:avLst/>
            <a:gdLst/>
            <a:ahLst/>
            <a:cxnLst/>
            <a:rect l="l" t="t" r="r" b="b"/>
            <a:pathLst>
              <a:path w="401292" h="822594" extrusionOk="0">
                <a:moveTo>
                  <a:pt x="401279" y="442645"/>
                </a:moveTo>
                <a:cubicBezTo>
                  <a:pt x="400491" y="299179"/>
                  <a:pt x="351618" y="151772"/>
                  <a:pt x="246777" y="54025"/>
                </a:cubicBezTo>
                <a:cubicBezTo>
                  <a:pt x="223129" y="31954"/>
                  <a:pt x="195539" y="11458"/>
                  <a:pt x="163220" y="3576"/>
                </a:cubicBezTo>
                <a:cubicBezTo>
                  <a:pt x="87545" y="-16131"/>
                  <a:pt x="2411" y="48507"/>
                  <a:pt x="47" y="126547"/>
                </a:cubicBezTo>
                <a:cubicBezTo>
                  <a:pt x="-2318" y="217987"/>
                  <a:pt x="85969" y="281049"/>
                  <a:pt x="150607" y="345687"/>
                </a:cubicBezTo>
                <a:cubicBezTo>
                  <a:pt x="275155" y="468658"/>
                  <a:pt x="335852" y="648385"/>
                  <a:pt x="316933" y="822594"/>
                </a:cubicBezTo>
                <a:cubicBezTo>
                  <a:pt x="369748" y="705930"/>
                  <a:pt x="402067" y="570346"/>
                  <a:pt x="401279" y="44264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11"/>
          <p:cNvSpPr/>
          <p:nvPr/>
        </p:nvSpPr>
        <p:spPr>
          <a:xfrm rot="-1211893" flipH="1">
            <a:off x="1000879" y="202128"/>
            <a:ext cx="639243" cy="1136617"/>
          </a:xfrm>
          <a:custGeom>
            <a:avLst/>
            <a:gdLst/>
            <a:ahLst/>
            <a:cxnLst/>
            <a:rect l="l" t="t" r="r" b="b"/>
            <a:pathLst>
              <a:path w="401292" h="822594" extrusionOk="0">
                <a:moveTo>
                  <a:pt x="401279" y="442645"/>
                </a:moveTo>
                <a:cubicBezTo>
                  <a:pt x="400491" y="299179"/>
                  <a:pt x="351618" y="151772"/>
                  <a:pt x="246777" y="54025"/>
                </a:cubicBezTo>
                <a:cubicBezTo>
                  <a:pt x="223129" y="31954"/>
                  <a:pt x="195539" y="11458"/>
                  <a:pt x="163220" y="3576"/>
                </a:cubicBezTo>
                <a:cubicBezTo>
                  <a:pt x="87545" y="-16131"/>
                  <a:pt x="2411" y="48507"/>
                  <a:pt x="47" y="126547"/>
                </a:cubicBezTo>
                <a:cubicBezTo>
                  <a:pt x="-2318" y="217987"/>
                  <a:pt x="85969" y="281049"/>
                  <a:pt x="150607" y="345687"/>
                </a:cubicBezTo>
                <a:cubicBezTo>
                  <a:pt x="275155" y="468658"/>
                  <a:pt x="335852" y="648385"/>
                  <a:pt x="316933" y="822594"/>
                </a:cubicBezTo>
                <a:cubicBezTo>
                  <a:pt x="369748" y="705930"/>
                  <a:pt x="402067" y="570346"/>
                  <a:pt x="401279" y="44264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57376135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4 Section Title">
  <p:cSld name="004 Section Title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8"/>
          <p:cNvSpPr txBox="1">
            <a:spLocks noGrp="1"/>
          </p:cNvSpPr>
          <p:nvPr>
            <p:ph type="title"/>
          </p:nvPr>
        </p:nvSpPr>
        <p:spPr>
          <a:xfrm>
            <a:off x="481867" y="965000"/>
            <a:ext cx="3653700" cy="4678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9pPr>
          </a:lstStyle>
          <a:p>
            <a:endParaRPr/>
          </a:p>
        </p:txBody>
      </p:sp>
      <p:sp>
        <p:nvSpPr>
          <p:cNvPr id="114" name="Google Shape;114;p8"/>
          <p:cNvSpPr txBox="1">
            <a:spLocks noGrp="1"/>
          </p:cNvSpPr>
          <p:nvPr>
            <p:ph type="subTitle" idx="1"/>
          </p:nvPr>
        </p:nvSpPr>
        <p:spPr>
          <a:xfrm>
            <a:off x="4406700" y="2031800"/>
            <a:ext cx="68319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Patrick Hand"/>
              <a:buNone/>
              <a:defRPr sz="3600" b="1"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3600"/>
              <a:buNone/>
              <a:defRPr sz="3600" b="1"/>
            </a:lvl9pPr>
          </a:lstStyle>
          <a:p>
            <a:endParaRPr/>
          </a:p>
        </p:txBody>
      </p:sp>
      <p:sp>
        <p:nvSpPr>
          <p:cNvPr id="115" name="Google Shape;115;p8"/>
          <p:cNvSpPr txBox="1">
            <a:spLocks noGrp="1"/>
          </p:cNvSpPr>
          <p:nvPr>
            <p:ph type="body" idx="2"/>
          </p:nvPr>
        </p:nvSpPr>
        <p:spPr>
          <a:xfrm>
            <a:off x="4386975" y="2965625"/>
            <a:ext cx="6820500" cy="20751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16" name="Google Shape;116;p8"/>
          <p:cNvSpPr/>
          <p:nvPr/>
        </p:nvSpPr>
        <p:spPr>
          <a:xfrm rot="-2956710">
            <a:off x="766221" y="1905573"/>
            <a:ext cx="570521" cy="1169491"/>
          </a:xfrm>
          <a:custGeom>
            <a:avLst/>
            <a:gdLst/>
            <a:ahLst/>
            <a:cxnLst/>
            <a:rect l="l" t="t" r="r" b="b"/>
            <a:pathLst>
              <a:path w="401292" h="822594" extrusionOk="0">
                <a:moveTo>
                  <a:pt x="401279" y="442645"/>
                </a:moveTo>
                <a:cubicBezTo>
                  <a:pt x="400491" y="299179"/>
                  <a:pt x="351618" y="151772"/>
                  <a:pt x="246777" y="54025"/>
                </a:cubicBezTo>
                <a:cubicBezTo>
                  <a:pt x="223129" y="31954"/>
                  <a:pt x="195539" y="11458"/>
                  <a:pt x="163220" y="3576"/>
                </a:cubicBezTo>
                <a:cubicBezTo>
                  <a:pt x="87545" y="-16131"/>
                  <a:pt x="2411" y="48507"/>
                  <a:pt x="47" y="126547"/>
                </a:cubicBezTo>
                <a:cubicBezTo>
                  <a:pt x="-2318" y="217987"/>
                  <a:pt x="85969" y="281049"/>
                  <a:pt x="150607" y="345687"/>
                </a:cubicBezTo>
                <a:cubicBezTo>
                  <a:pt x="275155" y="468658"/>
                  <a:pt x="335852" y="648385"/>
                  <a:pt x="316933" y="822594"/>
                </a:cubicBezTo>
                <a:cubicBezTo>
                  <a:pt x="369748" y="705930"/>
                  <a:pt x="402067" y="570346"/>
                  <a:pt x="401279" y="44264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8"/>
          <p:cNvSpPr/>
          <p:nvPr/>
        </p:nvSpPr>
        <p:spPr>
          <a:xfrm rot="-2956710">
            <a:off x="494028" y="2671597"/>
            <a:ext cx="831476" cy="448570"/>
          </a:xfrm>
          <a:custGeom>
            <a:avLst/>
            <a:gdLst/>
            <a:ahLst/>
            <a:cxnLst/>
            <a:rect l="l" t="t" r="r" b="b"/>
            <a:pathLst>
              <a:path w="584842" h="315514" extrusionOk="0">
                <a:moveTo>
                  <a:pt x="277415" y="198059"/>
                </a:moveTo>
                <a:cubicBezTo>
                  <a:pt x="234848" y="209883"/>
                  <a:pt x="194646" y="229590"/>
                  <a:pt x="150503" y="235896"/>
                </a:cubicBezTo>
                <a:cubicBezTo>
                  <a:pt x="93747" y="244567"/>
                  <a:pt x="28320" y="228802"/>
                  <a:pt x="6248" y="167316"/>
                </a:cubicBezTo>
                <a:cubicBezTo>
                  <a:pt x="-5576" y="134208"/>
                  <a:pt x="-58" y="97948"/>
                  <a:pt x="18072" y="68781"/>
                </a:cubicBezTo>
                <a:cubicBezTo>
                  <a:pt x="63004" y="-6105"/>
                  <a:pt x="148926" y="-5316"/>
                  <a:pt x="224601" y="4931"/>
                </a:cubicBezTo>
                <a:cubicBezTo>
                  <a:pt x="471331" y="38827"/>
                  <a:pt x="571442" y="272945"/>
                  <a:pt x="584843" y="315512"/>
                </a:cubicBezTo>
                <a:cubicBezTo>
                  <a:pt x="584843" y="316300"/>
                  <a:pt x="449259" y="150762"/>
                  <a:pt x="277415" y="19805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8" name="Google Shape;118;p8"/>
          <p:cNvGrpSpPr/>
          <p:nvPr/>
        </p:nvGrpSpPr>
        <p:grpSpPr>
          <a:xfrm rot="2700000">
            <a:off x="10266435" y="196328"/>
            <a:ext cx="2020292" cy="1442535"/>
            <a:chOff x="3509104" y="949065"/>
            <a:chExt cx="1958007" cy="1398062"/>
          </a:xfrm>
        </p:grpSpPr>
        <p:sp>
          <p:nvSpPr>
            <p:cNvPr id="119" name="Google Shape;119;p8"/>
            <p:cNvSpPr/>
            <p:nvPr/>
          </p:nvSpPr>
          <p:spPr>
            <a:xfrm rot="-1931549">
              <a:off x="4302435" y="1607360"/>
              <a:ext cx="1124007" cy="477020"/>
            </a:xfrm>
            <a:custGeom>
              <a:avLst/>
              <a:gdLst/>
              <a:ahLst/>
              <a:cxnLst/>
              <a:rect l="l" t="t" r="r" b="b"/>
              <a:pathLst>
                <a:path w="814737" h="345768" extrusionOk="0">
                  <a:moveTo>
                    <a:pt x="804830" y="218856"/>
                  </a:moveTo>
                  <a:cubicBezTo>
                    <a:pt x="729155" y="367840"/>
                    <a:pt x="532086" y="146335"/>
                    <a:pt x="320040" y="184960"/>
                  </a:cubicBezTo>
                  <a:cubicBezTo>
                    <a:pt x="175786" y="210973"/>
                    <a:pt x="80404" y="251176"/>
                    <a:pt x="0" y="345769"/>
                  </a:cubicBezTo>
                  <a:cubicBezTo>
                    <a:pt x="409903" y="-232038"/>
                    <a:pt x="889963" y="51742"/>
                    <a:pt x="804830" y="21885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120;p8"/>
            <p:cNvSpPr/>
            <p:nvPr/>
          </p:nvSpPr>
          <p:spPr>
            <a:xfrm>
              <a:off x="3963048" y="949065"/>
              <a:ext cx="553783" cy="1135180"/>
            </a:xfrm>
            <a:custGeom>
              <a:avLst/>
              <a:gdLst/>
              <a:ahLst/>
              <a:cxnLst/>
              <a:rect l="l" t="t" r="r" b="b"/>
              <a:pathLst>
                <a:path w="401292" h="822594" extrusionOk="0">
                  <a:moveTo>
                    <a:pt x="401279" y="442645"/>
                  </a:moveTo>
                  <a:cubicBezTo>
                    <a:pt x="400491" y="299179"/>
                    <a:pt x="351618" y="151772"/>
                    <a:pt x="246777" y="54025"/>
                  </a:cubicBezTo>
                  <a:cubicBezTo>
                    <a:pt x="223129" y="31954"/>
                    <a:pt x="195539" y="11458"/>
                    <a:pt x="163220" y="3576"/>
                  </a:cubicBezTo>
                  <a:cubicBezTo>
                    <a:pt x="87545" y="-16131"/>
                    <a:pt x="2411" y="48507"/>
                    <a:pt x="47" y="126547"/>
                  </a:cubicBezTo>
                  <a:cubicBezTo>
                    <a:pt x="-2318" y="217987"/>
                    <a:pt x="85969" y="281049"/>
                    <a:pt x="150607" y="345687"/>
                  </a:cubicBezTo>
                  <a:cubicBezTo>
                    <a:pt x="275155" y="468658"/>
                    <a:pt x="335852" y="648385"/>
                    <a:pt x="316933" y="822594"/>
                  </a:cubicBezTo>
                  <a:cubicBezTo>
                    <a:pt x="369748" y="705930"/>
                    <a:pt x="402067" y="570346"/>
                    <a:pt x="401279" y="4426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21;p8"/>
            <p:cNvSpPr/>
            <p:nvPr/>
          </p:nvSpPr>
          <p:spPr>
            <a:xfrm rot="972124">
              <a:off x="3553815" y="1552776"/>
              <a:ext cx="806965" cy="435346"/>
            </a:xfrm>
            <a:custGeom>
              <a:avLst/>
              <a:gdLst/>
              <a:ahLst/>
              <a:cxnLst/>
              <a:rect l="l" t="t" r="r" b="b"/>
              <a:pathLst>
                <a:path w="584842" h="315514" extrusionOk="0">
                  <a:moveTo>
                    <a:pt x="277415" y="198059"/>
                  </a:moveTo>
                  <a:cubicBezTo>
                    <a:pt x="234848" y="209883"/>
                    <a:pt x="194646" y="229590"/>
                    <a:pt x="150503" y="235896"/>
                  </a:cubicBezTo>
                  <a:cubicBezTo>
                    <a:pt x="93747" y="244567"/>
                    <a:pt x="28320" y="228802"/>
                    <a:pt x="6248" y="167316"/>
                  </a:cubicBezTo>
                  <a:cubicBezTo>
                    <a:pt x="-5576" y="134208"/>
                    <a:pt x="-58" y="97948"/>
                    <a:pt x="18072" y="68781"/>
                  </a:cubicBezTo>
                  <a:cubicBezTo>
                    <a:pt x="63004" y="-6105"/>
                    <a:pt x="148926" y="-5316"/>
                    <a:pt x="224601" y="4931"/>
                  </a:cubicBezTo>
                  <a:cubicBezTo>
                    <a:pt x="471331" y="38827"/>
                    <a:pt x="571442" y="272945"/>
                    <a:pt x="584843" y="315512"/>
                  </a:cubicBezTo>
                  <a:cubicBezTo>
                    <a:pt x="584843" y="316300"/>
                    <a:pt x="449259" y="150762"/>
                    <a:pt x="277415" y="19805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2" name="Google Shape;122;p8"/>
          <p:cNvSpPr/>
          <p:nvPr/>
        </p:nvSpPr>
        <p:spPr>
          <a:xfrm>
            <a:off x="422200" y="5499800"/>
            <a:ext cx="4110228" cy="243896"/>
          </a:xfrm>
          <a:custGeom>
            <a:avLst/>
            <a:gdLst/>
            <a:ahLst/>
            <a:cxnLst/>
            <a:rect l="l" t="t" r="r" b="b"/>
            <a:pathLst>
              <a:path w="4724400" h="236219" extrusionOk="0">
                <a:moveTo>
                  <a:pt x="2362200" y="236220"/>
                </a:moveTo>
                <a:cubicBezTo>
                  <a:pt x="3663315" y="236220"/>
                  <a:pt x="4724400" y="182880"/>
                  <a:pt x="4724400" y="118110"/>
                </a:cubicBezTo>
                <a:cubicBezTo>
                  <a:pt x="4724400" y="52388"/>
                  <a:pt x="3663315" y="0"/>
                  <a:pt x="2362200" y="0"/>
                </a:cubicBezTo>
                <a:cubicBezTo>
                  <a:pt x="1061085" y="0"/>
                  <a:pt x="0" y="53340"/>
                  <a:pt x="0" y="118110"/>
                </a:cubicBezTo>
                <a:cubicBezTo>
                  <a:pt x="0" y="182880"/>
                  <a:pt x="1061085" y="236220"/>
                  <a:pt x="2362200" y="236220"/>
                </a:cubicBezTo>
                <a:close/>
              </a:path>
            </a:pathLst>
          </a:custGeom>
          <a:solidFill>
            <a:srgbClr val="000000">
              <a:alpha val="2346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25616674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6 Two columns">
  <p:cSld name="006 Two columns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9"/>
          <p:cNvSpPr txBox="1">
            <a:spLocks noGrp="1"/>
          </p:cNvSpPr>
          <p:nvPr>
            <p:ph type="subTitle" idx="1"/>
          </p:nvPr>
        </p:nvSpPr>
        <p:spPr>
          <a:xfrm>
            <a:off x="448867" y="2024167"/>
            <a:ext cx="39897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125" name="Google Shape;125;p9"/>
          <p:cNvSpPr txBox="1">
            <a:spLocks noGrp="1"/>
          </p:cNvSpPr>
          <p:nvPr>
            <p:ph type="subTitle" idx="2"/>
          </p:nvPr>
        </p:nvSpPr>
        <p:spPr>
          <a:xfrm>
            <a:off x="6096467" y="2024167"/>
            <a:ext cx="39897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126" name="Google Shape;126;p9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27" name="Google Shape;127;p9"/>
          <p:cNvSpPr txBox="1">
            <a:spLocks noGrp="1"/>
          </p:cNvSpPr>
          <p:nvPr>
            <p:ph type="body" idx="3"/>
          </p:nvPr>
        </p:nvSpPr>
        <p:spPr>
          <a:xfrm>
            <a:off x="1327200" y="2961200"/>
            <a:ext cx="4410300" cy="3118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28" name="Google Shape;128;p9"/>
          <p:cNvSpPr txBox="1">
            <a:spLocks noGrp="1"/>
          </p:cNvSpPr>
          <p:nvPr>
            <p:ph type="body" idx="4"/>
          </p:nvPr>
        </p:nvSpPr>
        <p:spPr>
          <a:xfrm>
            <a:off x="6770523" y="2949450"/>
            <a:ext cx="4410600" cy="3118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grpSp>
        <p:nvGrpSpPr>
          <p:cNvPr id="129" name="Google Shape;129;p9"/>
          <p:cNvGrpSpPr/>
          <p:nvPr/>
        </p:nvGrpSpPr>
        <p:grpSpPr>
          <a:xfrm rot="2700000">
            <a:off x="10266435" y="196328"/>
            <a:ext cx="2020292" cy="1442535"/>
            <a:chOff x="3509104" y="949065"/>
            <a:chExt cx="1958007" cy="1398062"/>
          </a:xfrm>
        </p:grpSpPr>
        <p:sp>
          <p:nvSpPr>
            <p:cNvPr id="130" name="Google Shape;130;p9"/>
            <p:cNvSpPr/>
            <p:nvPr/>
          </p:nvSpPr>
          <p:spPr>
            <a:xfrm rot="-1931549">
              <a:off x="4302435" y="1607360"/>
              <a:ext cx="1124007" cy="477020"/>
            </a:xfrm>
            <a:custGeom>
              <a:avLst/>
              <a:gdLst/>
              <a:ahLst/>
              <a:cxnLst/>
              <a:rect l="l" t="t" r="r" b="b"/>
              <a:pathLst>
                <a:path w="814737" h="345768" extrusionOk="0">
                  <a:moveTo>
                    <a:pt x="804830" y="218856"/>
                  </a:moveTo>
                  <a:cubicBezTo>
                    <a:pt x="729155" y="367840"/>
                    <a:pt x="532086" y="146335"/>
                    <a:pt x="320040" y="184960"/>
                  </a:cubicBezTo>
                  <a:cubicBezTo>
                    <a:pt x="175786" y="210973"/>
                    <a:pt x="80404" y="251176"/>
                    <a:pt x="0" y="345769"/>
                  </a:cubicBezTo>
                  <a:cubicBezTo>
                    <a:pt x="409903" y="-232038"/>
                    <a:pt x="889963" y="51742"/>
                    <a:pt x="804830" y="21885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9"/>
            <p:cNvSpPr/>
            <p:nvPr/>
          </p:nvSpPr>
          <p:spPr>
            <a:xfrm>
              <a:off x="3963048" y="949065"/>
              <a:ext cx="553783" cy="1135180"/>
            </a:xfrm>
            <a:custGeom>
              <a:avLst/>
              <a:gdLst/>
              <a:ahLst/>
              <a:cxnLst/>
              <a:rect l="l" t="t" r="r" b="b"/>
              <a:pathLst>
                <a:path w="401292" h="822594" extrusionOk="0">
                  <a:moveTo>
                    <a:pt x="401279" y="442645"/>
                  </a:moveTo>
                  <a:cubicBezTo>
                    <a:pt x="400491" y="299179"/>
                    <a:pt x="351618" y="151772"/>
                    <a:pt x="246777" y="54025"/>
                  </a:cubicBezTo>
                  <a:cubicBezTo>
                    <a:pt x="223129" y="31954"/>
                    <a:pt x="195539" y="11458"/>
                    <a:pt x="163220" y="3576"/>
                  </a:cubicBezTo>
                  <a:cubicBezTo>
                    <a:pt x="87545" y="-16131"/>
                    <a:pt x="2411" y="48507"/>
                    <a:pt x="47" y="126547"/>
                  </a:cubicBezTo>
                  <a:cubicBezTo>
                    <a:pt x="-2318" y="217987"/>
                    <a:pt x="85969" y="281049"/>
                    <a:pt x="150607" y="345687"/>
                  </a:cubicBezTo>
                  <a:cubicBezTo>
                    <a:pt x="275155" y="468658"/>
                    <a:pt x="335852" y="648385"/>
                    <a:pt x="316933" y="822594"/>
                  </a:cubicBezTo>
                  <a:cubicBezTo>
                    <a:pt x="369748" y="705930"/>
                    <a:pt x="402067" y="570346"/>
                    <a:pt x="401279" y="4426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2;p9"/>
            <p:cNvSpPr/>
            <p:nvPr/>
          </p:nvSpPr>
          <p:spPr>
            <a:xfrm rot="972124">
              <a:off x="3553815" y="1552776"/>
              <a:ext cx="806965" cy="435346"/>
            </a:xfrm>
            <a:custGeom>
              <a:avLst/>
              <a:gdLst/>
              <a:ahLst/>
              <a:cxnLst/>
              <a:rect l="l" t="t" r="r" b="b"/>
              <a:pathLst>
                <a:path w="584842" h="315514" extrusionOk="0">
                  <a:moveTo>
                    <a:pt x="277415" y="198059"/>
                  </a:moveTo>
                  <a:cubicBezTo>
                    <a:pt x="234848" y="209883"/>
                    <a:pt x="194646" y="229590"/>
                    <a:pt x="150503" y="235896"/>
                  </a:cubicBezTo>
                  <a:cubicBezTo>
                    <a:pt x="93747" y="244567"/>
                    <a:pt x="28320" y="228802"/>
                    <a:pt x="6248" y="167316"/>
                  </a:cubicBezTo>
                  <a:cubicBezTo>
                    <a:pt x="-5576" y="134208"/>
                    <a:pt x="-58" y="97948"/>
                    <a:pt x="18072" y="68781"/>
                  </a:cubicBezTo>
                  <a:cubicBezTo>
                    <a:pt x="63004" y="-6105"/>
                    <a:pt x="148926" y="-5316"/>
                    <a:pt x="224601" y="4931"/>
                  </a:cubicBezTo>
                  <a:cubicBezTo>
                    <a:pt x="471331" y="38827"/>
                    <a:pt x="571442" y="272945"/>
                    <a:pt x="584843" y="315512"/>
                  </a:cubicBezTo>
                  <a:cubicBezTo>
                    <a:pt x="584843" y="316300"/>
                    <a:pt x="449259" y="150762"/>
                    <a:pt x="277415" y="19805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02344843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5 One column">
  <p:cSld name="005 One column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0"/>
          <p:cNvSpPr txBox="1">
            <a:spLocks noGrp="1"/>
          </p:cNvSpPr>
          <p:nvPr>
            <p:ph type="subTitle" idx="1"/>
          </p:nvPr>
        </p:nvSpPr>
        <p:spPr>
          <a:xfrm>
            <a:off x="448877" y="2024175"/>
            <a:ext cx="47688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135" name="Google Shape;135;p10"/>
          <p:cNvSpPr txBox="1">
            <a:spLocks noGrp="1"/>
          </p:cNvSpPr>
          <p:nvPr>
            <p:ph type="title"/>
          </p:nvPr>
        </p:nvSpPr>
        <p:spPr>
          <a:xfrm>
            <a:off x="415600" y="593375"/>
            <a:ext cx="55815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36" name="Google Shape;136;p10"/>
          <p:cNvSpPr txBox="1">
            <a:spLocks noGrp="1"/>
          </p:cNvSpPr>
          <p:nvPr>
            <p:ph type="body" idx="2"/>
          </p:nvPr>
        </p:nvSpPr>
        <p:spPr>
          <a:xfrm>
            <a:off x="1228650" y="2684350"/>
            <a:ext cx="4907400" cy="3436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37" name="Google Shape;137;p10"/>
          <p:cNvSpPr/>
          <p:nvPr/>
        </p:nvSpPr>
        <p:spPr>
          <a:xfrm rot="-2700000">
            <a:off x="9458934" y="3825070"/>
            <a:ext cx="2355139" cy="2355139"/>
          </a:xfrm>
          <a:custGeom>
            <a:avLst/>
            <a:gdLst/>
            <a:ahLst/>
            <a:cxnLst/>
            <a:rect l="l" t="t" r="r" b="b"/>
            <a:pathLst>
              <a:path w="4724354" h="4724354" extrusionOk="0">
                <a:moveTo>
                  <a:pt x="4724355" y="2362177"/>
                </a:moveTo>
                <a:cubicBezTo>
                  <a:pt x="4724355" y="3666772"/>
                  <a:pt x="3666772" y="4724355"/>
                  <a:pt x="2362177" y="4724355"/>
                </a:cubicBezTo>
                <a:cubicBezTo>
                  <a:pt x="1057583" y="4724355"/>
                  <a:pt x="0" y="3666772"/>
                  <a:pt x="0" y="2362177"/>
                </a:cubicBezTo>
                <a:cubicBezTo>
                  <a:pt x="0" y="1057583"/>
                  <a:pt x="1057583" y="0"/>
                  <a:pt x="2362177" y="0"/>
                </a:cubicBezTo>
                <a:cubicBezTo>
                  <a:pt x="3666772" y="0"/>
                  <a:pt x="4724355" y="1057583"/>
                  <a:pt x="4724355" y="23621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10"/>
          <p:cNvSpPr/>
          <p:nvPr/>
        </p:nvSpPr>
        <p:spPr>
          <a:xfrm>
            <a:off x="9381165" y="6456606"/>
            <a:ext cx="2362200" cy="118109"/>
          </a:xfrm>
          <a:custGeom>
            <a:avLst/>
            <a:gdLst/>
            <a:ahLst/>
            <a:cxnLst/>
            <a:rect l="l" t="t" r="r" b="b"/>
            <a:pathLst>
              <a:path w="4724400" h="236219" extrusionOk="0">
                <a:moveTo>
                  <a:pt x="2362200" y="236220"/>
                </a:moveTo>
                <a:cubicBezTo>
                  <a:pt x="3663315" y="236220"/>
                  <a:pt x="4724400" y="182880"/>
                  <a:pt x="4724400" y="118110"/>
                </a:cubicBezTo>
                <a:cubicBezTo>
                  <a:pt x="4724400" y="52388"/>
                  <a:pt x="3663315" y="0"/>
                  <a:pt x="2362200" y="0"/>
                </a:cubicBezTo>
                <a:cubicBezTo>
                  <a:pt x="1061085" y="0"/>
                  <a:pt x="0" y="53340"/>
                  <a:pt x="0" y="118110"/>
                </a:cubicBezTo>
                <a:cubicBezTo>
                  <a:pt x="0" y="182880"/>
                  <a:pt x="1061085" y="236220"/>
                  <a:pt x="2362200" y="236220"/>
                </a:cubicBezTo>
                <a:close/>
              </a:path>
            </a:pathLst>
          </a:custGeom>
          <a:solidFill>
            <a:srgbClr val="000000">
              <a:alpha val="2346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9" name="Google Shape;139;p10"/>
          <p:cNvGrpSpPr/>
          <p:nvPr/>
        </p:nvGrpSpPr>
        <p:grpSpPr>
          <a:xfrm rot="-8306747">
            <a:off x="10342698" y="-4814"/>
            <a:ext cx="2020206" cy="1442474"/>
            <a:chOff x="3509104" y="949065"/>
            <a:chExt cx="1958007" cy="1398062"/>
          </a:xfrm>
        </p:grpSpPr>
        <p:sp>
          <p:nvSpPr>
            <p:cNvPr id="140" name="Google Shape;140;p10"/>
            <p:cNvSpPr/>
            <p:nvPr/>
          </p:nvSpPr>
          <p:spPr>
            <a:xfrm rot="-1931549">
              <a:off x="4302435" y="1607360"/>
              <a:ext cx="1124007" cy="477020"/>
            </a:xfrm>
            <a:custGeom>
              <a:avLst/>
              <a:gdLst/>
              <a:ahLst/>
              <a:cxnLst/>
              <a:rect l="l" t="t" r="r" b="b"/>
              <a:pathLst>
                <a:path w="814737" h="345768" extrusionOk="0">
                  <a:moveTo>
                    <a:pt x="804830" y="218856"/>
                  </a:moveTo>
                  <a:cubicBezTo>
                    <a:pt x="729155" y="367840"/>
                    <a:pt x="532086" y="146335"/>
                    <a:pt x="320040" y="184960"/>
                  </a:cubicBezTo>
                  <a:cubicBezTo>
                    <a:pt x="175786" y="210973"/>
                    <a:pt x="80404" y="251176"/>
                    <a:pt x="0" y="345769"/>
                  </a:cubicBezTo>
                  <a:cubicBezTo>
                    <a:pt x="409903" y="-232038"/>
                    <a:pt x="889963" y="51742"/>
                    <a:pt x="804830" y="2188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1;p10"/>
            <p:cNvSpPr/>
            <p:nvPr/>
          </p:nvSpPr>
          <p:spPr>
            <a:xfrm>
              <a:off x="3963048" y="949065"/>
              <a:ext cx="553783" cy="1135180"/>
            </a:xfrm>
            <a:custGeom>
              <a:avLst/>
              <a:gdLst/>
              <a:ahLst/>
              <a:cxnLst/>
              <a:rect l="l" t="t" r="r" b="b"/>
              <a:pathLst>
                <a:path w="401292" h="822594" extrusionOk="0">
                  <a:moveTo>
                    <a:pt x="401279" y="442645"/>
                  </a:moveTo>
                  <a:cubicBezTo>
                    <a:pt x="400491" y="299179"/>
                    <a:pt x="351618" y="151772"/>
                    <a:pt x="246777" y="54025"/>
                  </a:cubicBezTo>
                  <a:cubicBezTo>
                    <a:pt x="223129" y="31954"/>
                    <a:pt x="195539" y="11458"/>
                    <a:pt x="163220" y="3576"/>
                  </a:cubicBezTo>
                  <a:cubicBezTo>
                    <a:pt x="87545" y="-16131"/>
                    <a:pt x="2411" y="48507"/>
                    <a:pt x="47" y="126547"/>
                  </a:cubicBezTo>
                  <a:cubicBezTo>
                    <a:pt x="-2318" y="217987"/>
                    <a:pt x="85969" y="281049"/>
                    <a:pt x="150607" y="345687"/>
                  </a:cubicBezTo>
                  <a:cubicBezTo>
                    <a:pt x="275155" y="468658"/>
                    <a:pt x="335852" y="648385"/>
                    <a:pt x="316933" y="822594"/>
                  </a:cubicBezTo>
                  <a:cubicBezTo>
                    <a:pt x="369748" y="705930"/>
                    <a:pt x="402067" y="570346"/>
                    <a:pt x="401279" y="4426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142;p10"/>
            <p:cNvSpPr/>
            <p:nvPr/>
          </p:nvSpPr>
          <p:spPr>
            <a:xfrm rot="972124">
              <a:off x="3553815" y="1552776"/>
              <a:ext cx="806965" cy="435346"/>
            </a:xfrm>
            <a:custGeom>
              <a:avLst/>
              <a:gdLst/>
              <a:ahLst/>
              <a:cxnLst/>
              <a:rect l="l" t="t" r="r" b="b"/>
              <a:pathLst>
                <a:path w="584842" h="315514" extrusionOk="0">
                  <a:moveTo>
                    <a:pt x="277415" y="198059"/>
                  </a:moveTo>
                  <a:cubicBezTo>
                    <a:pt x="234848" y="209883"/>
                    <a:pt x="194646" y="229590"/>
                    <a:pt x="150503" y="235896"/>
                  </a:cubicBezTo>
                  <a:cubicBezTo>
                    <a:pt x="93747" y="244567"/>
                    <a:pt x="28320" y="228802"/>
                    <a:pt x="6248" y="167316"/>
                  </a:cubicBezTo>
                  <a:cubicBezTo>
                    <a:pt x="-5576" y="134208"/>
                    <a:pt x="-58" y="97948"/>
                    <a:pt x="18072" y="68781"/>
                  </a:cubicBezTo>
                  <a:cubicBezTo>
                    <a:pt x="63004" y="-6105"/>
                    <a:pt x="148926" y="-5316"/>
                    <a:pt x="224601" y="4931"/>
                  </a:cubicBezTo>
                  <a:cubicBezTo>
                    <a:pt x="471331" y="38827"/>
                    <a:pt x="571442" y="272945"/>
                    <a:pt x="584843" y="315512"/>
                  </a:cubicBezTo>
                  <a:cubicBezTo>
                    <a:pt x="584843" y="316300"/>
                    <a:pt x="449259" y="150762"/>
                    <a:pt x="277415" y="19805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3" name="Google Shape;143;p10"/>
          <p:cNvGrpSpPr/>
          <p:nvPr/>
        </p:nvGrpSpPr>
        <p:grpSpPr>
          <a:xfrm>
            <a:off x="9670761" y="5674412"/>
            <a:ext cx="1935430" cy="824125"/>
            <a:chOff x="4487664" y="-1392325"/>
            <a:chExt cx="3997997" cy="1702034"/>
          </a:xfrm>
        </p:grpSpPr>
        <p:grpSp>
          <p:nvGrpSpPr>
            <p:cNvPr id="144" name="Google Shape;144;p10"/>
            <p:cNvGrpSpPr/>
            <p:nvPr/>
          </p:nvGrpSpPr>
          <p:grpSpPr>
            <a:xfrm>
              <a:off x="5041805" y="-1392325"/>
              <a:ext cx="2896971" cy="1702034"/>
              <a:chOff x="4692026" y="4370063"/>
              <a:chExt cx="2807959" cy="1649737"/>
            </a:xfrm>
          </p:grpSpPr>
          <p:sp>
            <p:nvSpPr>
              <p:cNvPr id="145" name="Google Shape;145;p10"/>
              <p:cNvSpPr/>
              <p:nvPr/>
            </p:nvSpPr>
            <p:spPr>
              <a:xfrm>
                <a:off x="4692026" y="4370063"/>
                <a:ext cx="2807065" cy="1649730"/>
              </a:xfrm>
              <a:custGeom>
                <a:avLst/>
                <a:gdLst/>
                <a:ahLst/>
                <a:cxnLst/>
                <a:rect l="l" t="t" r="r" b="b"/>
                <a:pathLst>
                  <a:path w="1685925" h="1649730" extrusionOk="0">
                    <a:moveTo>
                      <a:pt x="0" y="0"/>
                    </a:moveTo>
                    <a:lnTo>
                      <a:pt x="1685925" y="0"/>
                    </a:lnTo>
                    <a:lnTo>
                      <a:pt x="1685925" y="1649730"/>
                    </a:lnTo>
                    <a:lnTo>
                      <a:pt x="0" y="164973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" name="Google Shape;146;p10"/>
              <p:cNvSpPr/>
              <p:nvPr/>
            </p:nvSpPr>
            <p:spPr>
              <a:xfrm>
                <a:off x="6377940" y="4370070"/>
                <a:ext cx="1122045" cy="1649730"/>
              </a:xfrm>
              <a:custGeom>
                <a:avLst/>
                <a:gdLst/>
                <a:ahLst/>
                <a:cxnLst/>
                <a:rect l="l" t="t" r="r" b="b"/>
                <a:pathLst>
                  <a:path w="1122045" h="1649730" extrusionOk="0">
                    <a:moveTo>
                      <a:pt x="0" y="0"/>
                    </a:moveTo>
                    <a:lnTo>
                      <a:pt x="1122045" y="0"/>
                    </a:lnTo>
                    <a:lnTo>
                      <a:pt x="1122045" y="1649730"/>
                    </a:lnTo>
                    <a:lnTo>
                      <a:pt x="0" y="1649730"/>
                    </a:lnTo>
                    <a:close/>
                  </a:path>
                </a:pathLst>
              </a:custGeom>
              <a:solidFill>
                <a:srgbClr val="000000">
                  <a:alpha val="162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47" name="Google Shape;147;p10"/>
            <p:cNvSpPr/>
            <p:nvPr/>
          </p:nvSpPr>
          <p:spPr>
            <a:xfrm>
              <a:off x="4487664" y="-1392204"/>
              <a:ext cx="2295387" cy="421902"/>
            </a:xfrm>
            <a:custGeom>
              <a:avLst/>
              <a:gdLst/>
              <a:ahLst/>
              <a:cxnLst/>
              <a:rect l="l" t="t" r="r" b="b"/>
              <a:pathLst>
                <a:path w="2223135" h="408622" extrusionOk="0">
                  <a:moveTo>
                    <a:pt x="537210" y="0"/>
                  </a:moveTo>
                  <a:lnTo>
                    <a:pt x="2223135" y="0"/>
                  </a:lnTo>
                  <a:lnTo>
                    <a:pt x="1684973" y="408623"/>
                  </a:lnTo>
                  <a:lnTo>
                    <a:pt x="0" y="40862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148;p10"/>
            <p:cNvSpPr/>
            <p:nvPr/>
          </p:nvSpPr>
          <p:spPr>
            <a:xfrm>
              <a:off x="6781332" y="-1392204"/>
              <a:ext cx="1704329" cy="421902"/>
            </a:xfrm>
            <a:custGeom>
              <a:avLst/>
              <a:gdLst/>
              <a:ahLst/>
              <a:cxnLst/>
              <a:rect l="l" t="t" r="r" b="b"/>
              <a:pathLst>
                <a:path w="1650682" h="408622" extrusionOk="0">
                  <a:moveTo>
                    <a:pt x="1122045" y="0"/>
                  </a:moveTo>
                  <a:lnTo>
                    <a:pt x="0" y="0"/>
                  </a:lnTo>
                  <a:lnTo>
                    <a:pt x="528638" y="408623"/>
                  </a:lnTo>
                  <a:lnTo>
                    <a:pt x="1650682" y="40862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149;p10"/>
            <p:cNvSpPr/>
            <p:nvPr/>
          </p:nvSpPr>
          <p:spPr>
            <a:xfrm>
              <a:off x="4487664" y="-1392204"/>
              <a:ext cx="2295387" cy="421902"/>
            </a:xfrm>
            <a:custGeom>
              <a:avLst/>
              <a:gdLst/>
              <a:ahLst/>
              <a:cxnLst/>
              <a:rect l="l" t="t" r="r" b="b"/>
              <a:pathLst>
                <a:path w="2223135" h="408622" extrusionOk="0">
                  <a:moveTo>
                    <a:pt x="537210" y="0"/>
                  </a:moveTo>
                  <a:lnTo>
                    <a:pt x="2223135" y="0"/>
                  </a:lnTo>
                  <a:lnTo>
                    <a:pt x="1684973" y="408623"/>
                  </a:lnTo>
                  <a:lnTo>
                    <a:pt x="0" y="408623"/>
                  </a:lnTo>
                  <a:close/>
                </a:path>
              </a:pathLst>
            </a:custGeom>
            <a:solidFill>
              <a:srgbClr val="FFFFFF">
                <a:alpha val="5809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" name="Google Shape;150;p10"/>
            <p:cNvSpPr/>
            <p:nvPr/>
          </p:nvSpPr>
          <p:spPr>
            <a:xfrm>
              <a:off x="6781332" y="-1392204"/>
              <a:ext cx="1704329" cy="421902"/>
            </a:xfrm>
            <a:custGeom>
              <a:avLst/>
              <a:gdLst/>
              <a:ahLst/>
              <a:cxnLst/>
              <a:rect l="l" t="t" r="r" b="b"/>
              <a:pathLst>
                <a:path w="1650682" h="408622" extrusionOk="0">
                  <a:moveTo>
                    <a:pt x="1122045" y="0"/>
                  </a:moveTo>
                  <a:lnTo>
                    <a:pt x="0" y="0"/>
                  </a:lnTo>
                  <a:lnTo>
                    <a:pt x="528638" y="408623"/>
                  </a:lnTo>
                  <a:lnTo>
                    <a:pt x="1650682" y="408623"/>
                  </a:lnTo>
                  <a:close/>
                </a:path>
              </a:pathLst>
            </a:custGeom>
            <a:solidFill>
              <a:srgbClr val="FFFFFF">
                <a:alpha val="245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31989228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7 Quote">
  <p:cSld name="007 Quote">
    <p:bg>
      <p:bgPr>
        <a:solidFill>
          <a:schemeClr val="accent1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1"/>
          <p:cNvSpPr txBox="1">
            <a:spLocks noGrp="1"/>
          </p:cNvSpPr>
          <p:nvPr>
            <p:ph type="title"/>
          </p:nvPr>
        </p:nvSpPr>
        <p:spPr>
          <a:xfrm>
            <a:off x="558100" y="1873525"/>
            <a:ext cx="11095500" cy="3160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3" name="Google Shape;153;p11"/>
          <p:cNvSpPr txBox="1">
            <a:spLocks noGrp="1"/>
          </p:cNvSpPr>
          <p:nvPr>
            <p:ph type="subTitle" idx="1"/>
          </p:nvPr>
        </p:nvSpPr>
        <p:spPr>
          <a:xfrm>
            <a:off x="632875" y="5919475"/>
            <a:ext cx="11379900" cy="7179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>
                <a:solidFill>
                  <a:schemeClr val="lt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>
                <a:solidFill>
                  <a:schemeClr val="lt1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>
                <a:solidFill>
                  <a:schemeClr val="lt1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>
                <a:solidFill>
                  <a:schemeClr val="lt1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>
                <a:solidFill>
                  <a:schemeClr val="lt1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>
                <a:solidFill>
                  <a:schemeClr val="lt1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>
                <a:solidFill>
                  <a:schemeClr val="lt1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>
                <a:solidFill>
                  <a:schemeClr val="lt1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4" name="Google Shape;154;p11"/>
          <p:cNvSpPr/>
          <p:nvPr/>
        </p:nvSpPr>
        <p:spPr>
          <a:xfrm rot="-1211893" flipH="1">
            <a:off x="405113" y="202128"/>
            <a:ext cx="639243" cy="1136617"/>
          </a:xfrm>
          <a:custGeom>
            <a:avLst/>
            <a:gdLst/>
            <a:ahLst/>
            <a:cxnLst/>
            <a:rect l="l" t="t" r="r" b="b"/>
            <a:pathLst>
              <a:path w="401292" h="822594" extrusionOk="0">
                <a:moveTo>
                  <a:pt x="401279" y="442645"/>
                </a:moveTo>
                <a:cubicBezTo>
                  <a:pt x="400491" y="299179"/>
                  <a:pt x="351618" y="151772"/>
                  <a:pt x="246777" y="54025"/>
                </a:cubicBezTo>
                <a:cubicBezTo>
                  <a:pt x="223129" y="31954"/>
                  <a:pt x="195539" y="11458"/>
                  <a:pt x="163220" y="3576"/>
                </a:cubicBezTo>
                <a:cubicBezTo>
                  <a:pt x="87545" y="-16131"/>
                  <a:pt x="2411" y="48507"/>
                  <a:pt x="47" y="126547"/>
                </a:cubicBezTo>
                <a:cubicBezTo>
                  <a:pt x="-2318" y="217987"/>
                  <a:pt x="85969" y="281049"/>
                  <a:pt x="150607" y="345687"/>
                </a:cubicBezTo>
                <a:cubicBezTo>
                  <a:pt x="275155" y="468658"/>
                  <a:pt x="335852" y="648385"/>
                  <a:pt x="316933" y="822594"/>
                </a:cubicBezTo>
                <a:cubicBezTo>
                  <a:pt x="369748" y="705930"/>
                  <a:pt x="402067" y="570346"/>
                  <a:pt x="401279" y="44264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11"/>
          <p:cNvSpPr/>
          <p:nvPr/>
        </p:nvSpPr>
        <p:spPr>
          <a:xfrm rot="-1211893" flipH="1">
            <a:off x="1000879" y="202128"/>
            <a:ext cx="639243" cy="1136617"/>
          </a:xfrm>
          <a:custGeom>
            <a:avLst/>
            <a:gdLst/>
            <a:ahLst/>
            <a:cxnLst/>
            <a:rect l="l" t="t" r="r" b="b"/>
            <a:pathLst>
              <a:path w="401292" h="822594" extrusionOk="0">
                <a:moveTo>
                  <a:pt x="401279" y="442645"/>
                </a:moveTo>
                <a:cubicBezTo>
                  <a:pt x="400491" y="299179"/>
                  <a:pt x="351618" y="151772"/>
                  <a:pt x="246777" y="54025"/>
                </a:cubicBezTo>
                <a:cubicBezTo>
                  <a:pt x="223129" y="31954"/>
                  <a:pt x="195539" y="11458"/>
                  <a:pt x="163220" y="3576"/>
                </a:cubicBezTo>
                <a:cubicBezTo>
                  <a:pt x="87545" y="-16131"/>
                  <a:pt x="2411" y="48507"/>
                  <a:pt x="47" y="126547"/>
                </a:cubicBezTo>
                <a:cubicBezTo>
                  <a:pt x="-2318" y="217987"/>
                  <a:pt x="85969" y="281049"/>
                  <a:pt x="150607" y="345687"/>
                </a:cubicBezTo>
                <a:cubicBezTo>
                  <a:pt x="275155" y="468658"/>
                  <a:pt x="335852" y="648385"/>
                  <a:pt x="316933" y="822594"/>
                </a:cubicBezTo>
                <a:cubicBezTo>
                  <a:pt x="369748" y="705930"/>
                  <a:pt x="402067" y="570346"/>
                  <a:pt x="401279" y="44264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57376135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9 Big Title">
  <p:cSld name="009 Big Title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2"/>
          <p:cNvSpPr txBox="1">
            <a:spLocks noGrp="1"/>
          </p:cNvSpPr>
          <p:nvPr>
            <p:ph type="title"/>
          </p:nvPr>
        </p:nvSpPr>
        <p:spPr>
          <a:xfrm>
            <a:off x="1957925" y="544275"/>
            <a:ext cx="9685800" cy="31608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endParaRPr/>
          </a:p>
        </p:txBody>
      </p:sp>
      <p:sp>
        <p:nvSpPr>
          <p:cNvPr id="158" name="Google Shape;158;p12"/>
          <p:cNvSpPr txBox="1">
            <a:spLocks noGrp="1"/>
          </p:cNvSpPr>
          <p:nvPr>
            <p:ph type="body" idx="1"/>
          </p:nvPr>
        </p:nvSpPr>
        <p:spPr>
          <a:xfrm>
            <a:off x="2032365" y="4813250"/>
            <a:ext cx="9523200" cy="1565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  <a:defRPr>
                <a:solidFill>
                  <a:schemeClr val="dk1"/>
                </a:solidFill>
              </a:defRPr>
            </a:lvl1pPr>
            <a:lvl2pPr marL="914400" lvl="1" indent="-349250" algn="ctr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>
                <a:solidFill>
                  <a:schemeClr val="dk1"/>
                </a:solidFill>
              </a:defRPr>
            </a:lvl2pPr>
            <a:lvl3pPr marL="1371600" lvl="2" indent="-349250" algn="ctr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Char char="■"/>
              <a:defRPr>
                <a:solidFill>
                  <a:schemeClr val="dk1"/>
                </a:solidFill>
              </a:defRPr>
            </a:lvl3pPr>
            <a:lvl4pPr marL="1828800" lvl="3" indent="-349250" algn="ctr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  <a:defRPr>
                <a:solidFill>
                  <a:schemeClr val="dk1"/>
                </a:solidFill>
              </a:defRPr>
            </a:lvl4pPr>
            <a:lvl5pPr marL="2286000" lvl="4" indent="-349250" algn="ctr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>
                <a:solidFill>
                  <a:schemeClr val="dk1"/>
                </a:solidFill>
              </a:defRPr>
            </a:lvl5pPr>
            <a:lvl6pPr marL="2743200" lvl="5" indent="-349250" algn="ctr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Char char="■"/>
              <a:defRPr>
                <a:solidFill>
                  <a:schemeClr val="dk1"/>
                </a:solidFill>
              </a:defRPr>
            </a:lvl6pPr>
            <a:lvl7pPr marL="3200400" lvl="6" indent="-349250" algn="ctr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  <a:defRPr>
                <a:solidFill>
                  <a:schemeClr val="dk1"/>
                </a:solidFill>
              </a:defRPr>
            </a:lvl7pPr>
            <a:lvl8pPr marL="3657600" lvl="7" indent="-349250" algn="ctr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>
                <a:solidFill>
                  <a:schemeClr val="dk1"/>
                </a:solidFill>
              </a:defRPr>
            </a:lvl8pPr>
            <a:lvl9pPr marL="4114800" lvl="8" indent="-349250" algn="ctr"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9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159" name="Google Shape;159;p12"/>
          <p:cNvGrpSpPr/>
          <p:nvPr/>
        </p:nvGrpSpPr>
        <p:grpSpPr>
          <a:xfrm rot="7706632" flipH="1">
            <a:off x="1509175" y="1403524"/>
            <a:ext cx="2020212" cy="1442478"/>
            <a:chOff x="3509104" y="949065"/>
            <a:chExt cx="1958007" cy="1398062"/>
          </a:xfrm>
        </p:grpSpPr>
        <p:sp>
          <p:nvSpPr>
            <p:cNvPr id="160" name="Google Shape;160;p12"/>
            <p:cNvSpPr/>
            <p:nvPr/>
          </p:nvSpPr>
          <p:spPr>
            <a:xfrm rot="-1931549">
              <a:off x="4302435" y="1607360"/>
              <a:ext cx="1124007" cy="477020"/>
            </a:xfrm>
            <a:custGeom>
              <a:avLst/>
              <a:gdLst/>
              <a:ahLst/>
              <a:cxnLst/>
              <a:rect l="l" t="t" r="r" b="b"/>
              <a:pathLst>
                <a:path w="814737" h="345768" extrusionOk="0">
                  <a:moveTo>
                    <a:pt x="804830" y="218856"/>
                  </a:moveTo>
                  <a:cubicBezTo>
                    <a:pt x="729155" y="367840"/>
                    <a:pt x="532086" y="146335"/>
                    <a:pt x="320040" y="184960"/>
                  </a:cubicBezTo>
                  <a:cubicBezTo>
                    <a:pt x="175786" y="210973"/>
                    <a:pt x="80404" y="251176"/>
                    <a:pt x="0" y="345769"/>
                  </a:cubicBezTo>
                  <a:cubicBezTo>
                    <a:pt x="409903" y="-232038"/>
                    <a:pt x="889963" y="51742"/>
                    <a:pt x="804830" y="21885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161;p12"/>
            <p:cNvSpPr/>
            <p:nvPr/>
          </p:nvSpPr>
          <p:spPr>
            <a:xfrm>
              <a:off x="3963048" y="949065"/>
              <a:ext cx="553783" cy="1135180"/>
            </a:xfrm>
            <a:custGeom>
              <a:avLst/>
              <a:gdLst/>
              <a:ahLst/>
              <a:cxnLst/>
              <a:rect l="l" t="t" r="r" b="b"/>
              <a:pathLst>
                <a:path w="401292" h="822594" extrusionOk="0">
                  <a:moveTo>
                    <a:pt x="401279" y="442645"/>
                  </a:moveTo>
                  <a:cubicBezTo>
                    <a:pt x="400491" y="299179"/>
                    <a:pt x="351618" y="151772"/>
                    <a:pt x="246777" y="54025"/>
                  </a:cubicBezTo>
                  <a:cubicBezTo>
                    <a:pt x="223129" y="31954"/>
                    <a:pt x="195539" y="11458"/>
                    <a:pt x="163220" y="3576"/>
                  </a:cubicBezTo>
                  <a:cubicBezTo>
                    <a:pt x="87545" y="-16131"/>
                    <a:pt x="2411" y="48507"/>
                    <a:pt x="47" y="126547"/>
                  </a:cubicBezTo>
                  <a:cubicBezTo>
                    <a:pt x="-2318" y="217987"/>
                    <a:pt x="85969" y="281049"/>
                    <a:pt x="150607" y="345687"/>
                  </a:cubicBezTo>
                  <a:cubicBezTo>
                    <a:pt x="275155" y="468658"/>
                    <a:pt x="335852" y="648385"/>
                    <a:pt x="316933" y="822594"/>
                  </a:cubicBezTo>
                  <a:cubicBezTo>
                    <a:pt x="369748" y="705930"/>
                    <a:pt x="402067" y="570346"/>
                    <a:pt x="401279" y="44264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162;p12"/>
            <p:cNvSpPr/>
            <p:nvPr/>
          </p:nvSpPr>
          <p:spPr>
            <a:xfrm rot="972124">
              <a:off x="3553815" y="1552776"/>
              <a:ext cx="806965" cy="435346"/>
            </a:xfrm>
            <a:custGeom>
              <a:avLst/>
              <a:gdLst/>
              <a:ahLst/>
              <a:cxnLst/>
              <a:rect l="l" t="t" r="r" b="b"/>
              <a:pathLst>
                <a:path w="584842" h="315514" extrusionOk="0">
                  <a:moveTo>
                    <a:pt x="277415" y="198059"/>
                  </a:moveTo>
                  <a:cubicBezTo>
                    <a:pt x="234848" y="209883"/>
                    <a:pt x="194646" y="229590"/>
                    <a:pt x="150503" y="235896"/>
                  </a:cubicBezTo>
                  <a:cubicBezTo>
                    <a:pt x="93747" y="244567"/>
                    <a:pt x="28320" y="228802"/>
                    <a:pt x="6248" y="167316"/>
                  </a:cubicBezTo>
                  <a:cubicBezTo>
                    <a:pt x="-5576" y="134208"/>
                    <a:pt x="-58" y="97948"/>
                    <a:pt x="18072" y="68781"/>
                  </a:cubicBezTo>
                  <a:cubicBezTo>
                    <a:pt x="63004" y="-6105"/>
                    <a:pt x="148926" y="-5316"/>
                    <a:pt x="224601" y="4931"/>
                  </a:cubicBezTo>
                  <a:cubicBezTo>
                    <a:pt x="471331" y="38827"/>
                    <a:pt x="571442" y="272945"/>
                    <a:pt x="584843" y="315512"/>
                  </a:cubicBezTo>
                  <a:cubicBezTo>
                    <a:pt x="584843" y="316300"/>
                    <a:pt x="449259" y="150762"/>
                    <a:pt x="277415" y="19805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3" name="Google Shape;163;p12"/>
          <p:cNvGrpSpPr/>
          <p:nvPr/>
        </p:nvGrpSpPr>
        <p:grpSpPr>
          <a:xfrm rot="7824342">
            <a:off x="-351334" y="640430"/>
            <a:ext cx="3201133" cy="1362921"/>
            <a:chOff x="4487664" y="-1392325"/>
            <a:chExt cx="3997997" cy="1702034"/>
          </a:xfrm>
        </p:grpSpPr>
        <p:grpSp>
          <p:nvGrpSpPr>
            <p:cNvPr id="164" name="Google Shape;164;p12"/>
            <p:cNvGrpSpPr/>
            <p:nvPr/>
          </p:nvGrpSpPr>
          <p:grpSpPr>
            <a:xfrm>
              <a:off x="5041805" y="-1392325"/>
              <a:ext cx="2896971" cy="1702034"/>
              <a:chOff x="4692026" y="4370063"/>
              <a:chExt cx="2807959" cy="1649737"/>
            </a:xfrm>
          </p:grpSpPr>
          <p:sp>
            <p:nvSpPr>
              <p:cNvPr id="165" name="Google Shape;165;p12"/>
              <p:cNvSpPr/>
              <p:nvPr/>
            </p:nvSpPr>
            <p:spPr>
              <a:xfrm>
                <a:off x="4692026" y="4370063"/>
                <a:ext cx="2807065" cy="1649730"/>
              </a:xfrm>
              <a:custGeom>
                <a:avLst/>
                <a:gdLst/>
                <a:ahLst/>
                <a:cxnLst/>
                <a:rect l="l" t="t" r="r" b="b"/>
                <a:pathLst>
                  <a:path w="1685925" h="1649730" extrusionOk="0">
                    <a:moveTo>
                      <a:pt x="0" y="0"/>
                    </a:moveTo>
                    <a:lnTo>
                      <a:pt x="1685925" y="0"/>
                    </a:lnTo>
                    <a:lnTo>
                      <a:pt x="1685925" y="1649730"/>
                    </a:lnTo>
                    <a:lnTo>
                      <a:pt x="0" y="164973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" name="Google Shape;166;p12"/>
              <p:cNvSpPr/>
              <p:nvPr/>
            </p:nvSpPr>
            <p:spPr>
              <a:xfrm>
                <a:off x="6377940" y="4370070"/>
                <a:ext cx="1122045" cy="1649730"/>
              </a:xfrm>
              <a:custGeom>
                <a:avLst/>
                <a:gdLst/>
                <a:ahLst/>
                <a:cxnLst/>
                <a:rect l="l" t="t" r="r" b="b"/>
                <a:pathLst>
                  <a:path w="1122045" h="1649730" extrusionOk="0">
                    <a:moveTo>
                      <a:pt x="0" y="0"/>
                    </a:moveTo>
                    <a:lnTo>
                      <a:pt x="1122045" y="0"/>
                    </a:lnTo>
                    <a:lnTo>
                      <a:pt x="1122045" y="1649730"/>
                    </a:lnTo>
                    <a:lnTo>
                      <a:pt x="0" y="1649730"/>
                    </a:lnTo>
                    <a:close/>
                  </a:path>
                </a:pathLst>
              </a:custGeom>
              <a:solidFill>
                <a:srgbClr val="000000">
                  <a:alpha val="162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67" name="Google Shape;167;p12"/>
            <p:cNvSpPr/>
            <p:nvPr/>
          </p:nvSpPr>
          <p:spPr>
            <a:xfrm>
              <a:off x="4487664" y="-1392204"/>
              <a:ext cx="2295387" cy="421902"/>
            </a:xfrm>
            <a:custGeom>
              <a:avLst/>
              <a:gdLst/>
              <a:ahLst/>
              <a:cxnLst/>
              <a:rect l="l" t="t" r="r" b="b"/>
              <a:pathLst>
                <a:path w="2223135" h="408622" extrusionOk="0">
                  <a:moveTo>
                    <a:pt x="537210" y="0"/>
                  </a:moveTo>
                  <a:lnTo>
                    <a:pt x="2223135" y="0"/>
                  </a:lnTo>
                  <a:lnTo>
                    <a:pt x="1684973" y="408623"/>
                  </a:lnTo>
                  <a:lnTo>
                    <a:pt x="0" y="40862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168;p12"/>
            <p:cNvSpPr/>
            <p:nvPr/>
          </p:nvSpPr>
          <p:spPr>
            <a:xfrm>
              <a:off x="6781332" y="-1392204"/>
              <a:ext cx="1704329" cy="421902"/>
            </a:xfrm>
            <a:custGeom>
              <a:avLst/>
              <a:gdLst/>
              <a:ahLst/>
              <a:cxnLst/>
              <a:rect l="l" t="t" r="r" b="b"/>
              <a:pathLst>
                <a:path w="1650682" h="408622" extrusionOk="0">
                  <a:moveTo>
                    <a:pt x="1122045" y="0"/>
                  </a:moveTo>
                  <a:lnTo>
                    <a:pt x="0" y="0"/>
                  </a:lnTo>
                  <a:lnTo>
                    <a:pt x="528638" y="408623"/>
                  </a:lnTo>
                  <a:lnTo>
                    <a:pt x="1650682" y="40862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Google Shape;169;p12"/>
            <p:cNvSpPr/>
            <p:nvPr/>
          </p:nvSpPr>
          <p:spPr>
            <a:xfrm>
              <a:off x="4487664" y="-1392204"/>
              <a:ext cx="2295387" cy="421902"/>
            </a:xfrm>
            <a:custGeom>
              <a:avLst/>
              <a:gdLst/>
              <a:ahLst/>
              <a:cxnLst/>
              <a:rect l="l" t="t" r="r" b="b"/>
              <a:pathLst>
                <a:path w="2223135" h="408622" extrusionOk="0">
                  <a:moveTo>
                    <a:pt x="537210" y="0"/>
                  </a:moveTo>
                  <a:lnTo>
                    <a:pt x="2223135" y="0"/>
                  </a:lnTo>
                  <a:lnTo>
                    <a:pt x="1684973" y="408623"/>
                  </a:lnTo>
                  <a:lnTo>
                    <a:pt x="0" y="408623"/>
                  </a:lnTo>
                  <a:close/>
                </a:path>
              </a:pathLst>
            </a:custGeom>
            <a:solidFill>
              <a:srgbClr val="FFFFFF">
                <a:alpha val="5809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170;p12"/>
            <p:cNvSpPr/>
            <p:nvPr/>
          </p:nvSpPr>
          <p:spPr>
            <a:xfrm>
              <a:off x="6781332" y="-1392204"/>
              <a:ext cx="1704329" cy="421902"/>
            </a:xfrm>
            <a:custGeom>
              <a:avLst/>
              <a:gdLst/>
              <a:ahLst/>
              <a:cxnLst/>
              <a:rect l="l" t="t" r="r" b="b"/>
              <a:pathLst>
                <a:path w="1650682" h="408622" extrusionOk="0">
                  <a:moveTo>
                    <a:pt x="1122045" y="0"/>
                  </a:moveTo>
                  <a:lnTo>
                    <a:pt x="0" y="0"/>
                  </a:lnTo>
                  <a:lnTo>
                    <a:pt x="528638" y="408623"/>
                  </a:lnTo>
                  <a:lnTo>
                    <a:pt x="1650682" y="408623"/>
                  </a:lnTo>
                  <a:close/>
                </a:path>
              </a:pathLst>
            </a:custGeom>
            <a:solidFill>
              <a:srgbClr val="FFFFFF">
                <a:alpha val="245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4941264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8 Three columns">
  <p:cSld name="008 Three columns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3"/>
          <p:cNvSpPr txBox="1">
            <a:spLocks noGrp="1"/>
          </p:cNvSpPr>
          <p:nvPr>
            <p:ph type="subTitle" idx="1"/>
          </p:nvPr>
        </p:nvSpPr>
        <p:spPr>
          <a:xfrm>
            <a:off x="5056206" y="1729975"/>
            <a:ext cx="64068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73" name="Google Shape;173;p13"/>
          <p:cNvSpPr txBox="1">
            <a:spLocks noGrp="1"/>
          </p:cNvSpPr>
          <p:nvPr>
            <p:ph type="subTitle" idx="2"/>
          </p:nvPr>
        </p:nvSpPr>
        <p:spPr>
          <a:xfrm>
            <a:off x="5056206" y="3334868"/>
            <a:ext cx="64068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74" name="Google Shape;174;p13"/>
          <p:cNvSpPr txBox="1">
            <a:spLocks noGrp="1"/>
          </p:cNvSpPr>
          <p:nvPr>
            <p:ph type="subTitle" idx="3"/>
          </p:nvPr>
        </p:nvSpPr>
        <p:spPr>
          <a:xfrm>
            <a:off x="5056206" y="4939762"/>
            <a:ext cx="64068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75" name="Google Shape;175;p1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76" name="Google Shape;176;p13"/>
          <p:cNvSpPr txBox="1">
            <a:spLocks noGrp="1"/>
          </p:cNvSpPr>
          <p:nvPr>
            <p:ph type="body" idx="4"/>
          </p:nvPr>
        </p:nvSpPr>
        <p:spPr>
          <a:xfrm>
            <a:off x="5056200" y="2167925"/>
            <a:ext cx="6406800" cy="92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177" name="Google Shape;177;p13"/>
          <p:cNvSpPr txBox="1">
            <a:spLocks noGrp="1"/>
          </p:cNvSpPr>
          <p:nvPr>
            <p:ph type="body" idx="5"/>
          </p:nvPr>
        </p:nvSpPr>
        <p:spPr>
          <a:xfrm>
            <a:off x="5056200" y="3761388"/>
            <a:ext cx="6406800" cy="92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178" name="Google Shape;178;p13"/>
          <p:cNvSpPr txBox="1">
            <a:spLocks noGrp="1"/>
          </p:cNvSpPr>
          <p:nvPr>
            <p:ph type="body" idx="6"/>
          </p:nvPr>
        </p:nvSpPr>
        <p:spPr>
          <a:xfrm>
            <a:off x="5056200" y="5353050"/>
            <a:ext cx="6407700" cy="92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57637996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0 Text and Image">
  <p:cSld name="010 Text and Image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4"/>
          <p:cNvSpPr txBox="1">
            <a:spLocks noGrp="1"/>
          </p:cNvSpPr>
          <p:nvPr>
            <p:ph type="title"/>
          </p:nvPr>
        </p:nvSpPr>
        <p:spPr>
          <a:xfrm>
            <a:off x="411275" y="1727000"/>
            <a:ext cx="4458300" cy="2377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2pPr>
            <a:lvl3pPr lvl="2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3pPr>
            <a:lvl4pPr lvl="3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4pPr>
            <a:lvl5pPr lvl="4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5pPr>
            <a:lvl6pPr lvl="5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6pPr>
            <a:lvl7pPr lvl="6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7pPr>
            <a:lvl8pPr lvl="7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8pPr>
            <a:lvl9pPr lvl="8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9pPr>
          </a:lstStyle>
          <a:p>
            <a:endParaRPr/>
          </a:p>
        </p:txBody>
      </p:sp>
      <p:sp>
        <p:nvSpPr>
          <p:cNvPr id="181" name="Google Shape;181;p14"/>
          <p:cNvSpPr txBox="1">
            <a:spLocks noGrp="1"/>
          </p:cNvSpPr>
          <p:nvPr>
            <p:ph type="subTitle" idx="1"/>
          </p:nvPr>
        </p:nvSpPr>
        <p:spPr>
          <a:xfrm>
            <a:off x="411275" y="5029775"/>
            <a:ext cx="44583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77501416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1 Background image">
  <p:cSld name="011 Background image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5"/>
          <p:cNvSpPr txBox="1">
            <a:spLocks noGrp="1"/>
          </p:cNvSpPr>
          <p:nvPr>
            <p:ph type="title"/>
          </p:nvPr>
        </p:nvSpPr>
        <p:spPr>
          <a:xfrm>
            <a:off x="7223375" y="2088000"/>
            <a:ext cx="4458300" cy="2377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46580110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2 Percentages">
  <p:cSld name="012 Percentages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6"/>
          <p:cNvSpPr txBox="1">
            <a:spLocks noGrp="1"/>
          </p:cNvSpPr>
          <p:nvPr>
            <p:ph type="title" hasCustomPrompt="1"/>
          </p:nvPr>
        </p:nvSpPr>
        <p:spPr>
          <a:xfrm>
            <a:off x="2703038" y="1918250"/>
            <a:ext cx="3510300" cy="12573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r>
              <a:t>xx%</a:t>
            </a:r>
          </a:p>
        </p:txBody>
      </p:sp>
      <p:sp>
        <p:nvSpPr>
          <p:cNvPr id="186" name="Google Shape;186;p16"/>
          <p:cNvSpPr txBox="1">
            <a:spLocks noGrp="1"/>
          </p:cNvSpPr>
          <p:nvPr>
            <p:ph type="title" idx="2"/>
          </p:nvPr>
        </p:nvSpPr>
        <p:spPr>
          <a:xfrm>
            <a:off x="415600" y="4409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9pPr>
          </a:lstStyle>
          <a:p>
            <a:endParaRPr/>
          </a:p>
        </p:txBody>
      </p:sp>
      <p:sp>
        <p:nvSpPr>
          <p:cNvPr id="187" name="Google Shape;187;p16"/>
          <p:cNvSpPr txBox="1">
            <a:spLocks noGrp="1"/>
          </p:cNvSpPr>
          <p:nvPr>
            <p:ph type="title" idx="3" hasCustomPrompt="1"/>
          </p:nvPr>
        </p:nvSpPr>
        <p:spPr>
          <a:xfrm>
            <a:off x="2703038" y="3582888"/>
            <a:ext cx="3510300" cy="12573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r>
              <a:t>xx%</a:t>
            </a:r>
          </a:p>
        </p:txBody>
      </p:sp>
      <p:sp>
        <p:nvSpPr>
          <p:cNvPr id="188" name="Google Shape;188;p16"/>
          <p:cNvSpPr txBox="1">
            <a:spLocks noGrp="1"/>
          </p:cNvSpPr>
          <p:nvPr>
            <p:ph type="title" idx="4" hasCustomPrompt="1"/>
          </p:nvPr>
        </p:nvSpPr>
        <p:spPr>
          <a:xfrm>
            <a:off x="2703038" y="5247525"/>
            <a:ext cx="3510300" cy="12573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r>
              <a:t>xx%</a:t>
            </a:r>
          </a:p>
        </p:txBody>
      </p:sp>
      <p:sp>
        <p:nvSpPr>
          <p:cNvPr id="189" name="Google Shape;189;p16"/>
          <p:cNvSpPr txBox="1">
            <a:spLocks noGrp="1"/>
          </p:cNvSpPr>
          <p:nvPr>
            <p:ph type="body" idx="1"/>
          </p:nvPr>
        </p:nvSpPr>
        <p:spPr>
          <a:xfrm>
            <a:off x="6269900" y="5399925"/>
            <a:ext cx="5448600" cy="9252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190" name="Google Shape;190;p16"/>
          <p:cNvSpPr txBox="1">
            <a:spLocks noGrp="1"/>
          </p:cNvSpPr>
          <p:nvPr>
            <p:ph type="body" idx="5"/>
          </p:nvPr>
        </p:nvSpPr>
        <p:spPr>
          <a:xfrm>
            <a:off x="6269900" y="3657625"/>
            <a:ext cx="5448600" cy="9252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191" name="Google Shape;191;p16"/>
          <p:cNvSpPr txBox="1">
            <a:spLocks noGrp="1"/>
          </p:cNvSpPr>
          <p:nvPr>
            <p:ph type="body" idx="6"/>
          </p:nvPr>
        </p:nvSpPr>
        <p:spPr>
          <a:xfrm>
            <a:off x="6269900" y="1915325"/>
            <a:ext cx="5448600" cy="9252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grpSp>
        <p:nvGrpSpPr>
          <p:cNvPr id="192" name="Google Shape;192;p16"/>
          <p:cNvGrpSpPr/>
          <p:nvPr/>
        </p:nvGrpSpPr>
        <p:grpSpPr>
          <a:xfrm rot="-8306747">
            <a:off x="10342698" y="-4814"/>
            <a:ext cx="2020206" cy="1442474"/>
            <a:chOff x="3509104" y="949065"/>
            <a:chExt cx="1958007" cy="1398062"/>
          </a:xfrm>
        </p:grpSpPr>
        <p:sp>
          <p:nvSpPr>
            <p:cNvPr id="193" name="Google Shape;193;p16"/>
            <p:cNvSpPr/>
            <p:nvPr/>
          </p:nvSpPr>
          <p:spPr>
            <a:xfrm rot="-1931549">
              <a:off x="4302435" y="1607360"/>
              <a:ext cx="1124007" cy="477020"/>
            </a:xfrm>
            <a:custGeom>
              <a:avLst/>
              <a:gdLst/>
              <a:ahLst/>
              <a:cxnLst/>
              <a:rect l="l" t="t" r="r" b="b"/>
              <a:pathLst>
                <a:path w="814737" h="345768" extrusionOk="0">
                  <a:moveTo>
                    <a:pt x="804830" y="218856"/>
                  </a:moveTo>
                  <a:cubicBezTo>
                    <a:pt x="729155" y="367840"/>
                    <a:pt x="532086" y="146335"/>
                    <a:pt x="320040" y="184960"/>
                  </a:cubicBezTo>
                  <a:cubicBezTo>
                    <a:pt x="175786" y="210973"/>
                    <a:pt x="80404" y="251176"/>
                    <a:pt x="0" y="345769"/>
                  </a:cubicBezTo>
                  <a:cubicBezTo>
                    <a:pt x="409903" y="-232038"/>
                    <a:pt x="889963" y="51742"/>
                    <a:pt x="804830" y="2188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194;p16"/>
            <p:cNvSpPr/>
            <p:nvPr/>
          </p:nvSpPr>
          <p:spPr>
            <a:xfrm>
              <a:off x="3963048" y="949065"/>
              <a:ext cx="553783" cy="1135180"/>
            </a:xfrm>
            <a:custGeom>
              <a:avLst/>
              <a:gdLst/>
              <a:ahLst/>
              <a:cxnLst/>
              <a:rect l="l" t="t" r="r" b="b"/>
              <a:pathLst>
                <a:path w="401292" h="822594" extrusionOk="0">
                  <a:moveTo>
                    <a:pt x="401279" y="442645"/>
                  </a:moveTo>
                  <a:cubicBezTo>
                    <a:pt x="400491" y="299179"/>
                    <a:pt x="351618" y="151772"/>
                    <a:pt x="246777" y="54025"/>
                  </a:cubicBezTo>
                  <a:cubicBezTo>
                    <a:pt x="223129" y="31954"/>
                    <a:pt x="195539" y="11458"/>
                    <a:pt x="163220" y="3576"/>
                  </a:cubicBezTo>
                  <a:cubicBezTo>
                    <a:pt x="87545" y="-16131"/>
                    <a:pt x="2411" y="48507"/>
                    <a:pt x="47" y="126547"/>
                  </a:cubicBezTo>
                  <a:cubicBezTo>
                    <a:pt x="-2318" y="217987"/>
                    <a:pt x="85969" y="281049"/>
                    <a:pt x="150607" y="345687"/>
                  </a:cubicBezTo>
                  <a:cubicBezTo>
                    <a:pt x="275155" y="468658"/>
                    <a:pt x="335852" y="648385"/>
                    <a:pt x="316933" y="822594"/>
                  </a:cubicBezTo>
                  <a:cubicBezTo>
                    <a:pt x="369748" y="705930"/>
                    <a:pt x="402067" y="570346"/>
                    <a:pt x="401279" y="4426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195;p16"/>
            <p:cNvSpPr/>
            <p:nvPr/>
          </p:nvSpPr>
          <p:spPr>
            <a:xfrm rot="972124">
              <a:off x="3553815" y="1552776"/>
              <a:ext cx="806965" cy="435346"/>
            </a:xfrm>
            <a:custGeom>
              <a:avLst/>
              <a:gdLst/>
              <a:ahLst/>
              <a:cxnLst/>
              <a:rect l="l" t="t" r="r" b="b"/>
              <a:pathLst>
                <a:path w="584842" h="315514" extrusionOk="0">
                  <a:moveTo>
                    <a:pt x="277415" y="198059"/>
                  </a:moveTo>
                  <a:cubicBezTo>
                    <a:pt x="234848" y="209883"/>
                    <a:pt x="194646" y="229590"/>
                    <a:pt x="150503" y="235896"/>
                  </a:cubicBezTo>
                  <a:cubicBezTo>
                    <a:pt x="93747" y="244567"/>
                    <a:pt x="28320" y="228802"/>
                    <a:pt x="6248" y="167316"/>
                  </a:cubicBezTo>
                  <a:cubicBezTo>
                    <a:pt x="-5576" y="134208"/>
                    <a:pt x="-58" y="97948"/>
                    <a:pt x="18072" y="68781"/>
                  </a:cubicBezTo>
                  <a:cubicBezTo>
                    <a:pt x="63004" y="-6105"/>
                    <a:pt x="148926" y="-5316"/>
                    <a:pt x="224601" y="4931"/>
                  </a:cubicBezTo>
                  <a:cubicBezTo>
                    <a:pt x="471331" y="38827"/>
                    <a:pt x="571442" y="272945"/>
                    <a:pt x="584843" y="315512"/>
                  </a:cubicBezTo>
                  <a:cubicBezTo>
                    <a:pt x="584843" y="316300"/>
                    <a:pt x="449259" y="150762"/>
                    <a:pt x="277415" y="19805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07458903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3 Six columns">
  <p:cSld name="013 Six columns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7"/>
          <p:cNvSpPr txBox="1">
            <a:spLocks noGrp="1"/>
          </p:cNvSpPr>
          <p:nvPr>
            <p:ph type="subTitle" idx="1"/>
          </p:nvPr>
        </p:nvSpPr>
        <p:spPr>
          <a:xfrm>
            <a:off x="415600" y="1706400"/>
            <a:ext cx="32505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98" name="Google Shape;198;p17"/>
          <p:cNvSpPr txBox="1">
            <a:spLocks noGrp="1"/>
          </p:cNvSpPr>
          <p:nvPr>
            <p:ph type="subTitle" idx="2"/>
          </p:nvPr>
        </p:nvSpPr>
        <p:spPr>
          <a:xfrm>
            <a:off x="415600" y="3182125"/>
            <a:ext cx="32505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99" name="Google Shape;199;p17"/>
          <p:cNvSpPr txBox="1">
            <a:spLocks noGrp="1"/>
          </p:cNvSpPr>
          <p:nvPr>
            <p:ph type="subTitle" idx="3"/>
          </p:nvPr>
        </p:nvSpPr>
        <p:spPr>
          <a:xfrm>
            <a:off x="415600" y="4687580"/>
            <a:ext cx="32505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200" name="Google Shape;200;p17"/>
          <p:cNvSpPr txBox="1">
            <a:spLocks noGrp="1"/>
          </p:cNvSpPr>
          <p:nvPr>
            <p:ph type="subTitle" idx="4"/>
          </p:nvPr>
        </p:nvSpPr>
        <p:spPr>
          <a:xfrm>
            <a:off x="4266987" y="1723750"/>
            <a:ext cx="32505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201" name="Google Shape;201;p17"/>
          <p:cNvSpPr txBox="1">
            <a:spLocks noGrp="1"/>
          </p:cNvSpPr>
          <p:nvPr>
            <p:ph type="subTitle" idx="5"/>
          </p:nvPr>
        </p:nvSpPr>
        <p:spPr>
          <a:xfrm>
            <a:off x="4266987" y="3182125"/>
            <a:ext cx="32505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202" name="Google Shape;202;p17"/>
          <p:cNvSpPr txBox="1">
            <a:spLocks noGrp="1"/>
          </p:cNvSpPr>
          <p:nvPr>
            <p:ph type="subTitle" idx="6"/>
          </p:nvPr>
        </p:nvSpPr>
        <p:spPr>
          <a:xfrm>
            <a:off x="4266987" y="4687580"/>
            <a:ext cx="32505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203" name="Google Shape;203;p1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04" name="Google Shape;204;p17"/>
          <p:cNvSpPr txBox="1">
            <a:spLocks noGrp="1"/>
          </p:cNvSpPr>
          <p:nvPr>
            <p:ph type="body" idx="7"/>
          </p:nvPr>
        </p:nvSpPr>
        <p:spPr>
          <a:xfrm>
            <a:off x="4266987" y="2132600"/>
            <a:ext cx="3250500" cy="83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205" name="Google Shape;205;p17"/>
          <p:cNvSpPr txBox="1">
            <a:spLocks noGrp="1"/>
          </p:cNvSpPr>
          <p:nvPr>
            <p:ph type="body" idx="8"/>
          </p:nvPr>
        </p:nvSpPr>
        <p:spPr>
          <a:xfrm>
            <a:off x="4266987" y="5104400"/>
            <a:ext cx="3250500" cy="83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rtl="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rtl="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206" name="Google Shape;206;p17"/>
          <p:cNvSpPr txBox="1">
            <a:spLocks noGrp="1"/>
          </p:cNvSpPr>
          <p:nvPr>
            <p:ph type="body" idx="9"/>
          </p:nvPr>
        </p:nvSpPr>
        <p:spPr>
          <a:xfrm>
            <a:off x="4266987" y="3580400"/>
            <a:ext cx="3250500" cy="83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rtl="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rtl="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207" name="Google Shape;207;p17"/>
          <p:cNvSpPr txBox="1">
            <a:spLocks noGrp="1"/>
          </p:cNvSpPr>
          <p:nvPr>
            <p:ph type="body" idx="13"/>
          </p:nvPr>
        </p:nvSpPr>
        <p:spPr>
          <a:xfrm>
            <a:off x="415600" y="2132600"/>
            <a:ext cx="3250500" cy="83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rtl="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rtl="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208" name="Google Shape;208;p17"/>
          <p:cNvSpPr txBox="1">
            <a:spLocks noGrp="1"/>
          </p:cNvSpPr>
          <p:nvPr>
            <p:ph type="body" idx="14"/>
          </p:nvPr>
        </p:nvSpPr>
        <p:spPr>
          <a:xfrm>
            <a:off x="415600" y="5104400"/>
            <a:ext cx="3250500" cy="83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rtl="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rtl="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209" name="Google Shape;209;p17"/>
          <p:cNvSpPr txBox="1">
            <a:spLocks noGrp="1"/>
          </p:cNvSpPr>
          <p:nvPr>
            <p:ph type="body" idx="15"/>
          </p:nvPr>
        </p:nvSpPr>
        <p:spPr>
          <a:xfrm>
            <a:off x="415600" y="3580400"/>
            <a:ext cx="3250500" cy="83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rtl="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rtl="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grpSp>
        <p:nvGrpSpPr>
          <p:cNvPr id="210" name="Google Shape;210;p17"/>
          <p:cNvGrpSpPr/>
          <p:nvPr/>
        </p:nvGrpSpPr>
        <p:grpSpPr>
          <a:xfrm>
            <a:off x="7285317" y="963390"/>
            <a:ext cx="4700732" cy="5054674"/>
            <a:chOff x="7285317" y="963390"/>
            <a:chExt cx="4700732" cy="5054674"/>
          </a:xfrm>
        </p:grpSpPr>
        <p:sp>
          <p:nvSpPr>
            <p:cNvPr id="211" name="Google Shape;211;p17"/>
            <p:cNvSpPr/>
            <p:nvPr/>
          </p:nvSpPr>
          <p:spPr>
            <a:xfrm flipH="1">
              <a:off x="7980647" y="5438139"/>
              <a:ext cx="3318891" cy="165944"/>
            </a:xfrm>
            <a:custGeom>
              <a:avLst/>
              <a:gdLst/>
              <a:ahLst/>
              <a:cxnLst/>
              <a:rect l="l" t="t" r="r" b="b"/>
              <a:pathLst>
                <a:path w="4724400" h="236219" extrusionOk="0">
                  <a:moveTo>
                    <a:pt x="2362200" y="236220"/>
                  </a:moveTo>
                  <a:cubicBezTo>
                    <a:pt x="3663315" y="236220"/>
                    <a:pt x="4724400" y="182880"/>
                    <a:pt x="4724400" y="118110"/>
                  </a:cubicBezTo>
                  <a:cubicBezTo>
                    <a:pt x="4724400" y="52388"/>
                    <a:pt x="3663315" y="0"/>
                    <a:pt x="2362200" y="0"/>
                  </a:cubicBezTo>
                  <a:cubicBezTo>
                    <a:pt x="1061085" y="0"/>
                    <a:pt x="0" y="53340"/>
                    <a:pt x="0" y="118110"/>
                  </a:cubicBezTo>
                  <a:cubicBezTo>
                    <a:pt x="0" y="182880"/>
                    <a:pt x="1061085" y="236220"/>
                    <a:pt x="2362200" y="236220"/>
                  </a:cubicBezTo>
                  <a:close/>
                </a:path>
              </a:pathLst>
            </a:custGeom>
            <a:solidFill>
              <a:srgbClr val="000000">
                <a:alpha val="234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Google Shape;212;p17"/>
            <p:cNvSpPr/>
            <p:nvPr/>
          </p:nvSpPr>
          <p:spPr>
            <a:xfrm rot="2700000" flipH="1">
              <a:off x="7973724" y="2005738"/>
              <a:ext cx="3323920" cy="3323920"/>
            </a:xfrm>
            <a:custGeom>
              <a:avLst/>
              <a:gdLst/>
              <a:ahLst/>
              <a:cxnLst/>
              <a:rect l="l" t="t" r="r" b="b"/>
              <a:pathLst>
                <a:path w="4724354" h="4724354" extrusionOk="0">
                  <a:moveTo>
                    <a:pt x="4724355" y="2362177"/>
                  </a:moveTo>
                  <a:cubicBezTo>
                    <a:pt x="4724355" y="3666772"/>
                    <a:pt x="3666772" y="4724355"/>
                    <a:pt x="2362177" y="4724355"/>
                  </a:cubicBezTo>
                  <a:cubicBezTo>
                    <a:pt x="1057583" y="4724355"/>
                    <a:pt x="0" y="3666772"/>
                    <a:pt x="0" y="2362177"/>
                  </a:cubicBezTo>
                  <a:cubicBezTo>
                    <a:pt x="0" y="1057583"/>
                    <a:pt x="1057583" y="0"/>
                    <a:pt x="2362177" y="0"/>
                  </a:cubicBezTo>
                  <a:cubicBezTo>
                    <a:pt x="3666772" y="0"/>
                    <a:pt x="4724355" y="1057583"/>
                    <a:pt x="4724355" y="23621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13" name="Google Shape;213;p17"/>
            <p:cNvGrpSpPr/>
            <p:nvPr/>
          </p:nvGrpSpPr>
          <p:grpSpPr>
            <a:xfrm flipH="1">
              <a:off x="9116725" y="2445393"/>
              <a:ext cx="1060695" cy="1784047"/>
              <a:chOff x="3083744" y="1423529"/>
              <a:chExt cx="913447" cy="1536382"/>
            </a:xfrm>
          </p:grpSpPr>
          <p:sp>
            <p:nvSpPr>
              <p:cNvPr id="214" name="Google Shape;214;p17"/>
              <p:cNvSpPr/>
              <p:nvPr/>
            </p:nvSpPr>
            <p:spPr>
              <a:xfrm>
                <a:off x="3375209" y="2458896"/>
                <a:ext cx="330517" cy="439102"/>
              </a:xfrm>
              <a:custGeom>
                <a:avLst/>
                <a:gdLst/>
                <a:ahLst/>
                <a:cxnLst/>
                <a:rect l="l" t="t" r="r" b="b"/>
                <a:pathLst>
                  <a:path w="330517" h="439102" extrusionOk="0">
                    <a:moveTo>
                      <a:pt x="0" y="0"/>
                    </a:moveTo>
                    <a:lnTo>
                      <a:pt x="330517" y="0"/>
                    </a:lnTo>
                    <a:lnTo>
                      <a:pt x="330517" y="439103"/>
                    </a:lnTo>
                    <a:lnTo>
                      <a:pt x="0" y="439103"/>
                    </a:lnTo>
                    <a:close/>
                  </a:path>
                </a:pathLst>
              </a:custGeom>
              <a:solidFill>
                <a:srgbClr val="56484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5" name="Google Shape;215;p17"/>
              <p:cNvSpPr/>
              <p:nvPr/>
            </p:nvSpPr>
            <p:spPr>
              <a:xfrm>
                <a:off x="3375209" y="2502711"/>
                <a:ext cx="330517" cy="108584"/>
              </a:xfrm>
              <a:custGeom>
                <a:avLst/>
                <a:gdLst/>
                <a:ahLst/>
                <a:cxnLst/>
                <a:rect l="l" t="t" r="r" b="b"/>
                <a:pathLst>
                  <a:path w="330517" h="108584" extrusionOk="0">
                    <a:moveTo>
                      <a:pt x="0" y="40957"/>
                    </a:moveTo>
                    <a:lnTo>
                      <a:pt x="330517" y="0"/>
                    </a:lnTo>
                    <a:lnTo>
                      <a:pt x="330517" y="66675"/>
                    </a:lnTo>
                    <a:lnTo>
                      <a:pt x="0" y="108585"/>
                    </a:lnTo>
                    <a:close/>
                  </a:path>
                </a:pathLst>
              </a:custGeom>
              <a:solidFill>
                <a:srgbClr val="86736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6" name="Google Shape;216;p17"/>
              <p:cNvSpPr/>
              <p:nvPr/>
            </p:nvSpPr>
            <p:spPr>
              <a:xfrm>
                <a:off x="3375209" y="2625583"/>
                <a:ext cx="330517" cy="108585"/>
              </a:xfrm>
              <a:custGeom>
                <a:avLst/>
                <a:gdLst/>
                <a:ahLst/>
                <a:cxnLst/>
                <a:rect l="l" t="t" r="r" b="b"/>
                <a:pathLst>
                  <a:path w="330517" h="108585" extrusionOk="0">
                    <a:moveTo>
                      <a:pt x="0" y="40958"/>
                    </a:moveTo>
                    <a:cubicBezTo>
                      <a:pt x="110490" y="27623"/>
                      <a:pt x="220027" y="13335"/>
                      <a:pt x="330517" y="0"/>
                    </a:cubicBezTo>
                    <a:cubicBezTo>
                      <a:pt x="330517" y="22860"/>
                      <a:pt x="330517" y="44767"/>
                      <a:pt x="330517" y="67628"/>
                    </a:cubicBezTo>
                    <a:cubicBezTo>
                      <a:pt x="220027" y="80963"/>
                      <a:pt x="110490" y="95250"/>
                      <a:pt x="0" y="108585"/>
                    </a:cubicBezTo>
                    <a:cubicBezTo>
                      <a:pt x="0" y="86678"/>
                      <a:pt x="0" y="63817"/>
                      <a:pt x="0" y="40958"/>
                    </a:cubicBezTo>
                    <a:close/>
                  </a:path>
                </a:pathLst>
              </a:custGeom>
              <a:solidFill>
                <a:srgbClr val="86736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7" name="Google Shape;217;p17"/>
              <p:cNvSpPr/>
              <p:nvPr/>
            </p:nvSpPr>
            <p:spPr>
              <a:xfrm>
                <a:off x="3375209" y="2748456"/>
                <a:ext cx="330517" cy="109537"/>
              </a:xfrm>
              <a:custGeom>
                <a:avLst/>
                <a:gdLst/>
                <a:ahLst/>
                <a:cxnLst/>
                <a:rect l="l" t="t" r="r" b="b"/>
                <a:pathLst>
                  <a:path w="330517" h="109537" extrusionOk="0">
                    <a:moveTo>
                      <a:pt x="0" y="41910"/>
                    </a:moveTo>
                    <a:lnTo>
                      <a:pt x="330517" y="0"/>
                    </a:lnTo>
                    <a:lnTo>
                      <a:pt x="330517" y="67627"/>
                    </a:lnTo>
                    <a:lnTo>
                      <a:pt x="0" y="109538"/>
                    </a:lnTo>
                    <a:close/>
                  </a:path>
                </a:pathLst>
              </a:custGeom>
              <a:solidFill>
                <a:srgbClr val="86736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" name="Google Shape;218;p17"/>
              <p:cNvSpPr/>
              <p:nvPr/>
            </p:nvSpPr>
            <p:spPr>
              <a:xfrm>
                <a:off x="3375209" y="2897999"/>
                <a:ext cx="330517" cy="61912"/>
              </a:xfrm>
              <a:custGeom>
                <a:avLst/>
                <a:gdLst/>
                <a:ahLst/>
                <a:cxnLst/>
                <a:rect l="l" t="t" r="r" b="b"/>
                <a:pathLst>
                  <a:path w="330517" h="61912" extrusionOk="0">
                    <a:moveTo>
                      <a:pt x="81915" y="61913"/>
                    </a:moveTo>
                    <a:lnTo>
                      <a:pt x="247650" y="61913"/>
                    </a:lnTo>
                    <a:lnTo>
                      <a:pt x="33051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44F5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9" name="Google Shape;219;p17"/>
              <p:cNvSpPr/>
              <p:nvPr/>
            </p:nvSpPr>
            <p:spPr>
              <a:xfrm>
                <a:off x="3083744" y="1423529"/>
                <a:ext cx="913447" cy="1036320"/>
              </a:xfrm>
              <a:custGeom>
                <a:avLst/>
                <a:gdLst/>
                <a:ahLst/>
                <a:cxnLst/>
                <a:rect l="l" t="t" r="r" b="b"/>
                <a:pathLst>
                  <a:path w="913447" h="1036320" extrusionOk="0">
                    <a:moveTo>
                      <a:pt x="456247" y="0"/>
                    </a:moveTo>
                    <a:cubicBezTo>
                      <a:pt x="708660" y="0"/>
                      <a:pt x="913447" y="204788"/>
                      <a:pt x="913447" y="457200"/>
                    </a:cubicBezTo>
                    <a:cubicBezTo>
                      <a:pt x="913447" y="613410"/>
                      <a:pt x="835342" y="750570"/>
                      <a:pt x="716280" y="833438"/>
                    </a:cubicBezTo>
                    <a:cubicBezTo>
                      <a:pt x="655320" y="875348"/>
                      <a:pt x="621982" y="940118"/>
                      <a:pt x="621982" y="1014413"/>
                    </a:cubicBezTo>
                    <a:lnTo>
                      <a:pt x="621982" y="1036320"/>
                    </a:lnTo>
                    <a:lnTo>
                      <a:pt x="291465" y="1036320"/>
                    </a:lnTo>
                    <a:lnTo>
                      <a:pt x="291465" y="1014413"/>
                    </a:lnTo>
                    <a:cubicBezTo>
                      <a:pt x="291465" y="940118"/>
                      <a:pt x="258127" y="876300"/>
                      <a:pt x="197167" y="833438"/>
                    </a:cubicBezTo>
                    <a:cubicBezTo>
                      <a:pt x="78105" y="750570"/>
                      <a:pt x="0" y="613410"/>
                      <a:pt x="0" y="457200"/>
                    </a:cubicBezTo>
                    <a:cubicBezTo>
                      <a:pt x="0" y="204788"/>
                      <a:pt x="203835" y="0"/>
                      <a:pt x="4562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0" name="Google Shape;220;p17"/>
              <p:cNvSpPr/>
              <p:nvPr/>
            </p:nvSpPr>
            <p:spPr>
              <a:xfrm>
                <a:off x="3274244" y="1789289"/>
                <a:ext cx="532447" cy="669607"/>
              </a:xfrm>
              <a:custGeom>
                <a:avLst/>
                <a:gdLst/>
                <a:ahLst/>
                <a:cxnLst/>
                <a:rect l="l" t="t" r="r" b="b"/>
                <a:pathLst>
                  <a:path w="532447" h="669607" extrusionOk="0">
                    <a:moveTo>
                      <a:pt x="303847" y="669607"/>
                    </a:moveTo>
                    <a:lnTo>
                      <a:pt x="303847" y="228600"/>
                    </a:lnTo>
                    <a:lnTo>
                      <a:pt x="228600" y="228600"/>
                    </a:lnTo>
                    <a:lnTo>
                      <a:pt x="228600" y="669607"/>
                    </a:lnTo>
                    <a:lnTo>
                      <a:pt x="178117" y="669607"/>
                    </a:lnTo>
                    <a:lnTo>
                      <a:pt x="178117" y="228600"/>
                    </a:lnTo>
                    <a:lnTo>
                      <a:pt x="114300" y="228600"/>
                    </a:lnTo>
                    <a:cubicBezTo>
                      <a:pt x="82867" y="228600"/>
                      <a:pt x="54292" y="216217"/>
                      <a:pt x="33338" y="195263"/>
                    </a:cubicBezTo>
                    <a:cubicBezTo>
                      <a:pt x="12382" y="174308"/>
                      <a:pt x="0" y="145733"/>
                      <a:pt x="0" y="114300"/>
                    </a:cubicBezTo>
                    <a:cubicBezTo>
                      <a:pt x="0" y="82867"/>
                      <a:pt x="12382" y="54292"/>
                      <a:pt x="33338" y="33338"/>
                    </a:cubicBezTo>
                    <a:cubicBezTo>
                      <a:pt x="54292" y="12382"/>
                      <a:pt x="82867" y="0"/>
                      <a:pt x="114300" y="0"/>
                    </a:cubicBezTo>
                    <a:cubicBezTo>
                      <a:pt x="145732" y="0"/>
                      <a:pt x="174307" y="12382"/>
                      <a:pt x="195263" y="33338"/>
                    </a:cubicBezTo>
                    <a:cubicBezTo>
                      <a:pt x="216217" y="54292"/>
                      <a:pt x="228600" y="82867"/>
                      <a:pt x="228600" y="114300"/>
                    </a:cubicBezTo>
                    <a:lnTo>
                      <a:pt x="228600" y="178117"/>
                    </a:lnTo>
                    <a:lnTo>
                      <a:pt x="303847" y="178117"/>
                    </a:lnTo>
                    <a:lnTo>
                      <a:pt x="303847" y="114300"/>
                    </a:lnTo>
                    <a:cubicBezTo>
                      <a:pt x="303847" y="82867"/>
                      <a:pt x="316230" y="54292"/>
                      <a:pt x="337185" y="33338"/>
                    </a:cubicBezTo>
                    <a:cubicBezTo>
                      <a:pt x="358140" y="12382"/>
                      <a:pt x="386715" y="0"/>
                      <a:pt x="418147" y="0"/>
                    </a:cubicBezTo>
                    <a:cubicBezTo>
                      <a:pt x="449580" y="0"/>
                      <a:pt x="478155" y="12382"/>
                      <a:pt x="499110" y="33338"/>
                    </a:cubicBezTo>
                    <a:cubicBezTo>
                      <a:pt x="520065" y="54292"/>
                      <a:pt x="532447" y="82867"/>
                      <a:pt x="532447" y="114300"/>
                    </a:cubicBezTo>
                    <a:cubicBezTo>
                      <a:pt x="532447" y="145733"/>
                      <a:pt x="520065" y="174308"/>
                      <a:pt x="499110" y="195263"/>
                    </a:cubicBezTo>
                    <a:cubicBezTo>
                      <a:pt x="478155" y="216217"/>
                      <a:pt x="449580" y="228600"/>
                      <a:pt x="418147" y="228600"/>
                    </a:cubicBezTo>
                    <a:lnTo>
                      <a:pt x="354330" y="228600"/>
                    </a:lnTo>
                    <a:lnTo>
                      <a:pt x="354330" y="669607"/>
                    </a:lnTo>
                    <a:lnTo>
                      <a:pt x="303847" y="669607"/>
                    </a:lnTo>
                    <a:lnTo>
                      <a:pt x="303847" y="669607"/>
                    </a:lnTo>
                    <a:close/>
                    <a:moveTo>
                      <a:pt x="354330" y="114300"/>
                    </a:moveTo>
                    <a:lnTo>
                      <a:pt x="354330" y="178117"/>
                    </a:lnTo>
                    <a:lnTo>
                      <a:pt x="418147" y="178117"/>
                    </a:lnTo>
                    <a:cubicBezTo>
                      <a:pt x="435292" y="178117"/>
                      <a:pt x="451485" y="170497"/>
                      <a:pt x="462915" y="159067"/>
                    </a:cubicBezTo>
                    <a:cubicBezTo>
                      <a:pt x="474345" y="147638"/>
                      <a:pt x="481965" y="131445"/>
                      <a:pt x="481965" y="114300"/>
                    </a:cubicBezTo>
                    <a:cubicBezTo>
                      <a:pt x="481965" y="97155"/>
                      <a:pt x="475297" y="80963"/>
                      <a:pt x="462915" y="69532"/>
                    </a:cubicBezTo>
                    <a:cubicBezTo>
                      <a:pt x="451485" y="58102"/>
                      <a:pt x="435292" y="50482"/>
                      <a:pt x="418147" y="50482"/>
                    </a:cubicBezTo>
                    <a:cubicBezTo>
                      <a:pt x="401003" y="50482"/>
                      <a:pt x="384810" y="57150"/>
                      <a:pt x="373380" y="69532"/>
                    </a:cubicBezTo>
                    <a:cubicBezTo>
                      <a:pt x="360997" y="80963"/>
                      <a:pt x="354330" y="96202"/>
                      <a:pt x="354330" y="114300"/>
                    </a:cubicBezTo>
                    <a:lnTo>
                      <a:pt x="354330" y="114300"/>
                    </a:lnTo>
                    <a:close/>
                    <a:moveTo>
                      <a:pt x="114300" y="178117"/>
                    </a:moveTo>
                    <a:lnTo>
                      <a:pt x="178117" y="178117"/>
                    </a:lnTo>
                    <a:lnTo>
                      <a:pt x="178117" y="114300"/>
                    </a:lnTo>
                    <a:cubicBezTo>
                      <a:pt x="178117" y="97155"/>
                      <a:pt x="171450" y="80963"/>
                      <a:pt x="159067" y="69532"/>
                    </a:cubicBezTo>
                    <a:cubicBezTo>
                      <a:pt x="147638" y="58102"/>
                      <a:pt x="131445" y="50482"/>
                      <a:pt x="114300" y="50482"/>
                    </a:cubicBezTo>
                    <a:cubicBezTo>
                      <a:pt x="97155" y="50482"/>
                      <a:pt x="80963" y="57150"/>
                      <a:pt x="69532" y="69532"/>
                    </a:cubicBezTo>
                    <a:cubicBezTo>
                      <a:pt x="58102" y="80963"/>
                      <a:pt x="50482" y="97155"/>
                      <a:pt x="50482" y="114300"/>
                    </a:cubicBezTo>
                    <a:cubicBezTo>
                      <a:pt x="50482" y="131445"/>
                      <a:pt x="57150" y="147638"/>
                      <a:pt x="69532" y="159067"/>
                    </a:cubicBezTo>
                    <a:cubicBezTo>
                      <a:pt x="80963" y="170497"/>
                      <a:pt x="96202" y="178117"/>
                      <a:pt x="114300" y="17811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21" name="Google Shape;221;p17"/>
            <p:cNvSpPr/>
            <p:nvPr/>
          </p:nvSpPr>
          <p:spPr>
            <a:xfrm rot="7455879" flipH="1">
              <a:off x="11171862" y="4635829"/>
              <a:ext cx="388451" cy="796271"/>
            </a:xfrm>
            <a:custGeom>
              <a:avLst/>
              <a:gdLst/>
              <a:ahLst/>
              <a:cxnLst/>
              <a:rect l="l" t="t" r="r" b="b"/>
              <a:pathLst>
                <a:path w="401292" h="822594" extrusionOk="0">
                  <a:moveTo>
                    <a:pt x="401279" y="442645"/>
                  </a:moveTo>
                  <a:cubicBezTo>
                    <a:pt x="400491" y="299179"/>
                    <a:pt x="351618" y="151772"/>
                    <a:pt x="246777" y="54025"/>
                  </a:cubicBezTo>
                  <a:cubicBezTo>
                    <a:pt x="223129" y="31954"/>
                    <a:pt x="195539" y="11458"/>
                    <a:pt x="163220" y="3576"/>
                  </a:cubicBezTo>
                  <a:cubicBezTo>
                    <a:pt x="87545" y="-16131"/>
                    <a:pt x="2411" y="48507"/>
                    <a:pt x="47" y="126547"/>
                  </a:cubicBezTo>
                  <a:cubicBezTo>
                    <a:pt x="-2318" y="217987"/>
                    <a:pt x="85969" y="281049"/>
                    <a:pt x="150607" y="345687"/>
                  </a:cubicBezTo>
                  <a:cubicBezTo>
                    <a:pt x="275155" y="468658"/>
                    <a:pt x="335852" y="648385"/>
                    <a:pt x="316933" y="822594"/>
                  </a:cubicBezTo>
                  <a:cubicBezTo>
                    <a:pt x="369748" y="705930"/>
                    <a:pt x="402067" y="570346"/>
                    <a:pt x="401279" y="44264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" name="Google Shape;222;p17"/>
            <p:cNvSpPr/>
            <p:nvPr/>
          </p:nvSpPr>
          <p:spPr>
            <a:xfrm rot="7455879" flipH="1">
              <a:off x="10842267" y="5046858"/>
              <a:ext cx="566127" cy="305418"/>
            </a:xfrm>
            <a:custGeom>
              <a:avLst/>
              <a:gdLst/>
              <a:ahLst/>
              <a:cxnLst/>
              <a:rect l="l" t="t" r="r" b="b"/>
              <a:pathLst>
                <a:path w="584842" h="315514" extrusionOk="0">
                  <a:moveTo>
                    <a:pt x="277415" y="198059"/>
                  </a:moveTo>
                  <a:cubicBezTo>
                    <a:pt x="234848" y="209883"/>
                    <a:pt x="194646" y="229590"/>
                    <a:pt x="150503" y="235896"/>
                  </a:cubicBezTo>
                  <a:cubicBezTo>
                    <a:pt x="93747" y="244567"/>
                    <a:pt x="28320" y="228802"/>
                    <a:pt x="6248" y="167316"/>
                  </a:cubicBezTo>
                  <a:cubicBezTo>
                    <a:pt x="-5576" y="134208"/>
                    <a:pt x="-58" y="97948"/>
                    <a:pt x="18072" y="68781"/>
                  </a:cubicBezTo>
                  <a:cubicBezTo>
                    <a:pt x="63004" y="-6105"/>
                    <a:pt x="148926" y="-5316"/>
                    <a:pt x="224601" y="4931"/>
                  </a:cubicBezTo>
                  <a:cubicBezTo>
                    <a:pt x="471331" y="38827"/>
                    <a:pt x="571442" y="272945"/>
                    <a:pt x="584843" y="315512"/>
                  </a:cubicBezTo>
                  <a:cubicBezTo>
                    <a:pt x="584843" y="316300"/>
                    <a:pt x="449259" y="150762"/>
                    <a:pt x="277415" y="19805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23" name="Google Shape;223;p17"/>
            <p:cNvGrpSpPr/>
            <p:nvPr/>
          </p:nvGrpSpPr>
          <p:grpSpPr>
            <a:xfrm rot="1838072" flipH="1">
              <a:off x="10048323" y="1294601"/>
              <a:ext cx="1524479" cy="819629"/>
              <a:chOff x="3448893" y="949065"/>
              <a:chExt cx="2173513" cy="1168580"/>
            </a:xfrm>
          </p:grpSpPr>
          <p:sp>
            <p:nvSpPr>
              <p:cNvPr id="224" name="Google Shape;224;p17"/>
              <p:cNvSpPr/>
              <p:nvPr/>
            </p:nvSpPr>
            <p:spPr>
              <a:xfrm>
                <a:off x="4498069" y="1640485"/>
                <a:ext cx="1124337" cy="477160"/>
              </a:xfrm>
              <a:custGeom>
                <a:avLst/>
                <a:gdLst/>
                <a:ahLst/>
                <a:cxnLst/>
                <a:rect l="l" t="t" r="r" b="b"/>
                <a:pathLst>
                  <a:path w="814737" h="345768" extrusionOk="0">
                    <a:moveTo>
                      <a:pt x="804830" y="218856"/>
                    </a:moveTo>
                    <a:cubicBezTo>
                      <a:pt x="729155" y="367840"/>
                      <a:pt x="532086" y="146335"/>
                      <a:pt x="320040" y="184960"/>
                    </a:cubicBezTo>
                    <a:cubicBezTo>
                      <a:pt x="175786" y="210973"/>
                      <a:pt x="80404" y="251176"/>
                      <a:pt x="0" y="345769"/>
                    </a:cubicBezTo>
                    <a:cubicBezTo>
                      <a:pt x="409903" y="-232038"/>
                      <a:pt x="889963" y="51742"/>
                      <a:pt x="804830" y="21885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5" name="Google Shape;225;p17"/>
              <p:cNvSpPr/>
              <p:nvPr/>
            </p:nvSpPr>
            <p:spPr>
              <a:xfrm>
                <a:off x="3963048" y="949065"/>
                <a:ext cx="553783" cy="1135180"/>
              </a:xfrm>
              <a:custGeom>
                <a:avLst/>
                <a:gdLst/>
                <a:ahLst/>
                <a:cxnLst/>
                <a:rect l="l" t="t" r="r" b="b"/>
                <a:pathLst>
                  <a:path w="401292" h="822594" extrusionOk="0">
                    <a:moveTo>
                      <a:pt x="401279" y="442645"/>
                    </a:moveTo>
                    <a:cubicBezTo>
                      <a:pt x="400491" y="299179"/>
                      <a:pt x="351618" y="151772"/>
                      <a:pt x="246777" y="54025"/>
                    </a:cubicBezTo>
                    <a:cubicBezTo>
                      <a:pt x="223129" y="31954"/>
                      <a:pt x="195539" y="11458"/>
                      <a:pt x="163220" y="3576"/>
                    </a:cubicBezTo>
                    <a:cubicBezTo>
                      <a:pt x="87545" y="-16131"/>
                      <a:pt x="2411" y="48507"/>
                      <a:pt x="47" y="126547"/>
                    </a:cubicBezTo>
                    <a:cubicBezTo>
                      <a:pt x="-2318" y="217987"/>
                      <a:pt x="85969" y="281049"/>
                      <a:pt x="150607" y="345687"/>
                    </a:cubicBezTo>
                    <a:cubicBezTo>
                      <a:pt x="275155" y="468658"/>
                      <a:pt x="335852" y="648385"/>
                      <a:pt x="316933" y="822594"/>
                    </a:cubicBezTo>
                    <a:cubicBezTo>
                      <a:pt x="369748" y="705930"/>
                      <a:pt x="402067" y="570346"/>
                      <a:pt x="401279" y="44264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6" name="Google Shape;226;p17"/>
              <p:cNvSpPr/>
              <p:nvPr/>
            </p:nvSpPr>
            <p:spPr>
              <a:xfrm>
                <a:off x="3448893" y="1450622"/>
                <a:ext cx="807082" cy="435409"/>
              </a:xfrm>
              <a:custGeom>
                <a:avLst/>
                <a:gdLst/>
                <a:ahLst/>
                <a:cxnLst/>
                <a:rect l="l" t="t" r="r" b="b"/>
                <a:pathLst>
                  <a:path w="584842" h="315514" extrusionOk="0">
                    <a:moveTo>
                      <a:pt x="277415" y="198059"/>
                    </a:moveTo>
                    <a:cubicBezTo>
                      <a:pt x="234848" y="209883"/>
                      <a:pt x="194646" y="229590"/>
                      <a:pt x="150503" y="235896"/>
                    </a:cubicBezTo>
                    <a:cubicBezTo>
                      <a:pt x="93747" y="244567"/>
                      <a:pt x="28320" y="228802"/>
                      <a:pt x="6248" y="167316"/>
                    </a:cubicBezTo>
                    <a:cubicBezTo>
                      <a:pt x="-5576" y="134208"/>
                      <a:pt x="-58" y="97948"/>
                      <a:pt x="18072" y="68781"/>
                    </a:cubicBezTo>
                    <a:cubicBezTo>
                      <a:pt x="63004" y="-6105"/>
                      <a:pt x="148926" y="-5316"/>
                      <a:pt x="224601" y="4931"/>
                    </a:cubicBezTo>
                    <a:cubicBezTo>
                      <a:pt x="471331" y="38827"/>
                      <a:pt x="571442" y="272945"/>
                      <a:pt x="584843" y="315512"/>
                    </a:cubicBezTo>
                    <a:cubicBezTo>
                      <a:pt x="584843" y="316300"/>
                      <a:pt x="449259" y="150762"/>
                      <a:pt x="277415" y="19805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27" name="Google Shape;227;p17"/>
          <p:cNvGrpSpPr/>
          <p:nvPr/>
        </p:nvGrpSpPr>
        <p:grpSpPr>
          <a:xfrm>
            <a:off x="8331140" y="4414401"/>
            <a:ext cx="2609093" cy="1110917"/>
            <a:chOff x="4487664" y="-1392325"/>
            <a:chExt cx="3997997" cy="1702034"/>
          </a:xfrm>
        </p:grpSpPr>
        <p:grpSp>
          <p:nvGrpSpPr>
            <p:cNvPr id="228" name="Google Shape;228;p17"/>
            <p:cNvGrpSpPr/>
            <p:nvPr/>
          </p:nvGrpSpPr>
          <p:grpSpPr>
            <a:xfrm>
              <a:off x="5041805" y="-1392325"/>
              <a:ext cx="2896971" cy="1702034"/>
              <a:chOff x="4692026" y="4370063"/>
              <a:chExt cx="2807959" cy="1649737"/>
            </a:xfrm>
          </p:grpSpPr>
          <p:sp>
            <p:nvSpPr>
              <p:cNvPr id="229" name="Google Shape;229;p17"/>
              <p:cNvSpPr/>
              <p:nvPr/>
            </p:nvSpPr>
            <p:spPr>
              <a:xfrm>
                <a:off x="4692026" y="4370063"/>
                <a:ext cx="2807065" cy="1649730"/>
              </a:xfrm>
              <a:custGeom>
                <a:avLst/>
                <a:gdLst/>
                <a:ahLst/>
                <a:cxnLst/>
                <a:rect l="l" t="t" r="r" b="b"/>
                <a:pathLst>
                  <a:path w="1685925" h="1649730" extrusionOk="0">
                    <a:moveTo>
                      <a:pt x="0" y="0"/>
                    </a:moveTo>
                    <a:lnTo>
                      <a:pt x="1685925" y="0"/>
                    </a:lnTo>
                    <a:lnTo>
                      <a:pt x="1685925" y="1649730"/>
                    </a:lnTo>
                    <a:lnTo>
                      <a:pt x="0" y="164973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0" name="Google Shape;230;p17"/>
              <p:cNvSpPr/>
              <p:nvPr/>
            </p:nvSpPr>
            <p:spPr>
              <a:xfrm>
                <a:off x="6377940" y="4370070"/>
                <a:ext cx="1122045" cy="1649730"/>
              </a:xfrm>
              <a:custGeom>
                <a:avLst/>
                <a:gdLst/>
                <a:ahLst/>
                <a:cxnLst/>
                <a:rect l="l" t="t" r="r" b="b"/>
                <a:pathLst>
                  <a:path w="1122045" h="1649730" extrusionOk="0">
                    <a:moveTo>
                      <a:pt x="0" y="0"/>
                    </a:moveTo>
                    <a:lnTo>
                      <a:pt x="1122045" y="0"/>
                    </a:lnTo>
                    <a:lnTo>
                      <a:pt x="1122045" y="1649730"/>
                    </a:lnTo>
                    <a:lnTo>
                      <a:pt x="0" y="1649730"/>
                    </a:lnTo>
                    <a:close/>
                  </a:path>
                </a:pathLst>
              </a:custGeom>
              <a:solidFill>
                <a:srgbClr val="000000">
                  <a:alpha val="162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31" name="Google Shape;231;p17"/>
            <p:cNvSpPr/>
            <p:nvPr/>
          </p:nvSpPr>
          <p:spPr>
            <a:xfrm>
              <a:off x="4487664" y="-1392204"/>
              <a:ext cx="2295387" cy="421902"/>
            </a:xfrm>
            <a:custGeom>
              <a:avLst/>
              <a:gdLst/>
              <a:ahLst/>
              <a:cxnLst/>
              <a:rect l="l" t="t" r="r" b="b"/>
              <a:pathLst>
                <a:path w="2223135" h="408622" extrusionOk="0">
                  <a:moveTo>
                    <a:pt x="537210" y="0"/>
                  </a:moveTo>
                  <a:lnTo>
                    <a:pt x="2223135" y="0"/>
                  </a:lnTo>
                  <a:lnTo>
                    <a:pt x="1684973" y="408623"/>
                  </a:lnTo>
                  <a:lnTo>
                    <a:pt x="0" y="40862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" name="Google Shape;232;p17"/>
            <p:cNvSpPr/>
            <p:nvPr/>
          </p:nvSpPr>
          <p:spPr>
            <a:xfrm>
              <a:off x="6781332" y="-1392204"/>
              <a:ext cx="1704329" cy="421902"/>
            </a:xfrm>
            <a:custGeom>
              <a:avLst/>
              <a:gdLst/>
              <a:ahLst/>
              <a:cxnLst/>
              <a:rect l="l" t="t" r="r" b="b"/>
              <a:pathLst>
                <a:path w="1650682" h="408622" extrusionOk="0">
                  <a:moveTo>
                    <a:pt x="1122045" y="0"/>
                  </a:moveTo>
                  <a:lnTo>
                    <a:pt x="0" y="0"/>
                  </a:lnTo>
                  <a:lnTo>
                    <a:pt x="528638" y="408623"/>
                  </a:lnTo>
                  <a:lnTo>
                    <a:pt x="1650682" y="40862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" name="Google Shape;233;p17"/>
            <p:cNvSpPr/>
            <p:nvPr/>
          </p:nvSpPr>
          <p:spPr>
            <a:xfrm>
              <a:off x="4487664" y="-1392204"/>
              <a:ext cx="2295387" cy="421902"/>
            </a:xfrm>
            <a:custGeom>
              <a:avLst/>
              <a:gdLst/>
              <a:ahLst/>
              <a:cxnLst/>
              <a:rect l="l" t="t" r="r" b="b"/>
              <a:pathLst>
                <a:path w="2223135" h="408622" extrusionOk="0">
                  <a:moveTo>
                    <a:pt x="537210" y="0"/>
                  </a:moveTo>
                  <a:lnTo>
                    <a:pt x="2223135" y="0"/>
                  </a:lnTo>
                  <a:lnTo>
                    <a:pt x="1684973" y="408623"/>
                  </a:lnTo>
                  <a:lnTo>
                    <a:pt x="0" y="408623"/>
                  </a:lnTo>
                  <a:close/>
                </a:path>
              </a:pathLst>
            </a:custGeom>
            <a:solidFill>
              <a:srgbClr val="FFFFFF">
                <a:alpha val="5809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" name="Google Shape;234;p17"/>
            <p:cNvSpPr/>
            <p:nvPr/>
          </p:nvSpPr>
          <p:spPr>
            <a:xfrm>
              <a:off x="6781332" y="-1392204"/>
              <a:ext cx="1704329" cy="421902"/>
            </a:xfrm>
            <a:custGeom>
              <a:avLst/>
              <a:gdLst/>
              <a:ahLst/>
              <a:cxnLst/>
              <a:rect l="l" t="t" r="r" b="b"/>
              <a:pathLst>
                <a:path w="1650682" h="408622" extrusionOk="0">
                  <a:moveTo>
                    <a:pt x="1122045" y="0"/>
                  </a:moveTo>
                  <a:lnTo>
                    <a:pt x="0" y="0"/>
                  </a:lnTo>
                  <a:lnTo>
                    <a:pt x="528638" y="408623"/>
                  </a:lnTo>
                  <a:lnTo>
                    <a:pt x="1650682" y="408623"/>
                  </a:lnTo>
                  <a:close/>
                </a:path>
              </a:pathLst>
            </a:custGeom>
            <a:solidFill>
              <a:srgbClr val="FFFFFF">
                <a:alpha val="245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724535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9 Big Title">
  <p:cSld name="009 Big Title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2"/>
          <p:cNvSpPr txBox="1">
            <a:spLocks noGrp="1"/>
          </p:cNvSpPr>
          <p:nvPr>
            <p:ph type="title"/>
          </p:nvPr>
        </p:nvSpPr>
        <p:spPr>
          <a:xfrm>
            <a:off x="1957925" y="544275"/>
            <a:ext cx="9685800" cy="31608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endParaRPr/>
          </a:p>
        </p:txBody>
      </p:sp>
      <p:sp>
        <p:nvSpPr>
          <p:cNvPr id="158" name="Google Shape;158;p12"/>
          <p:cNvSpPr txBox="1">
            <a:spLocks noGrp="1"/>
          </p:cNvSpPr>
          <p:nvPr>
            <p:ph type="body" idx="1"/>
          </p:nvPr>
        </p:nvSpPr>
        <p:spPr>
          <a:xfrm>
            <a:off x="2032365" y="4813250"/>
            <a:ext cx="9523200" cy="1565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  <a:defRPr>
                <a:solidFill>
                  <a:schemeClr val="dk1"/>
                </a:solidFill>
              </a:defRPr>
            </a:lvl1pPr>
            <a:lvl2pPr marL="914400" lvl="1" indent="-349250" algn="ctr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>
                <a:solidFill>
                  <a:schemeClr val="dk1"/>
                </a:solidFill>
              </a:defRPr>
            </a:lvl2pPr>
            <a:lvl3pPr marL="1371600" lvl="2" indent="-349250" algn="ctr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Char char="■"/>
              <a:defRPr>
                <a:solidFill>
                  <a:schemeClr val="dk1"/>
                </a:solidFill>
              </a:defRPr>
            </a:lvl3pPr>
            <a:lvl4pPr marL="1828800" lvl="3" indent="-349250" algn="ctr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  <a:defRPr>
                <a:solidFill>
                  <a:schemeClr val="dk1"/>
                </a:solidFill>
              </a:defRPr>
            </a:lvl4pPr>
            <a:lvl5pPr marL="2286000" lvl="4" indent="-349250" algn="ctr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>
                <a:solidFill>
                  <a:schemeClr val="dk1"/>
                </a:solidFill>
              </a:defRPr>
            </a:lvl5pPr>
            <a:lvl6pPr marL="2743200" lvl="5" indent="-349250" algn="ctr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Char char="■"/>
              <a:defRPr>
                <a:solidFill>
                  <a:schemeClr val="dk1"/>
                </a:solidFill>
              </a:defRPr>
            </a:lvl6pPr>
            <a:lvl7pPr marL="3200400" lvl="6" indent="-349250" algn="ctr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  <a:defRPr>
                <a:solidFill>
                  <a:schemeClr val="dk1"/>
                </a:solidFill>
              </a:defRPr>
            </a:lvl7pPr>
            <a:lvl8pPr marL="3657600" lvl="7" indent="-349250" algn="ctr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>
                <a:solidFill>
                  <a:schemeClr val="dk1"/>
                </a:solidFill>
              </a:defRPr>
            </a:lvl8pPr>
            <a:lvl9pPr marL="4114800" lvl="8" indent="-349250" algn="ctr"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9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159" name="Google Shape;159;p12"/>
          <p:cNvGrpSpPr/>
          <p:nvPr/>
        </p:nvGrpSpPr>
        <p:grpSpPr>
          <a:xfrm rot="7706632" flipH="1">
            <a:off x="1509175" y="1403524"/>
            <a:ext cx="2020212" cy="1442478"/>
            <a:chOff x="3509104" y="949065"/>
            <a:chExt cx="1958007" cy="1398062"/>
          </a:xfrm>
        </p:grpSpPr>
        <p:sp>
          <p:nvSpPr>
            <p:cNvPr id="160" name="Google Shape;160;p12"/>
            <p:cNvSpPr/>
            <p:nvPr/>
          </p:nvSpPr>
          <p:spPr>
            <a:xfrm rot="-1931549">
              <a:off x="4302435" y="1607360"/>
              <a:ext cx="1124007" cy="477020"/>
            </a:xfrm>
            <a:custGeom>
              <a:avLst/>
              <a:gdLst/>
              <a:ahLst/>
              <a:cxnLst/>
              <a:rect l="l" t="t" r="r" b="b"/>
              <a:pathLst>
                <a:path w="814737" h="345768" extrusionOk="0">
                  <a:moveTo>
                    <a:pt x="804830" y="218856"/>
                  </a:moveTo>
                  <a:cubicBezTo>
                    <a:pt x="729155" y="367840"/>
                    <a:pt x="532086" y="146335"/>
                    <a:pt x="320040" y="184960"/>
                  </a:cubicBezTo>
                  <a:cubicBezTo>
                    <a:pt x="175786" y="210973"/>
                    <a:pt x="80404" y="251176"/>
                    <a:pt x="0" y="345769"/>
                  </a:cubicBezTo>
                  <a:cubicBezTo>
                    <a:pt x="409903" y="-232038"/>
                    <a:pt x="889963" y="51742"/>
                    <a:pt x="804830" y="21885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161;p12"/>
            <p:cNvSpPr/>
            <p:nvPr/>
          </p:nvSpPr>
          <p:spPr>
            <a:xfrm>
              <a:off x="3963048" y="949065"/>
              <a:ext cx="553783" cy="1135180"/>
            </a:xfrm>
            <a:custGeom>
              <a:avLst/>
              <a:gdLst/>
              <a:ahLst/>
              <a:cxnLst/>
              <a:rect l="l" t="t" r="r" b="b"/>
              <a:pathLst>
                <a:path w="401292" h="822594" extrusionOk="0">
                  <a:moveTo>
                    <a:pt x="401279" y="442645"/>
                  </a:moveTo>
                  <a:cubicBezTo>
                    <a:pt x="400491" y="299179"/>
                    <a:pt x="351618" y="151772"/>
                    <a:pt x="246777" y="54025"/>
                  </a:cubicBezTo>
                  <a:cubicBezTo>
                    <a:pt x="223129" y="31954"/>
                    <a:pt x="195539" y="11458"/>
                    <a:pt x="163220" y="3576"/>
                  </a:cubicBezTo>
                  <a:cubicBezTo>
                    <a:pt x="87545" y="-16131"/>
                    <a:pt x="2411" y="48507"/>
                    <a:pt x="47" y="126547"/>
                  </a:cubicBezTo>
                  <a:cubicBezTo>
                    <a:pt x="-2318" y="217987"/>
                    <a:pt x="85969" y="281049"/>
                    <a:pt x="150607" y="345687"/>
                  </a:cubicBezTo>
                  <a:cubicBezTo>
                    <a:pt x="275155" y="468658"/>
                    <a:pt x="335852" y="648385"/>
                    <a:pt x="316933" y="822594"/>
                  </a:cubicBezTo>
                  <a:cubicBezTo>
                    <a:pt x="369748" y="705930"/>
                    <a:pt x="402067" y="570346"/>
                    <a:pt x="401279" y="44264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162;p12"/>
            <p:cNvSpPr/>
            <p:nvPr/>
          </p:nvSpPr>
          <p:spPr>
            <a:xfrm rot="972124">
              <a:off x="3553815" y="1552776"/>
              <a:ext cx="806965" cy="435346"/>
            </a:xfrm>
            <a:custGeom>
              <a:avLst/>
              <a:gdLst/>
              <a:ahLst/>
              <a:cxnLst/>
              <a:rect l="l" t="t" r="r" b="b"/>
              <a:pathLst>
                <a:path w="584842" h="315514" extrusionOk="0">
                  <a:moveTo>
                    <a:pt x="277415" y="198059"/>
                  </a:moveTo>
                  <a:cubicBezTo>
                    <a:pt x="234848" y="209883"/>
                    <a:pt x="194646" y="229590"/>
                    <a:pt x="150503" y="235896"/>
                  </a:cubicBezTo>
                  <a:cubicBezTo>
                    <a:pt x="93747" y="244567"/>
                    <a:pt x="28320" y="228802"/>
                    <a:pt x="6248" y="167316"/>
                  </a:cubicBezTo>
                  <a:cubicBezTo>
                    <a:pt x="-5576" y="134208"/>
                    <a:pt x="-58" y="97948"/>
                    <a:pt x="18072" y="68781"/>
                  </a:cubicBezTo>
                  <a:cubicBezTo>
                    <a:pt x="63004" y="-6105"/>
                    <a:pt x="148926" y="-5316"/>
                    <a:pt x="224601" y="4931"/>
                  </a:cubicBezTo>
                  <a:cubicBezTo>
                    <a:pt x="471331" y="38827"/>
                    <a:pt x="571442" y="272945"/>
                    <a:pt x="584843" y="315512"/>
                  </a:cubicBezTo>
                  <a:cubicBezTo>
                    <a:pt x="584843" y="316300"/>
                    <a:pt x="449259" y="150762"/>
                    <a:pt x="277415" y="19805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3" name="Google Shape;163;p12"/>
          <p:cNvGrpSpPr/>
          <p:nvPr/>
        </p:nvGrpSpPr>
        <p:grpSpPr>
          <a:xfrm rot="7824342">
            <a:off x="-351334" y="640430"/>
            <a:ext cx="3201133" cy="1362921"/>
            <a:chOff x="4487664" y="-1392325"/>
            <a:chExt cx="3997997" cy="1702034"/>
          </a:xfrm>
        </p:grpSpPr>
        <p:grpSp>
          <p:nvGrpSpPr>
            <p:cNvPr id="164" name="Google Shape;164;p12"/>
            <p:cNvGrpSpPr/>
            <p:nvPr/>
          </p:nvGrpSpPr>
          <p:grpSpPr>
            <a:xfrm>
              <a:off x="5041805" y="-1392325"/>
              <a:ext cx="2896971" cy="1702034"/>
              <a:chOff x="4692026" y="4370063"/>
              <a:chExt cx="2807959" cy="1649737"/>
            </a:xfrm>
          </p:grpSpPr>
          <p:sp>
            <p:nvSpPr>
              <p:cNvPr id="165" name="Google Shape;165;p12"/>
              <p:cNvSpPr/>
              <p:nvPr/>
            </p:nvSpPr>
            <p:spPr>
              <a:xfrm>
                <a:off x="4692026" y="4370063"/>
                <a:ext cx="2807065" cy="1649730"/>
              </a:xfrm>
              <a:custGeom>
                <a:avLst/>
                <a:gdLst/>
                <a:ahLst/>
                <a:cxnLst/>
                <a:rect l="l" t="t" r="r" b="b"/>
                <a:pathLst>
                  <a:path w="1685925" h="1649730" extrusionOk="0">
                    <a:moveTo>
                      <a:pt x="0" y="0"/>
                    </a:moveTo>
                    <a:lnTo>
                      <a:pt x="1685925" y="0"/>
                    </a:lnTo>
                    <a:lnTo>
                      <a:pt x="1685925" y="1649730"/>
                    </a:lnTo>
                    <a:lnTo>
                      <a:pt x="0" y="164973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" name="Google Shape;166;p12"/>
              <p:cNvSpPr/>
              <p:nvPr/>
            </p:nvSpPr>
            <p:spPr>
              <a:xfrm>
                <a:off x="6377940" y="4370070"/>
                <a:ext cx="1122045" cy="1649730"/>
              </a:xfrm>
              <a:custGeom>
                <a:avLst/>
                <a:gdLst/>
                <a:ahLst/>
                <a:cxnLst/>
                <a:rect l="l" t="t" r="r" b="b"/>
                <a:pathLst>
                  <a:path w="1122045" h="1649730" extrusionOk="0">
                    <a:moveTo>
                      <a:pt x="0" y="0"/>
                    </a:moveTo>
                    <a:lnTo>
                      <a:pt x="1122045" y="0"/>
                    </a:lnTo>
                    <a:lnTo>
                      <a:pt x="1122045" y="1649730"/>
                    </a:lnTo>
                    <a:lnTo>
                      <a:pt x="0" y="1649730"/>
                    </a:lnTo>
                    <a:close/>
                  </a:path>
                </a:pathLst>
              </a:custGeom>
              <a:solidFill>
                <a:srgbClr val="000000">
                  <a:alpha val="162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67" name="Google Shape;167;p12"/>
            <p:cNvSpPr/>
            <p:nvPr/>
          </p:nvSpPr>
          <p:spPr>
            <a:xfrm>
              <a:off x="4487664" y="-1392204"/>
              <a:ext cx="2295387" cy="421902"/>
            </a:xfrm>
            <a:custGeom>
              <a:avLst/>
              <a:gdLst/>
              <a:ahLst/>
              <a:cxnLst/>
              <a:rect l="l" t="t" r="r" b="b"/>
              <a:pathLst>
                <a:path w="2223135" h="408622" extrusionOk="0">
                  <a:moveTo>
                    <a:pt x="537210" y="0"/>
                  </a:moveTo>
                  <a:lnTo>
                    <a:pt x="2223135" y="0"/>
                  </a:lnTo>
                  <a:lnTo>
                    <a:pt x="1684973" y="408623"/>
                  </a:lnTo>
                  <a:lnTo>
                    <a:pt x="0" y="40862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168;p12"/>
            <p:cNvSpPr/>
            <p:nvPr/>
          </p:nvSpPr>
          <p:spPr>
            <a:xfrm>
              <a:off x="6781332" y="-1392204"/>
              <a:ext cx="1704329" cy="421902"/>
            </a:xfrm>
            <a:custGeom>
              <a:avLst/>
              <a:gdLst/>
              <a:ahLst/>
              <a:cxnLst/>
              <a:rect l="l" t="t" r="r" b="b"/>
              <a:pathLst>
                <a:path w="1650682" h="408622" extrusionOk="0">
                  <a:moveTo>
                    <a:pt x="1122045" y="0"/>
                  </a:moveTo>
                  <a:lnTo>
                    <a:pt x="0" y="0"/>
                  </a:lnTo>
                  <a:lnTo>
                    <a:pt x="528638" y="408623"/>
                  </a:lnTo>
                  <a:lnTo>
                    <a:pt x="1650682" y="40862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Google Shape;169;p12"/>
            <p:cNvSpPr/>
            <p:nvPr/>
          </p:nvSpPr>
          <p:spPr>
            <a:xfrm>
              <a:off x="4487664" y="-1392204"/>
              <a:ext cx="2295387" cy="421902"/>
            </a:xfrm>
            <a:custGeom>
              <a:avLst/>
              <a:gdLst/>
              <a:ahLst/>
              <a:cxnLst/>
              <a:rect l="l" t="t" r="r" b="b"/>
              <a:pathLst>
                <a:path w="2223135" h="408622" extrusionOk="0">
                  <a:moveTo>
                    <a:pt x="537210" y="0"/>
                  </a:moveTo>
                  <a:lnTo>
                    <a:pt x="2223135" y="0"/>
                  </a:lnTo>
                  <a:lnTo>
                    <a:pt x="1684973" y="408623"/>
                  </a:lnTo>
                  <a:lnTo>
                    <a:pt x="0" y="408623"/>
                  </a:lnTo>
                  <a:close/>
                </a:path>
              </a:pathLst>
            </a:custGeom>
            <a:solidFill>
              <a:srgbClr val="FFFFFF">
                <a:alpha val="5809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170;p12"/>
            <p:cNvSpPr/>
            <p:nvPr/>
          </p:nvSpPr>
          <p:spPr>
            <a:xfrm>
              <a:off x="6781332" y="-1392204"/>
              <a:ext cx="1704329" cy="421902"/>
            </a:xfrm>
            <a:custGeom>
              <a:avLst/>
              <a:gdLst/>
              <a:ahLst/>
              <a:cxnLst/>
              <a:rect l="l" t="t" r="r" b="b"/>
              <a:pathLst>
                <a:path w="1650682" h="408622" extrusionOk="0">
                  <a:moveTo>
                    <a:pt x="1122045" y="0"/>
                  </a:moveTo>
                  <a:lnTo>
                    <a:pt x="0" y="0"/>
                  </a:lnTo>
                  <a:lnTo>
                    <a:pt x="528638" y="408623"/>
                  </a:lnTo>
                  <a:lnTo>
                    <a:pt x="1650682" y="408623"/>
                  </a:lnTo>
                  <a:close/>
                </a:path>
              </a:pathLst>
            </a:custGeom>
            <a:solidFill>
              <a:srgbClr val="FFFFFF">
                <a:alpha val="245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4941264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4 Map">
  <p:cSld name="014 Map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8"/>
          <p:cNvSpPr txBox="1">
            <a:spLocks noGrp="1"/>
          </p:cNvSpPr>
          <p:nvPr>
            <p:ph type="subTitle" idx="1"/>
          </p:nvPr>
        </p:nvSpPr>
        <p:spPr>
          <a:xfrm>
            <a:off x="8225931" y="1882375"/>
            <a:ext cx="33978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237" name="Google Shape;237;p18"/>
          <p:cNvSpPr txBox="1">
            <a:spLocks noGrp="1"/>
          </p:cNvSpPr>
          <p:nvPr>
            <p:ph type="subTitle" idx="2"/>
          </p:nvPr>
        </p:nvSpPr>
        <p:spPr>
          <a:xfrm>
            <a:off x="8225931" y="4102757"/>
            <a:ext cx="33978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238" name="Google Shape;238;p18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39" name="Google Shape;239;p18"/>
          <p:cNvSpPr txBox="1">
            <a:spLocks noGrp="1"/>
          </p:cNvSpPr>
          <p:nvPr>
            <p:ph type="body" idx="3"/>
          </p:nvPr>
        </p:nvSpPr>
        <p:spPr>
          <a:xfrm>
            <a:off x="8225925" y="2318375"/>
            <a:ext cx="3397800" cy="155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240" name="Google Shape;240;p18"/>
          <p:cNvSpPr txBox="1">
            <a:spLocks noGrp="1"/>
          </p:cNvSpPr>
          <p:nvPr>
            <p:ph type="body" idx="4"/>
          </p:nvPr>
        </p:nvSpPr>
        <p:spPr>
          <a:xfrm>
            <a:off x="8225925" y="4506700"/>
            <a:ext cx="3397800" cy="155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grpSp>
        <p:nvGrpSpPr>
          <p:cNvPr id="241" name="Google Shape;241;p18"/>
          <p:cNvGrpSpPr/>
          <p:nvPr/>
        </p:nvGrpSpPr>
        <p:grpSpPr>
          <a:xfrm rot="2700000">
            <a:off x="-211065" y="5320778"/>
            <a:ext cx="2020292" cy="1442535"/>
            <a:chOff x="3509104" y="949065"/>
            <a:chExt cx="1958007" cy="1398062"/>
          </a:xfrm>
        </p:grpSpPr>
        <p:sp>
          <p:nvSpPr>
            <p:cNvPr id="242" name="Google Shape;242;p18"/>
            <p:cNvSpPr/>
            <p:nvPr/>
          </p:nvSpPr>
          <p:spPr>
            <a:xfrm rot="-1931549">
              <a:off x="4302435" y="1607360"/>
              <a:ext cx="1124007" cy="477020"/>
            </a:xfrm>
            <a:custGeom>
              <a:avLst/>
              <a:gdLst/>
              <a:ahLst/>
              <a:cxnLst/>
              <a:rect l="l" t="t" r="r" b="b"/>
              <a:pathLst>
                <a:path w="814737" h="345768" extrusionOk="0">
                  <a:moveTo>
                    <a:pt x="804830" y="218856"/>
                  </a:moveTo>
                  <a:cubicBezTo>
                    <a:pt x="729155" y="367840"/>
                    <a:pt x="532086" y="146335"/>
                    <a:pt x="320040" y="184960"/>
                  </a:cubicBezTo>
                  <a:cubicBezTo>
                    <a:pt x="175786" y="210973"/>
                    <a:pt x="80404" y="251176"/>
                    <a:pt x="0" y="345769"/>
                  </a:cubicBezTo>
                  <a:cubicBezTo>
                    <a:pt x="409903" y="-232038"/>
                    <a:pt x="889963" y="51742"/>
                    <a:pt x="804830" y="21885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" name="Google Shape;243;p18"/>
            <p:cNvSpPr/>
            <p:nvPr/>
          </p:nvSpPr>
          <p:spPr>
            <a:xfrm>
              <a:off x="3963048" y="949065"/>
              <a:ext cx="553783" cy="1135180"/>
            </a:xfrm>
            <a:custGeom>
              <a:avLst/>
              <a:gdLst/>
              <a:ahLst/>
              <a:cxnLst/>
              <a:rect l="l" t="t" r="r" b="b"/>
              <a:pathLst>
                <a:path w="401292" h="822594" extrusionOk="0">
                  <a:moveTo>
                    <a:pt x="401279" y="442645"/>
                  </a:moveTo>
                  <a:cubicBezTo>
                    <a:pt x="400491" y="299179"/>
                    <a:pt x="351618" y="151772"/>
                    <a:pt x="246777" y="54025"/>
                  </a:cubicBezTo>
                  <a:cubicBezTo>
                    <a:pt x="223129" y="31954"/>
                    <a:pt x="195539" y="11458"/>
                    <a:pt x="163220" y="3576"/>
                  </a:cubicBezTo>
                  <a:cubicBezTo>
                    <a:pt x="87545" y="-16131"/>
                    <a:pt x="2411" y="48507"/>
                    <a:pt x="47" y="126547"/>
                  </a:cubicBezTo>
                  <a:cubicBezTo>
                    <a:pt x="-2318" y="217987"/>
                    <a:pt x="85969" y="281049"/>
                    <a:pt x="150607" y="345687"/>
                  </a:cubicBezTo>
                  <a:cubicBezTo>
                    <a:pt x="275155" y="468658"/>
                    <a:pt x="335852" y="648385"/>
                    <a:pt x="316933" y="822594"/>
                  </a:cubicBezTo>
                  <a:cubicBezTo>
                    <a:pt x="369748" y="705930"/>
                    <a:pt x="402067" y="570346"/>
                    <a:pt x="401279" y="4426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" name="Google Shape;244;p18"/>
            <p:cNvSpPr/>
            <p:nvPr/>
          </p:nvSpPr>
          <p:spPr>
            <a:xfrm rot="972124">
              <a:off x="3553815" y="1552776"/>
              <a:ext cx="806965" cy="435346"/>
            </a:xfrm>
            <a:custGeom>
              <a:avLst/>
              <a:gdLst/>
              <a:ahLst/>
              <a:cxnLst/>
              <a:rect l="l" t="t" r="r" b="b"/>
              <a:pathLst>
                <a:path w="584842" h="315514" extrusionOk="0">
                  <a:moveTo>
                    <a:pt x="277415" y="198059"/>
                  </a:moveTo>
                  <a:cubicBezTo>
                    <a:pt x="234848" y="209883"/>
                    <a:pt x="194646" y="229590"/>
                    <a:pt x="150503" y="235896"/>
                  </a:cubicBezTo>
                  <a:cubicBezTo>
                    <a:pt x="93747" y="244567"/>
                    <a:pt x="28320" y="228802"/>
                    <a:pt x="6248" y="167316"/>
                  </a:cubicBezTo>
                  <a:cubicBezTo>
                    <a:pt x="-5576" y="134208"/>
                    <a:pt x="-58" y="97948"/>
                    <a:pt x="18072" y="68781"/>
                  </a:cubicBezTo>
                  <a:cubicBezTo>
                    <a:pt x="63004" y="-6105"/>
                    <a:pt x="148926" y="-5316"/>
                    <a:pt x="224601" y="4931"/>
                  </a:cubicBezTo>
                  <a:cubicBezTo>
                    <a:pt x="471331" y="38827"/>
                    <a:pt x="571442" y="272945"/>
                    <a:pt x="584843" y="315512"/>
                  </a:cubicBezTo>
                  <a:cubicBezTo>
                    <a:pt x="584843" y="316300"/>
                    <a:pt x="449259" y="150762"/>
                    <a:pt x="277415" y="19805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90455918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5 Timeline">
  <p:cSld name="015 Timeline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9"/>
          <p:cNvSpPr txBox="1">
            <a:spLocks noGrp="1"/>
          </p:cNvSpPr>
          <p:nvPr>
            <p:ph type="subTitle" idx="1"/>
          </p:nvPr>
        </p:nvSpPr>
        <p:spPr>
          <a:xfrm>
            <a:off x="415600" y="2316000"/>
            <a:ext cx="19977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1pPr>
            <a:lvl2pPr lvl="1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2pPr>
            <a:lvl3pPr lvl="2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3pPr>
            <a:lvl4pPr lvl="3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4pPr>
            <a:lvl5pPr lvl="4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5pPr>
            <a:lvl6pPr lvl="5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6pPr>
            <a:lvl7pPr lvl="6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7pPr>
            <a:lvl8pPr lvl="7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8pPr>
            <a:lvl9pPr lvl="8" algn="ctr" rtl="0">
              <a:spcBef>
                <a:spcPts val="2100"/>
              </a:spcBef>
              <a:spcAft>
                <a:spcPts val="2100"/>
              </a:spcAft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247" name="Google Shape;247;p19"/>
          <p:cNvSpPr txBox="1">
            <a:spLocks noGrp="1"/>
          </p:cNvSpPr>
          <p:nvPr>
            <p:ph type="subTitle" idx="2"/>
          </p:nvPr>
        </p:nvSpPr>
        <p:spPr>
          <a:xfrm>
            <a:off x="2775377" y="2316000"/>
            <a:ext cx="19977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1pPr>
            <a:lvl2pPr lvl="1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2pPr>
            <a:lvl3pPr lvl="2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3pPr>
            <a:lvl4pPr lvl="3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4pPr>
            <a:lvl5pPr lvl="4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5pPr>
            <a:lvl6pPr lvl="5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6pPr>
            <a:lvl7pPr lvl="6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7pPr>
            <a:lvl8pPr lvl="7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8pPr>
            <a:lvl9pPr lvl="8" algn="ctr" rtl="0">
              <a:spcBef>
                <a:spcPts val="2100"/>
              </a:spcBef>
              <a:spcAft>
                <a:spcPts val="2100"/>
              </a:spcAft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248" name="Google Shape;248;p19"/>
          <p:cNvSpPr txBox="1">
            <a:spLocks noGrp="1"/>
          </p:cNvSpPr>
          <p:nvPr>
            <p:ph type="subTitle" idx="3"/>
          </p:nvPr>
        </p:nvSpPr>
        <p:spPr>
          <a:xfrm>
            <a:off x="5135153" y="2342500"/>
            <a:ext cx="19977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1pPr>
            <a:lvl2pPr lvl="1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2pPr>
            <a:lvl3pPr lvl="2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3pPr>
            <a:lvl4pPr lvl="3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4pPr>
            <a:lvl5pPr lvl="4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5pPr>
            <a:lvl6pPr lvl="5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6pPr>
            <a:lvl7pPr lvl="6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7pPr>
            <a:lvl8pPr lvl="7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8pPr>
            <a:lvl9pPr lvl="8" algn="ctr" rtl="0">
              <a:spcBef>
                <a:spcPts val="2100"/>
              </a:spcBef>
              <a:spcAft>
                <a:spcPts val="2100"/>
              </a:spcAft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249" name="Google Shape;249;p19"/>
          <p:cNvSpPr txBox="1">
            <a:spLocks noGrp="1"/>
          </p:cNvSpPr>
          <p:nvPr>
            <p:ph type="subTitle" idx="4"/>
          </p:nvPr>
        </p:nvSpPr>
        <p:spPr>
          <a:xfrm>
            <a:off x="7494930" y="2342500"/>
            <a:ext cx="19977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1pPr>
            <a:lvl2pPr lvl="1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2pPr>
            <a:lvl3pPr lvl="2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3pPr>
            <a:lvl4pPr lvl="3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4pPr>
            <a:lvl5pPr lvl="4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5pPr>
            <a:lvl6pPr lvl="5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6pPr>
            <a:lvl7pPr lvl="6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7pPr>
            <a:lvl8pPr lvl="7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8pPr>
            <a:lvl9pPr lvl="8" algn="ctr" rtl="0">
              <a:spcBef>
                <a:spcPts val="2100"/>
              </a:spcBef>
              <a:spcAft>
                <a:spcPts val="2100"/>
              </a:spcAft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250" name="Google Shape;250;p19"/>
          <p:cNvSpPr txBox="1">
            <a:spLocks noGrp="1"/>
          </p:cNvSpPr>
          <p:nvPr>
            <p:ph type="subTitle" idx="5"/>
          </p:nvPr>
        </p:nvSpPr>
        <p:spPr>
          <a:xfrm>
            <a:off x="9854707" y="2316000"/>
            <a:ext cx="19977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1pPr>
            <a:lvl2pPr lvl="1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2pPr>
            <a:lvl3pPr lvl="2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3pPr>
            <a:lvl4pPr lvl="3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4pPr>
            <a:lvl5pPr lvl="4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5pPr>
            <a:lvl6pPr lvl="5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6pPr>
            <a:lvl7pPr lvl="6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7pPr>
            <a:lvl8pPr lvl="7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8pPr>
            <a:lvl9pPr lvl="8" algn="ctr" rtl="0">
              <a:spcBef>
                <a:spcPts val="2100"/>
              </a:spcBef>
              <a:spcAft>
                <a:spcPts val="2100"/>
              </a:spcAft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251" name="Google Shape;251;p19"/>
          <p:cNvSpPr txBox="1">
            <a:spLocks noGrp="1"/>
          </p:cNvSpPr>
          <p:nvPr>
            <p:ph type="title"/>
          </p:nvPr>
        </p:nvSpPr>
        <p:spPr>
          <a:xfrm>
            <a:off x="415600" y="974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52" name="Google Shape;252;p19"/>
          <p:cNvSpPr txBox="1">
            <a:spLocks noGrp="1"/>
          </p:cNvSpPr>
          <p:nvPr>
            <p:ph type="body" idx="6"/>
          </p:nvPr>
        </p:nvSpPr>
        <p:spPr>
          <a:xfrm>
            <a:off x="415600" y="3238625"/>
            <a:ext cx="1997700" cy="2330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53" name="Google Shape;253;p19"/>
          <p:cNvSpPr txBox="1">
            <a:spLocks noGrp="1"/>
          </p:cNvSpPr>
          <p:nvPr>
            <p:ph type="body" idx="7"/>
          </p:nvPr>
        </p:nvSpPr>
        <p:spPr>
          <a:xfrm>
            <a:off x="2775375" y="3238625"/>
            <a:ext cx="1997700" cy="2330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54" name="Google Shape;254;p19"/>
          <p:cNvSpPr txBox="1">
            <a:spLocks noGrp="1"/>
          </p:cNvSpPr>
          <p:nvPr>
            <p:ph type="body" idx="8"/>
          </p:nvPr>
        </p:nvSpPr>
        <p:spPr>
          <a:xfrm>
            <a:off x="5135150" y="3238625"/>
            <a:ext cx="1997700" cy="2330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55" name="Google Shape;255;p19"/>
          <p:cNvSpPr txBox="1">
            <a:spLocks noGrp="1"/>
          </p:cNvSpPr>
          <p:nvPr>
            <p:ph type="body" idx="9"/>
          </p:nvPr>
        </p:nvSpPr>
        <p:spPr>
          <a:xfrm>
            <a:off x="7494925" y="3238625"/>
            <a:ext cx="1997700" cy="2330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56" name="Google Shape;256;p19"/>
          <p:cNvSpPr txBox="1">
            <a:spLocks noGrp="1"/>
          </p:cNvSpPr>
          <p:nvPr>
            <p:ph type="body" idx="13"/>
          </p:nvPr>
        </p:nvSpPr>
        <p:spPr>
          <a:xfrm>
            <a:off x="9854700" y="3238625"/>
            <a:ext cx="1997700" cy="2330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43202593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6 Title and text left">
  <p:cSld name="016 Title and text left"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0"/>
          <p:cNvSpPr txBox="1">
            <a:spLocks noGrp="1"/>
          </p:cNvSpPr>
          <p:nvPr>
            <p:ph type="title"/>
          </p:nvPr>
        </p:nvSpPr>
        <p:spPr>
          <a:xfrm>
            <a:off x="644200" y="974375"/>
            <a:ext cx="55815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59" name="Google Shape;259;p20"/>
          <p:cNvSpPr txBox="1">
            <a:spLocks noGrp="1"/>
          </p:cNvSpPr>
          <p:nvPr>
            <p:ph type="body" idx="1"/>
          </p:nvPr>
        </p:nvSpPr>
        <p:spPr>
          <a:xfrm>
            <a:off x="644050" y="2097700"/>
            <a:ext cx="5581500" cy="3565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r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0103114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7 Title and text right">
  <p:cSld name="017 Title and text right"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1"/>
          <p:cNvSpPr txBox="1">
            <a:spLocks noGrp="1"/>
          </p:cNvSpPr>
          <p:nvPr>
            <p:ph type="title"/>
          </p:nvPr>
        </p:nvSpPr>
        <p:spPr>
          <a:xfrm>
            <a:off x="5978200" y="974375"/>
            <a:ext cx="55815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62" name="Google Shape;262;p21"/>
          <p:cNvSpPr txBox="1">
            <a:spLocks noGrp="1"/>
          </p:cNvSpPr>
          <p:nvPr>
            <p:ph type="body" idx="1"/>
          </p:nvPr>
        </p:nvSpPr>
        <p:spPr>
          <a:xfrm>
            <a:off x="5978300" y="2508425"/>
            <a:ext cx="5581500" cy="3106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86277060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8 Custom Layout 1">
  <p:cSld name="018 Custom Layout 1"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2"/>
          <p:cNvSpPr txBox="1">
            <a:spLocks noGrp="1"/>
          </p:cNvSpPr>
          <p:nvPr>
            <p:ph type="subTitle" idx="1"/>
          </p:nvPr>
        </p:nvSpPr>
        <p:spPr>
          <a:xfrm>
            <a:off x="6130600" y="2516825"/>
            <a:ext cx="55815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265" name="Google Shape;265;p22"/>
          <p:cNvSpPr txBox="1">
            <a:spLocks noGrp="1"/>
          </p:cNvSpPr>
          <p:nvPr>
            <p:ph type="title"/>
          </p:nvPr>
        </p:nvSpPr>
        <p:spPr>
          <a:xfrm>
            <a:off x="6130600" y="974375"/>
            <a:ext cx="55815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ldrich"/>
              <a:buNone/>
              <a:defRPr sz="7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66" name="Google Shape;266;p22"/>
          <p:cNvSpPr txBox="1">
            <a:spLocks noGrp="1"/>
          </p:cNvSpPr>
          <p:nvPr>
            <p:ph type="body" idx="2"/>
          </p:nvPr>
        </p:nvSpPr>
        <p:spPr>
          <a:xfrm>
            <a:off x="6130650" y="3381625"/>
            <a:ext cx="5581500" cy="1341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67" name="Google Shape;267;p22"/>
          <p:cNvSpPr/>
          <p:nvPr/>
        </p:nvSpPr>
        <p:spPr>
          <a:xfrm>
            <a:off x="955602" y="6185591"/>
            <a:ext cx="4877943" cy="243896"/>
          </a:xfrm>
          <a:custGeom>
            <a:avLst/>
            <a:gdLst/>
            <a:ahLst/>
            <a:cxnLst/>
            <a:rect l="l" t="t" r="r" b="b"/>
            <a:pathLst>
              <a:path w="4724400" h="236219" extrusionOk="0">
                <a:moveTo>
                  <a:pt x="2362200" y="236220"/>
                </a:moveTo>
                <a:cubicBezTo>
                  <a:pt x="3663315" y="236220"/>
                  <a:pt x="4724400" y="182880"/>
                  <a:pt x="4724400" y="118110"/>
                </a:cubicBezTo>
                <a:cubicBezTo>
                  <a:pt x="4724400" y="52388"/>
                  <a:pt x="3663315" y="0"/>
                  <a:pt x="2362200" y="0"/>
                </a:cubicBezTo>
                <a:cubicBezTo>
                  <a:pt x="1061085" y="0"/>
                  <a:pt x="0" y="53340"/>
                  <a:pt x="0" y="118110"/>
                </a:cubicBezTo>
                <a:cubicBezTo>
                  <a:pt x="0" y="182880"/>
                  <a:pt x="1061085" y="236220"/>
                  <a:pt x="2362200" y="236220"/>
                </a:cubicBezTo>
                <a:close/>
              </a:path>
            </a:pathLst>
          </a:custGeom>
          <a:solidFill>
            <a:srgbClr val="000000">
              <a:alpha val="2346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22"/>
          <p:cNvSpPr/>
          <p:nvPr/>
        </p:nvSpPr>
        <p:spPr>
          <a:xfrm rot="-2700000">
            <a:off x="955912" y="1142746"/>
            <a:ext cx="4877309" cy="4877309"/>
          </a:xfrm>
          <a:custGeom>
            <a:avLst/>
            <a:gdLst/>
            <a:ahLst/>
            <a:cxnLst/>
            <a:rect l="l" t="t" r="r" b="b"/>
            <a:pathLst>
              <a:path w="4724354" h="4724354" extrusionOk="0">
                <a:moveTo>
                  <a:pt x="4724355" y="2362177"/>
                </a:moveTo>
                <a:cubicBezTo>
                  <a:pt x="4724355" y="3666772"/>
                  <a:pt x="3666772" y="4724355"/>
                  <a:pt x="2362177" y="4724355"/>
                </a:cubicBezTo>
                <a:cubicBezTo>
                  <a:pt x="1057583" y="4724355"/>
                  <a:pt x="0" y="3666772"/>
                  <a:pt x="0" y="2362177"/>
                </a:cubicBezTo>
                <a:cubicBezTo>
                  <a:pt x="0" y="1057583"/>
                  <a:pt x="1057583" y="0"/>
                  <a:pt x="2362177" y="0"/>
                </a:cubicBezTo>
                <a:cubicBezTo>
                  <a:pt x="3666772" y="0"/>
                  <a:pt x="4724355" y="1057583"/>
                  <a:pt x="4724355" y="23621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69" name="Google Shape;269;p22"/>
          <p:cNvGrpSpPr/>
          <p:nvPr/>
        </p:nvGrpSpPr>
        <p:grpSpPr>
          <a:xfrm rot="3456507">
            <a:off x="4979965" y="1382088"/>
            <a:ext cx="2242479" cy="1205659"/>
            <a:chOff x="3448893" y="949065"/>
            <a:chExt cx="2173513" cy="1168580"/>
          </a:xfrm>
        </p:grpSpPr>
        <p:sp>
          <p:nvSpPr>
            <p:cNvPr id="270" name="Google Shape;270;p22"/>
            <p:cNvSpPr/>
            <p:nvPr/>
          </p:nvSpPr>
          <p:spPr>
            <a:xfrm>
              <a:off x="4498069" y="1640485"/>
              <a:ext cx="1124337" cy="477160"/>
            </a:xfrm>
            <a:custGeom>
              <a:avLst/>
              <a:gdLst/>
              <a:ahLst/>
              <a:cxnLst/>
              <a:rect l="l" t="t" r="r" b="b"/>
              <a:pathLst>
                <a:path w="814737" h="345768" extrusionOk="0">
                  <a:moveTo>
                    <a:pt x="804830" y="218856"/>
                  </a:moveTo>
                  <a:cubicBezTo>
                    <a:pt x="729155" y="367840"/>
                    <a:pt x="532086" y="146335"/>
                    <a:pt x="320040" y="184960"/>
                  </a:cubicBezTo>
                  <a:cubicBezTo>
                    <a:pt x="175786" y="210973"/>
                    <a:pt x="80404" y="251176"/>
                    <a:pt x="0" y="345769"/>
                  </a:cubicBezTo>
                  <a:cubicBezTo>
                    <a:pt x="409903" y="-232038"/>
                    <a:pt x="889963" y="51742"/>
                    <a:pt x="804830" y="21885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" name="Google Shape;271;p22"/>
            <p:cNvSpPr/>
            <p:nvPr/>
          </p:nvSpPr>
          <p:spPr>
            <a:xfrm>
              <a:off x="3963048" y="949065"/>
              <a:ext cx="553783" cy="1135180"/>
            </a:xfrm>
            <a:custGeom>
              <a:avLst/>
              <a:gdLst/>
              <a:ahLst/>
              <a:cxnLst/>
              <a:rect l="l" t="t" r="r" b="b"/>
              <a:pathLst>
                <a:path w="401292" h="822594" extrusionOk="0">
                  <a:moveTo>
                    <a:pt x="401279" y="442645"/>
                  </a:moveTo>
                  <a:cubicBezTo>
                    <a:pt x="400491" y="299179"/>
                    <a:pt x="351618" y="151772"/>
                    <a:pt x="246777" y="54025"/>
                  </a:cubicBezTo>
                  <a:cubicBezTo>
                    <a:pt x="223129" y="31954"/>
                    <a:pt x="195539" y="11458"/>
                    <a:pt x="163220" y="3576"/>
                  </a:cubicBezTo>
                  <a:cubicBezTo>
                    <a:pt x="87545" y="-16131"/>
                    <a:pt x="2411" y="48507"/>
                    <a:pt x="47" y="126547"/>
                  </a:cubicBezTo>
                  <a:cubicBezTo>
                    <a:pt x="-2318" y="217987"/>
                    <a:pt x="85969" y="281049"/>
                    <a:pt x="150607" y="345687"/>
                  </a:cubicBezTo>
                  <a:cubicBezTo>
                    <a:pt x="275155" y="468658"/>
                    <a:pt x="335852" y="648385"/>
                    <a:pt x="316933" y="822594"/>
                  </a:cubicBezTo>
                  <a:cubicBezTo>
                    <a:pt x="369748" y="705930"/>
                    <a:pt x="402067" y="570346"/>
                    <a:pt x="401279" y="4426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" name="Google Shape;272;p22"/>
            <p:cNvSpPr/>
            <p:nvPr/>
          </p:nvSpPr>
          <p:spPr>
            <a:xfrm>
              <a:off x="3448893" y="1450622"/>
              <a:ext cx="807082" cy="435409"/>
            </a:xfrm>
            <a:custGeom>
              <a:avLst/>
              <a:gdLst/>
              <a:ahLst/>
              <a:cxnLst/>
              <a:rect l="l" t="t" r="r" b="b"/>
              <a:pathLst>
                <a:path w="584842" h="315514" extrusionOk="0">
                  <a:moveTo>
                    <a:pt x="277415" y="198059"/>
                  </a:moveTo>
                  <a:cubicBezTo>
                    <a:pt x="234848" y="209883"/>
                    <a:pt x="194646" y="229590"/>
                    <a:pt x="150503" y="235896"/>
                  </a:cubicBezTo>
                  <a:cubicBezTo>
                    <a:pt x="93747" y="244567"/>
                    <a:pt x="28320" y="228802"/>
                    <a:pt x="6248" y="167316"/>
                  </a:cubicBezTo>
                  <a:cubicBezTo>
                    <a:pt x="-5576" y="134208"/>
                    <a:pt x="-58" y="97948"/>
                    <a:pt x="18072" y="68781"/>
                  </a:cubicBezTo>
                  <a:cubicBezTo>
                    <a:pt x="63004" y="-6105"/>
                    <a:pt x="148926" y="-5316"/>
                    <a:pt x="224601" y="4931"/>
                  </a:cubicBezTo>
                  <a:cubicBezTo>
                    <a:pt x="471331" y="38827"/>
                    <a:pt x="571442" y="272945"/>
                    <a:pt x="584843" y="315512"/>
                  </a:cubicBezTo>
                  <a:cubicBezTo>
                    <a:pt x="584843" y="316300"/>
                    <a:pt x="449259" y="150762"/>
                    <a:pt x="277415" y="19805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3" name="Google Shape;273;p22"/>
          <p:cNvSpPr/>
          <p:nvPr/>
        </p:nvSpPr>
        <p:spPr>
          <a:xfrm rot="-7451544">
            <a:off x="572724" y="5006105"/>
            <a:ext cx="571261" cy="1171007"/>
          </a:xfrm>
          <a:custGeom>
            <a:avLst/>
            <a:gdLst/>
            <a:ahLst/>
            <a:cxnLst/>
            <a:rect l="l" t="t" r="r" b="b"/>
            <a:pathLst>
              <a:path w="401292" h="822594" extrusionOk="0">
                <a:moveTo>
                  <a:pt x="401279" y="442645"/>
                </a:moveTo>
                <a:cubicBezTo>
                  <a:pt x="400491" y="299179"/>
                  <a:pt x="351618" y="151772"/>
                  <a:pt x="246777" y="54025"/>
                </a:cubicBezTo>
                <a:cubicBezTo>
                  <a:pt x="223129" y="31954"/>
                  <a:pt x="195539" y="11458"/>
                  <a:pt x="163220" y="3576"/>
                </a:cubicBezTo>
                <a:cubicBezTo>
                  <a:pt x="87545" y="-16131"/>
                  <a:pt x="2411" y="48507"/>
                  <a:pt x="47" y="126547"/>
                </a:cubicBezTo>
                <a:cubicBezTo>
                  <a:pt x="-2318" y="217987"/>
                  <a:pt x="85969" y="281049"/>
                  <a:pt x="150607" y="345687"/>
                </a:cubicBezTo>
                <a:cubicBezTo>
                  <a:pt x="275155" y="468658"/>
                  <a:pt x="335852" y="648385"/>
                  <a:pt x="316933" y="822594"/>
                </a:cubicBezTo>
                <a:cubicBezTo>
                  <a:pt x="369748" y="705930"/>
                  <a:pt x="402067" y="570346"/>
                  <a:pt x="401279" y="44264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22"/>
          <p:cNvSpPr/>
          <p:nvPr/>
        </p:nvSpPr>
        <p:spPr>
          <a:xfrm rot="-7451544">
            <a:off x="796177" y="5610134"/>
            <a:ext cx="832554" cy="449151"/>
          </a:xfrm>
          <a:custGeom>
            <a:avLst/>
            <a:gdLst/>
            <a:ahLst/>
            <a:cxnLst/>
            <a:rect l="l" t="t" r="r" b="b"/>
            <a:pathLst>
              <a:path w="584842" h="315514" extrusionOk="0">
                <a:moveTo>
                  <a:pt x="277415" y="198059"/>
                </a:moveTo>
                <a:cubicBezTo>
                  <a:pt x="234848" y="209883"/>
                  <a:pt x="194646" y="229590"/>
                  <a:pt x="150503" y="235896"/>
                </a:cubicBezTo>
                <a:cubicBezTo>
                  <a:pt x="93747" y="244567"/>
                  <a:pt x="28320" y="228802"/>
                  <a:pt x="6248" y="167316"/>
                </a:cubicBezTo>
                <a:cubicBezTo>
                  <a:pt x="-5576" y="134208"/>
                  <a:pt x="-58" y="97948"/>
                  <a:pt x="18072" y="68781"/>
                </a:cubicBezTo>
                <a:cubicBezTo>
                  <a:pt x="63004" y="-6105"/>
                  <a:pt x="148926" y="-5316"/>
                  <a:pt x="224601" y="4931"/>
                </a:cubicBezTo>
                <a:cubicBezTo>
                  <a:pt x="471331" y="38827"/>
                  <a:pt x="571442" y="272945"/>
                  <a:pt x="584843" y="315512"/>
                </a:cubicBezTo>
                <a:cubicBezTo>
                  <a:pt x="584843" y="316300"/>
                  <a:pt x="449259" y="150762"/>
                  <a:pt x="277415" y="19805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75" name="Google Shape;275;p22"/>
          <p:cNvGrpSpPr/>
          <p:nvPr/>
        </p:nvGrpSpPr>
        <p:grpSpPr>
          <a:xfrm rot="-3566290">
            <a:off x="-112998" y="916944"/>
            <a:ext cx="2242471" cy="1205655"/>
            <a:chOff x="3448893" y="949065"/>
            <a:chExt cx="2173513" cy="1168580"/>
          </a:xfrm>
        </p:grpSpPr>
        <p:sp>
          <p:nvSpPr>
            <p:cNvPr id="276" name="Google Shape;276;p22"/>
            <p:cNvSpPr/>
            <p:nvPr/>
          </p:nvSpPr>
          <p:spPr>
            <a:xfrm>
              <a:off x="4498069" y="1640485"/>
              <a:ext cx="1124337" cy="477160"/>
            </a:xfrm>
            <a:custGeom>
              <a:avLst/>
              <a:gdLst/>
              <a:ahLst/>
              <a:cxnLst/>
              <a:rect l="l" t="t" r="r" b="b"/>
              <a:pathLst>
                <a:path w="814737" h="345768" extrusionOk="0">
                  <a:moveTo>
                    <a:pt x="804830" y="218856"/>
                  </a:moveTo>
                  <a:cubicBezTo>
                    <a:pt x="729155" y="367840"/>
                    <a:pt x="532086" y="146335"/>
                    <a:pt x="320040" y="184960"/>
                  </a:cubicBezTo>
                  <a:cubicBezTo>
                    <a:pt x="175786" y="210973"/>
                    <a:pt x="80404" y="251176"/>
                    <a:pt x="0" y="345769"/>
                  </a:cubicBezTo>
                  <a:cubicBezTo>
                    <a:pt x="409903" y="-232038"/>
                    <a:pt x="889963" y="51742"/>
                    <a:pt x="804830" y="21885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" name="Google Shape;277;p22"/>
            <p:cNvSpPr/>
            <p:nvPr/>
          </p:nvSpPr>
          <p:spPr>
            <a:xfrm>
              <a:off x="3963048" y="949065"/>
              <a:ext cx="553783" cy="1135180"/>
            </a:xfrm>
            <a:custGeom>
              <a:avLst/>
              <a:gdLst/>
              <a:ahLst/>
              <a:cxnLst/>
              <a:rect l="l" t="t" r="r" b="b"/>
              <a:pathLst>
                <a:path w="401292" h="822594" extrusionOk="0">
                  <a:moveTo>
                    <a:pt x="401279" y="442645"/>
                  </a:moveTo>
                  <a:cubicBezTo>
                    <a:pt x="400491" y="299179"/>
                    <a:pt x="351618" y="151772"/>
                    <a:pt x="246777" y="54025"/>
                  </a:cubicBezTo>
                  <a:cubicBezTo>
                    <a:pt x="223129" y="31954"/>
                    <a:pt x="195539" y="11458"/>
                    <a:pt x="163220" y="3576"/>
                  </a:cubicBezTo>
                  <a:cubicBezTo>
                    <a:pt x="87545" y="-16131"/>
                    <a:pt x="2411" y="48507"/>
                    <a:pt x="47" y="126547"/>
                  </a:cubicBezTo>
                  <a:cubicBezTo>
                    <a:pt x="-2318" y="217987"/>
                    <a:pt x="85969" y="281049"/>
                    <a:pt x="150607" y="345687"/>
                  </a:cubicBezTo>
                  <a:cubicBezTo>
                    <a:pt x="275155" y="468658"/>
                    <a:pt x="335852" y="648385"/>
                    <a:pt x="316933" y="822594"/>
                  </a:cubicBezTo>
                  <a:cubicBezTo>
                    <a:pt x="369748" y="705930"/>
                    <a:pt x="402067" y="570346"/>
                    <a:pt x="401279" y="44264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" name="Google Shape;278;p22"/>
            <p:cNvSpPr/>
            <p:nvPr/>
          </p:nvSpPr>
          <p:spPr>
            <a:xfrm>
              <a:off x="3448893" y="1450622"/>
              <a:ext cx="807082" cy="435409"/>
            </a:xfrm>
            <a:custGeom>
              <a:avLst/>
              <a:gdLst/>
              <a:ahLst/>
              <a:cxnLst/>
              <a:rect l="l" t="t" r="r" b="b"/>
              <a:pathLst>
                <a:path w="584842" h="315514" extrusionOk="0">
                  <a:moveTo>
                    <a:pt x="277415" y="198059"/>
                  </a:moveTo>
                  <a:cubicBezTo>
                    <a:pt x="234848" y="209883"/>
                    <a:pt x="194646" y="229590"/>
                    <a:pt x="150503" y="235896"/>
                  </a:cubicBezTo>
                  <a:cubicBezTo>
                    <a:pt x="93747" y="244567"/>
                    <a:pt x="28320" y="228802"/>
                    <a:pt x="6248" y="167316"/>
                  </a:cubicBezTo>
                  <a:cubicBezTo>
                    <a:pt x="-5576" y="134208"/>
                    <a:pt x="-58" y="97948"/>
                    <a:pt x="18072" y="68781"/>
                  </a:cubicBezTo>
                  <a:cubicBezTo>
                    <a:pt x="63004" y="-6105"/>
                    <a:pt x="148926" y="-5316"/>
                    <a:pt x="224601" y="4931"/>
                  </a:cubicBezTo>
                  <a:cubicBezTo>
                    <a:pt x="471331" y="38827"/>
                    <a:pt x="571442" y="272945"/>
                    <a:pt x="584843" y="315512"/>
                  </a:cubicBezTo>
                  <a:cubicBezTo>
                    <a:pt x="584843" y="316300"/>
                    <a:pt x="449259" y="150762"/>
                    <a:pt x="277415" y="19805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9" name="Google Shape;279;p22"/>
          <p:cNvGrpSpPr/>
          <p:nvPr/>
        </p:nvGrpSpPr>
        <p:grpSpPr>
          <a:xfrm>
            <a:off x="1377917" y="4654825"/>
            <a:ext cx="3872859" cy="1649101"/>
            <a:chOff x="4487664" y="-1392325"/>
            <a:chExt cx="3997997" cy="1702034"/>
          </a:xfrm>
        </p:grpSpPr>
        <p:grpSp>
          <p:nvGrpSpPr>
            <p:cNvPr id="280" name="Google Shape;280;p22"/>
            <p:cNvGrpSpPr/>
            <p:nvPr/>
          </p:nvGrpSpPr>
          <p:grpSpPr>
            <a:xfrm>
              <a:off x="5041805" y="-1392325"/>
              <a:ext cx="2896971" cy="1702034"/>
              <a:chOff x="4692026" y="4370063"/>
              <a:chExt cx="2807959" cy="1649737"/>
            </a:xfrm>
          </p:grpSpPr>
          <p:sp>
            <p:nvSpPr>
              <p:cNvPr id="281" name="Google Shape;281;p22"/>
              <p:cNvSpPr/>
              <p:nvPr/>
            </p:nvSpPr>
            <p:spPr>
              <a:xfrm>
                <a:off x="4692026" y="4370063"/>
                <a:ext cx="2807065" cy="1649730"/>
              </a:xfrm>
              <a:custGeom>
                <a:avLst/>
                <a:gdLst/>
                <a:ahLst/>
                <a:cxnLst/>
                <a:rect l="l" t="t" r="r" b="b"/>
                <a:pathLst>
                  <a:path w="1685925" h="1649730" extrusionOk="0">
                    <a:moveTo>
                      <a:pt x="0" y="0"/>
                    </a:moveTo>
                    <a:lnTo>
                      <a:pt x="1685925" y="0"/>
                    </a:lnTo>
                    <a:lnTo>
                      <a:pt x="1685925" y="1649730"/>
                    </a:lnTo>
                    <a:lnTo>
                      <a:pt x="0" y="164973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2" name="Google Shape;282;p22"/>
              <p:cNvSpPr/>
              <p:nvPr/>
            </p:nvSpPr>
            <p:spPr>
              <a:xfrm>
                <a:off x="6377940" y="4370070"/>
                <a:ext cx="1122045" cy="1649730"/>
              </a:xfrm>
              <a:custGeom>
                <a:avLst/>
                <a:gdLst/>
                <a:ahLst/>
                <a:cxnLst/>
                <a:rect l="l" t="t" r="r" b="b"/>
                <a:pathLst>
                  <a:path w="1122045" h="1649730" extrusionOk="0">
                    <a:moveTo>
                      <a:pt x="0" y="0"/>
                    </a:moveTo>
                    <a:lnTo>
                      <a:pt x="1122045" y="0"/>
                    </a:lnTo>
                    <a:lnTo>
                      <a:pt x="1122045" y="1649730"/>
                    </a:lnTo>
                    <a:lnTo>
                      <a:pt x="0" y="1649730"/>
                    </a:lnTo>
                    <a:close/>
                  </a:path>
                </a:pathLst>
              </a:custGeom>
              <a:solidFill>
                <a:srgbClr val="000000">
                  <a:alpha val="162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83" name="Google Shape;283;p22"/>
            <p:cNvSpPr/>
            <p:nvPr/>
          </p:nvSpPr>
          <p:spPr>
            <a:xfrm>
              <a:off x="4487664" y="-1392204"/>
              <a:ext cx="2295387" cy="421902"/>
            </a:xfrm>
            <a:custGeom>
              <a:avLst/>
              <a:gdLst/>
              <a:ahLst/>
              <a:cxnLst/>
              <a:rect l="l" t="t" r="r" b="b"/>
              <a:pathLst>
                <a:path w="2223135" h="408622" extrusionOk="0">
                  <a:moveTo>
                    <a:pt x="537210" y="0"/>
                  </a:moveTo>
                  <a:lnTo>
                    <a:pt x="2223135" y="0"/>
                  </a:lnTo>
                  <a:lnTo>
                    <a:pt x="1684973" y="408623"/>
                  </a:lnTo>
                  <a:lnTo>
                    <a:pt x="0" y="40862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" name="Google Shape;284;p22"/>
            <p:cNvSpPr/>
            <p:nvPr/>
          </p:nvSpPr>
          <p:spPr>
            <a:xfrm>
              <a:off x="6781332" y="-1392204"/>
              <a:ext cx="1704329" cy="421902"/>
            </a:xfrm>
            <a:custGeom>
              <a:avLst/>
              <a:gdLst/>
              <a:ahLst/>
              <a:cxnLst/>
              <a:rect l="l" t="t" r="r" b="b"/>
              <a:pathLst>
                <a:path w="1650682" h="408622" extrusionOk="0">
                  <a:moveTo>
                    <a:pt x="1122045" y="0"/>
                  </a:moveTo>
                  <a:lnTo>
                    <a:pt x="0" y="0"/>
                  </a:lnTo>
                  <a:lnTo>
                    <a:pt x="528638" y="408623"/>
                  </a:lnTo>
                  <a:lnTo>
                    <a:pt x="1650682" y="40862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" name="Google Shape;285;p22"/>
            <p:cNvSpPr/>
            <p:nvPr/>
          </p:nvSpPr>
          <p:spPr>
            <a:xfrm>
              <a:off x="4487664" y="-1392204"/>
              <a:ext cx="2295387" cy="421902"/>
            </a:xfrm>
            <a:custGeom>
              <a:avLst/>
              <a:gdLst/>
              <a:ahLst/>
              <a:cxnLst/>
              <a:rect l="l" t="t" r="r" b="b"/>
              <a:pathLst>
                <a:path w="2223135" h="408622" extrusionOk="0">
                  <a:moveTo>
                    <a:pt x="537210" y="0"/>
                  </a:moveTo>
                  <a:lnTo>
                    <a:pt x="2223135" y="0"/>
                  </a:lnTo>
                  <a:lnTo>
                    <a:pt x="1684973" y="408623"/>
                  </a:lnTo>
                  <a:lnTo>
                    <a:pt x="0" y="408623"/>
                  </a:lnTo>
                  <a:close/>
                </a:path>
              </a:pathLst>
            </a:custGeom>
            <a:solidFill>
              <a:srgbClr val="FFFFFF">
                <a:alpha val="5809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" name="Google Shape;286;p22"/>
            <p:cNvSpPr/>
            <p:nvPr/>
          </p:nvSpPr>
          <p:spPr>
            <a:xfrm>
              <a:off x="6781332" y="-1392204"/>
              <a:ext cx="1704329" cy="421902"/>
            </a:xfrm>
            <a:custGeom>
              <a:avLst/>
              <a:gdLst/>
              <a:ahLst/>
              <a:cxnLst/>
              <a:rect l="l" t="t" r="r" b="b"/>
              <a:pathLst>
                <a:path w="1650682" h="408622" extrusionOk="0">
                  <a:moveTo>
                    <a:pt x="1122045" y="0"/>
                  </a:moveTo>
                  <a:lnTo>
                    <a:pt x="0" y="0"/>
                  </a:lnTo>
                  <a:lnTo>
                    <a:pt x="528638" y="408623"/>
                  </a:lnTo>
                  <a:lnTo>
                    <a:pt x="1650682" y="408623"/>
                  </a:lnTo>
                  <a:close/>
                </a:path>
              </a:pathLst>
            </a:custGeom>
            <a:solidFill>
              <a:srgbClr val="FFFFFF">
                <a:alpha val="245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15211920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1 Title">
  <p:cSld name="001 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>
            <a:spLocks noGrp="1"/>
          </p:cNvSpPr>
          <p:nvPr>
            <p:ph type="title"/>
          </p:nvPr>
        </p:nvSpPr>
        <p:spPr>
          <a:xfrm>
            <a:off x="7281351" y="1908325"/>
            <a:ext cx="4578900" cy="2272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7277650" y="4772900"/>
            <a:ext cx="45864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2pPr>
            <a:lvl3pPr lvl="2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3pPr>
            <a:lvl4pPr lvl="3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4pPr>
            <a:lvl5pPr lvl="4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5pPr>
            <a:lvl6pPr lvl="5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6pPr>
            <a:lvl7pPr lvl="6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7pPr>
            <a:lvl8pPr lvl="7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8pPr>
            <a:lvl9pPr lvl="8">
              <a:spcBef>
                <a:spcPts val="2100"/>
              </a:spcBef>
              <a:spcAft>
                <a:spcPts val="210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955602" y="6185591"/>
            <a:ext cx="4877943" cy="243896"/>
          </a:xfrm>
          <a:custGeom>
            <a:avLst/>
            <a:gdLst/>
            <a:ahLst/>
            <a:cxnLst/>
            <a:rect l="l" t="t" r="r" b="b"/>
            <a:pathLst>
              <a:path w="4724400" h="236219" extrusionOk="0">
                <a:moveTo>
                  <a:pt x="2362200" y="236220"/>
                </a:moveTo>
                <a:cubicBezTo>
                  <a:pt x="3663315" y="236220"/>
                  <a:pt x="4724400" y="182880"/>
                  <a:pt x="4724400" y="118110"/>
                </a:cubicBezTo>
                <a:cubicBezTo>
                  <a:pt x="4724400" y="52388"/>
                  <a:pt x="3663315" y="0"/>
                  <a:pt x="2362200" y="0"/>
                </a:cubicBezTo>
                <a:cubicBezTo>
                  <a:pt x="1061085" y="0"/>
                  <a:pt x="0" y="53340"/>
                  <a:pt x="0" y="118110"/>
                </a:cubicBezTo>
                <a:cubicBezTo>
                  <a:pt x="0" y="182880"/>
                  <a:pt x="1061085" y="236220"/>
                  <a:pt x="2362200" y="236220"/>
                </a:cubicBezTo>
                <a:close/>
              </a:path>
            </a:pathLst>
          </a:custGeom>
          <a:solidFill>
            <a:srgbClr val="000000">
              <a:alpha val="2346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2"/>
          <p:cNvSpPr/>
          <p:nvPr/>
        </p:nvSpPr>
        <p:spPr>
          <a:xfrm rot="-2700000">
            <a:off x="955912" y="1142746"/>
            <a:ext cx="4877309" cy="4877309"/>
          </a:xfrm>
          <a:custGeom>
            <a:avLst/>
            <a:gdLst/>
            <a:ahLst/>
            <a:cxnLst/>
            <a:rect l="l" t="t" r="r" b="b"/>
            <a:pathLst>
              <a:path w="4724354" h="4724354" extrusionOk="0">
                <a:moveTo>
                  <a:pt x="4724355" y="2362177"/>
                </a:moveTo>
                <a:cubicBezTo>
                  <a:pt x="4724355" y="3666772"/>
                  <a:pt x="3666772" y="4724355"/>
                  <a:pt x="2362177" y="4724355"/>
                </a:cubicBezTo>
                <a:cubicBezTo>
                  <a:pt x="1057583" y="4724355"/>
                  <a:pt x="0" y="3666772"/>
                  <a:pt x="0" y="2362177"/>
                </a:cubicBezTo>
                <a:cubicBezTo>
                  <a:pt x="0" y="1057583"/>
                  <a:pt x="1057583" y="0"/>
                  <a:pt x="2362177" y="0"/>
                </a:cubicBezTo>
                <a:cubicBezTo>
                  <a:pt x="3666772" y="0"/>
                  <a:pt x="4724355" y="1057583"/>
                  <a:pt x="4724355" y="23621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" name="Google Shape;17;p2"/>
          <p:cNvGrpSpPr/>
          <p:nvPr/>
        </p:nvGrpSpPr>
        <p:grpSpPr>
          <a:xfrm>
            <a:off x="1944105" y="4604275"/>
            <a:ext cx="2896971" cy="1702034"/>
            <a:chOff x="4692026" y="4370063"/>
            <a:chExt cx="2807959" cy="1649737"/>
          </a:xfrm>
        </p:grpSpPr>
        <p:sp>
          <p:nvSpPr>
            <p:cNvPr id="18" name="Google Shape;18;p2"/>
            <p:cNvSpPr/>
            <p:nvPr/>
          </p:nvSpPr>
          <p:spPr>
            <a:xfrm>
              <a:off x="4692026" y="4370063"/>
              <a:ext cx="2807065" cy="1649730"/>
            </a:xfrm>
            <a:custGeom>
              <a:avLst/>
              <a:gdLst/>
              <a:ahLst/>
              <a:cxnLst/>
              <a:rect l="l" t="t" r="r" b="b"/>
              <a:pathLst>
                <a:path w="1685925" h="1649730" extrusionOk="0">
                  <a:moveTo>
                    <a:pt x="0" y="0"/>
                  </a:moveTo>
                  <a:lnTo>
                    <a:pt x="1685925" y="0"/>
                  </a:lnTo>
                  <a:lnTo>
                    <a:pt x="1685925" y="1649730"/>
                  </a:lnTo>
                  <a:lnTo>
                    <a:pt x="0" y="164973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6377940" y="4370070"/>
              <a:ext cx="1122045" cy="1649730"/>
            </a:xfrm>
            <a:custGeom>
              <a:avLst/>
              <a:gdLst/>
              <a:ahLst/>
              <a:cxnLst/>
              <a:rect l="l" t="t" r="r" b="b"/>
              <a:pathLst>
                <a:path w="1122045" h="1649730" extrusionOk="0">
                  <a:moveTo>
                    <a:pt x="0" y="0"/>
                  </a:moveTo>
                  <a:lnTo>
                    <a:pt x="1122045" y="0"/>
                  </a:lnTo>
                  <a:lnTo>
                    <a:pt x="1122045" y="1649730"/>
                  </a:lnTo>
                  <a:lnTo>
                    <a:pt x="0" y="1649730"/>
                  </a:lnTo>
                  <a:close/>
                </a:path>
              </a:pathLst>
            </a:custGeom>
            <a:solidFill>
              <a:srgbClr val="000000">
                <a:alpha val="162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" name="Google Shape;20;p2"/>
          <p:cNvSpPr/>
          <p:nvPr/>
        </p:nvSpPr>
        <p:spPr>
          <a:xfrm>
            <a:off x="1389964" y="4604396"/>
            <a:ext cx="2295387" cy="421902"/>
          </a:xfrm>
          <a:custGeom>
            <a:avLst/>
            <a:gdLst/>
            <a:ahLst/>
            <a:cxnLst/>
            <a:rect l="l" t="t" r="r" b="b"/>
            <a:pathLst>
              <a:path w="2223135" h="408622" extrusionOk="0">
                <a:moveTo>
                  <a:pt x="537210" y="0"/>
                </a:moveTo>
                <a:lnTo>
                  <a:pt x="2223135" y="0"/>
                </a:lnTo>
                <a:lnTo>
                  <a:pt x="1684973" y="408623"/>
                </a:lnTo>
                <a:lnTo>
                  <a:pt x="0" y="40862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2"/>
          <p:cNvSpPr/>
          <p:nvPr/>
        </p:nvSpPr>
        <p:spPr>
          <a:xfrm>
            <a:off x="3683632" y="4604396"/>
            <a:ext cx="1704329" cy="421902"/>
          </a:xfrm>
          <a:custGeom>
            <a:avLst/>
            <a:gdLst/>
            <a:ahLst/>
            <a:cxnLst/>
            <a:rect l="l" t="t" r="r" b="b"/>
            <a:pathLst>
              <a:path w="1650682" h="408622" extrusionOk="0">
                <a:moveTo>
                  <a:pt x="1122045" y="0"/>
                </a:moveTo>
                <a:lnTo>
                  <a:pt x="0" y="0"/>
                </a:lnTo>
                <a:lnTo>
                  <a:pt x="528638" y="408623"/>
                </a:lnTo>
                <a:lnTo>
                  <a:pt x="1650682" y="40862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2" name="Google Shape;22;p2"/>
          <p:cNvGrpSpPr/>
          <p:nvPr/>
        </p:nvGrpSpPr>
        <p:grpSpPr>
          <a:xfrm>
            <a:off x="2606322" y="1783563"/>
            <a:ext cx="1560259" cy="2624294"/>
            <a:chOff x="3083744" y="1423529"/>
            <a:chExt cx="913447" cy="1536382"/>
          </a:xfrm>
        </p:grpSpPr>
        <p:sp>
          <p:nvSpPr>
            <p:cNvPr id="23" name="Google Shape;23;p2"/>
            <p:cNvSpPr/>
            <p:nvPr/>
          </p:nvSpPr>
          <p:spPr>
            <a:xfrm>
              <a:off x="3375209" y="2458896"/>
              <a:ext cx="330517" cy="439102"/>
            </a:xfrm>
            <a:custGeom>
              <a:avLst/>
              <a:gdLst/>
              <a:ahLst/>
              <a:cxnLst/>
              <a:rect l="l" t="t" r="r" b="b"/>
              <a:pathLst>
                <a:path w="330517" h="439102" extrusionOk="0">
                  <a:moveTo>
                    <a:pt x="0" y="0"/>
                  </a:moveTo>
                  <a:lnTo>
                    <a:pt x="330517" y="0"/>
                  </a:lnTo>
                  <a:lnTo>
                    <a:pt x="330517" y="439103"/>
                  </a:lnTo>
                  <a:lnTo>
                    <a:pt x="0" y="439103"/>
                  </a:lnTo>
                  <a:close/>
                </a:path>
              </a:pathLst>
            </a:custGeom>
            <a:solidFill>
              <a:srgbClr val="56484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3375209" y="2502711"/>
              <a:ext cx="330517" cy="108584"/>
            </a:xfrm>
            <a:custGeom>
              <a:avLst/>
              <a:gdLst/>
              <a:ahLst/>
              <a:cxnLst/>
              <a:rect l="l" t="t" r="r" b="b"/>
              <a:pathLst>
                <a:path w="330517" h="108584" extrusionOk="0">
                  <a:moveTo>
                    <a:pt x="0" y="40957"/>
                  </a:moveTo>
                  <a:lnTo>
                    <a:pt x="330517" y="0"/>
                  </a:lnTo>
                  <a:lnTo>
                    <a:pt x="330517" y="66675"/>
                  </a:lnTo>
                  <a:lnTo>
                    <a:pt x="0" y="108585"/>
                  </a:lnTo>
                  <a:close/>
                </a:path>
              </a:pathLst>
            </a:custGeom>
            <a:solidFill>
              <a:srgbClr val="86736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3375209" y="2625583"/>
              <a:ext cx="330517" cy="108585"/>
            </a:xfrm>
            <a:custGeom>
              <a:avLst/>
              <a:gdLst/>
              <a:ahLst/>
              <a:cxnLst/>
              <a:rect l="l" t="t" r="r" b="b"/>
              <a:pathLst>
                <a:path w="330517" h="108585" extrusionOk="0">
                  <a:moveTo>
                    <a:pt x="0" y="40958"/>
                  </a:moveTo>
                  <a:cubicBezTo>
                    <a:pt x="110490" y="27623"/>
                    <a:pt x="220027" y="13335"/>
                    <a:pt x="330517" y="0"/>
                  </a:cubicBezTo>
                  <a:cubicBezTo>
                    <a:pt x="330517" y="22860"/>
                    <a:pt x="330517" y="44767"/>
                    <a:pt x="330517" y="67628"/>
                  </a:cubicBezTo>
                  <a:cubicBezTo>
                    <a:pt x="220027" y="80963"/>
                    <a:pt x="110490" y="95250"/>
                    <a:pt x="0" y="108585"/>
                  </a:cubicBezTo>
                  <a:cubicBezTo>
                    <a:pt x="0" y="86678"/>
                    <a:pt x="0" y="63817"/>
                    <a:pt x="0" y="40958"/>
                  </a:cubicBezTo>
                  <a:close/>
                </a:path>
              </a:pathLst>
            </a:custGeom>
            <a:solidFill>
              <a:srgbClr val="86736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375209" y="2748456"/>
              <a:ext cx="330517" cy="109537"/>
            </a:xfrm>
            <a:custGeom>
              <a:avLst/>
              <a:gdLst/>
              <a:ahLst/>
              <a:cxnLst/>
              <a:rect l="l" t="t" r="r" b="b"/>
              <a:pathLst>
                <a:path w="330517" h="109537" extrusionOk="0">
                  <a:moveTo>
                    <a:pt x="0" y="41910"/>
                  </a:moveTo>
                  <a:lnTo>
                    <a:pt x="330517" y="0"/>
                  </a:lnTo>
                  <a:lnTo>
                    <a:pt x="330517" y="67627"/>
                  </a:lnTo>
                  <a:lnTo>
                    <a:pt x="0" y="109538"/>
                  </a:lnTo>
                  <a:close/>
                </a:path>
              </a:pathLst>
            </a:custGeom>
            <a:solidFill>
              <a:srgbClr val="86736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3375209" y="2897999"/>
              <a:ext cx="330517" cy="61912"/>
            </a:xfrm>
            <a:custGeom>
              <a:avLst/>
              <a:gdLst/>
              <a:ahLst/>
              <a:cxnLst/>
              <a:rect l="l" t="t" r="r" b="b"/>
              <a:pathLst>
                <a:path w="330517" h="61912" extrusionOk="0">
                  <a:moveTo>
                    <a:pt x="81915" y="61913"/>
                  </a:moveTo>
                  <a:lnTo>
                    <a:pt x="247650" y="61913"/>
                  </a:lnTo>
                  <a:lnTo>
                    <a:pt x="33051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44F5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083744" y="1423529"/>
              <a:ext cx="913447" cy="1036320"/>
            </a:xfrm>
            <a:custGeom>
              <a:avLst/>
              <a:gdLst/>
              <a:ahLst/>
              <a:cxnLst/>
              <a:rect l="l" t="t" r="r" b="b"/>
              <a:pathLst>
                <a:path w="913447" h="1036320" extrusionOk="0">
                  <a:moveTo>
                    <a:pt x="456247" y="0"/>
                  </a:moveTo>
                  <a:cubicBezTo>
                    <a:pt x="708660" y="0"/>
                    <a:pt x="913447" y="204788"/>
                    <a:pt x="913447" y="457200"/>
                  </a:cubicBezTo>
                  <a:cubicBezTo>
                    <a:pt x="913447" y="613410"/>
                    <a:pt x="835342" y="750570"/>
                    <a:pt x="716280" y="833438"/>
                  </a:cubicBezTo>
                  <a:cubicBezTo>
                    <a:pt x="655320" y="875348"/>
                    <a:pt x="621982" y="940118"/>
                    <a:pt x="621982" y="1014413"/>
                  </a:cubicBezTo>
                  <a:lnTo>
                    <a:pt x="621982" y="1036320"/>
                  </a:lnTo>
                  <a:lnTo>
                    <a:pt x="291465" y="1036320"/>
                  </a:lnTo>
                  <a:lnTo>
                    <a:pt x="291465" y="1014413"/>
                  </a:lnTo>
                  <a:cubicBezTo>
                    <a:pt x="291465" y="940118"/>
                    <a:pt x="258127" y="876300"/>
                    <a:pt x="197167" y="833438"/>
                  </a:cubicBezTo>
                  <a:cubicBezTo>
                    <a:pt x="78105" y="750570"/>
                    <a:pt x="0" y="613410"/>
                    <a:pt x="0" y="457200"/>
                  </a:cubicBezTo>
                  <a:cubicBezTo>
                    <a:pt x="0" y="204788"/>
                    <a:pt x="203835" y="0"/>
                    <a:pt x="45624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3274244" y="1789289"/>
              <a:ext cx="532447" cy="669607"/>
            </a:xfrm>
            <a:custGeom>
              <a:avLst/>
              <a:gdLst/>
              <a:ahLst/>
              <a:cxnLst/>
              <a:rect l="l" t="t" r="r" b="b"/>
              <a:pathLst>
                <a:path w="532447" h="669607" extrusionOk="0">
                  <a:moveTo>
                    <a:pt x="303847" y="669607"/>
                  </a:moveTo>
                  <a:lnTo>
                    <a:pt x="303847" y="228600"/>
                  </a:lnTo>
                  <a:lnTo>
                    <a:pt x="228600" y="228600"/>
                  </a:lnTo>
                  <a:lnTo>
                    <a:pt x="228600" y="669607"/>
                  </a:lnTo>
                  <a:lnTo>
                    <a:pt x="178117" y="669607"/>
                  </a:lnTo>
                  <a:lnTo>
                    <a:pt x="178117" y="228600"/>
                  </a:lnTo>
                  <a:lnTo>
                    <a:pt x="114300" y="228600"/>
                  </a:lnTo>
                  <a:cubicBezTo>
                    <a:pt x="82867" y="228600"/>
                    <a:pt x="54292" y="216217"/>
                    <a:pt x="33338" y="195263"/>
                  </a:cubicBezTo>
                  <a:cubicBezTo>
                    <a:pt x="12382" y="174308"/>
                    <a:pt x="0" y="145733"/>
                    <a:pt x="0" y="114300"/>
                  </a:cubicBezTo>
                  <a:cubicBezTo>
                    <a:pt x="0" y="82867"/>
                    <a:pt x="12382" y="54292"/>
                    <a:pt x="33338" y="33338"/>
                  </a:cubicBezTo>
                  <a:cubicBezTo>
                    <a:pt x="54292" y="12382"/>
                    <a:pt x="82867" y="0"/>
                    <a:pt x="114300" y="0"/>
                  </a:cubicBezTo>
                  <a:cubicBezTo>
                    <a:pt x="145732" y="0"/>
                    <a:pt x="174307" y="12382"/>
                    <a:pt x="195263" y="33338"/>
                  </a:cubicBezTo>
                  <a:cubicBezTo>
                    <a:pt x="216217" y="54292"/>
                    <a:pt x="228600" y="82867"/>
                    <a:pt x="228600" y="114300"/>
                  </a:cubicBezTo>
                  <a:lnTo>
                    <a:pt x="228600" y="178117"/>
                  </a:lnTo>
                  <a:lnTo>
                    <a:pt x="303847" y="178117"/>
                  </a:lnTo>
                  <a:lnTo>
                    <a:pt x="303847" y="114300"/>
                  </a:lnTo>
                  <a:cubicBezTo>
                    <a:pt x="303847" y="82867"/>
                    <a:pt x="316230" y="54292"/>
                    <a:pt x="337185" y="33338"/>
                  </a:cubicBezTo>
                  <a:cubicBezTo>
                    <a:pt x="358140" y="12382"/>
                    <a:pt x="386715" y="0"/>
                    <a:pt x="418147" y="0"/>
                  </a:cubicBezTo>
                  <a:cubicBezTo>
                    <a:pt x="449580" y="0"/>
                    <a:pt x="478155" y="12382"/>
                    <a:pt x="499110" y="33338"/>
                  </a:cubicBezTo>
                  <a:cubicBezTo>
                    <a:pt x="520065" y="54292"/>
                    <a:pt x="532447" y="82867"/>
                    <a:pt x="532447" y="114300"/>
                  </a:cubicBezTo>
                  <a:cubicBezTo>
                    <a:pt x="532447" y="145733"/>
                    <a:pt x="520065" y="174308"/>
                    <a:pt x="499110" y="195263"/>
                  </a:cubicBezTo>
                  <a:cubicBezTo>
                    <a:pt x="478155" y="216217"/>
                    <a:pt x="449580" y="228600"/>
                    <a:pt x="418147" y="228600"/>
                  </a:cubicBezTo>
                  <a:lnTo>
                    <a:pt x="354330" y="228600"/>
                  </a:lnTo>
                  <a:lnTo>
                    <a:pt x="354330" y="669607"/>
                  </a:lnTo>
                  <a:lnTo>
                    <a:pt x="303847" y="669607"/>
                  </a:lnTo>
                  <a:lnTo>
                    <a:pt x="303847" y="669607"/>
                  </a:lnTo>
                  <a:close/>
                  <a:moveTo>
                    <a:pt x="354330" y="114300"/>
                  </a:moveTo>
                  <a:lnTo>
                    <a:pt x="354330" y="178117"/>
                  </a:lnTo>
                  <a:lnTo>
                    <a:pt x="418147" y="178117"/>
                  </a:lnTo>
                  <a:cubicBezTo>
                    <a:pt x="435292" y="178117"/>
                    <a:pt x="451485" y="170497"/>
                    <a:pt x="462915" y="159067"/>
                  </a:cubicBezTo>
                  <a:cubicBezTo>
                    <a:pt x="474345" y="147638"/>
                    <a:pt x="481965" y="131445"/>
                    <a:pt x="481965" y="114300"/>
                  </a:cubicBezTo>
                  <a:cubicBezTo>
                    <a:pt x="481965" y="97155"/>
                    <a:pt x="475297" y="80963"/>
                    <a:pt x="462915" y="69532"/>
                  </a:cubicBezTo>
                  <a:cubicBezTo>
                    <a:pt x="451485" y="58102"/>
                    <a:pt x="435292" y="50482"/>
                    <a:pt x="418147" y="50482"/>
                  </a:cubicBezTo>
                  <a:cubicBezTo>
                    <a:pt x="401003" y="50482"/>
                    <a:pt x="384810" y="57150"/>
                    <a:pt x="373380" y="69532"/>
                  </a:cubicBezTo>
                  <a:cubicBezTo>
                    <a:pt x="360997" y="80963"/>
                    <a:pt x="354330" y="96202"/>
                    <a:pt x="354330" y="114300"/>
                  </a:cubicBezTo>
                  <a:lnTo>
                    <a:pt x="354330" y="114300"/>
                  </a:lnTo>
                  <a:close/>
                  <a:moveTo>
                    <a:pt x="114300" y="178117"/>
                  </a:moveTo>
                  <a:lnTo>
                    <a:pt x="178117" y="178117"/>
                  </a:lnTo>
                  <a:lnTo>
                    <a:pt x="178117" y="114300"/>
                  </a:lnTo>
                  <a:cubicBezTo>
                    <a:pt x="178117" y="97155"/>
                    <a:pt x="171450" y="80963"/>
                    <a:pt x="159067" y="69532"/>
                  </a:cubicBezTo>
                  <a:cubicBezTo>
                    <a:pt x="147638" y="58102"/>
                    <a:pt x="131445" y="50482"/>
                    <a:pt x="114300" y="50482"/>
                  </a:cubicBezTo>
                  <a:cubicBezTo>
                    <a:pt x="97155" y="50482"/>
                    <a:pt x="80963" y="57150"/>
                    <a:pt x="69532" y="69532"/>
                  </a:cubicBezTo>
                  <a:cubicBezTo>
                    <a:pt x="58102" y="80963"/>
                    <a:pt x="50482" y="97155"/>
                    <a:pt x="50482" y="114300"/>
                  </a:cubicBezTo>
                  <a:cubicBezTo>
                    <a:pt x="50482" y="131445"/>
                    <a:pt x="57150" y="147638"/>
                    <a:pt x="69532" y="159067"/>
                  </a:cubicBezTo>
                  <a:cubicBezTo>
                    <a:pt x="80963" y="170497"/>
                    <a:pt x="96202" y="178117"/>
                    <a:pt x="114300" y="1781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" name="Google Shape;30;p2"/>
          <p:cNvGrpSpPr/>
          <p:nvPr/>
        </p:nvGrpSpPr>
        <p:grpSpPr>
          <a:xfrm rot="2048666">
            <a:off x="9804388" y="1060673"/>
            <a:ext cx="2242516" cy="1205679"/>
            <a:chOff x="3448893" y="949065"/>
            <a:chExt cx="2173513" cy="1168580"/>
          </a:xfrm>
        </p:grpSpPr>
        <p:sp>
          <p:nvSpPr>
            <p:cNvPr id="31" name="Google Shape;31;p2"/>
            <p:cNvSpPr/>
            <p:nvPr/>
          </p:nvSpPr>
          <p:spPr>
            <a:xfrm>
              <a:off x="4498069" y="1640485"/>
              <a:ext cx="1124337" cy="477160"/>
            </a:xfrm>
            <a:custGeom>
              <a:avLst/>
              <a:gdLst/>
              <a:ahLst/>
              <a:cxnLst/>
              <a:rect l="l" t="t" r="r" b="b"/>
              <a:pathLst>
                <a:path w="814737" h="345768" extrusionOk="0">
                  <a:moveTo>
                    <a:pt x="804830" y="218856"/>
                  </a:moveTo>
                  <a:cubicBezTo>
                    <a:pt x="729155" y="367840"/>
                    <a:pt x="532086" y="146335"/>
                    <a:pt x="320040" y="184960"/>
                  </a:cubicBezTo>
                  <a:cubicBezTo>
                    <a:pt x="175786" y="210973"/>
                    <a:pt x="80404" y="251176"/>
                    <a:pt x="0" y="345769"/>
                  </a:cubicBezTo>
                  <a:cubicBezTo>
                    <a:pt x="409903" y="-232038"/>
                    <a:pt x="889963" y="51742"/>
                    <a:pt x="804830" y="21885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3963048" y="949065"/>
              <a:ext cx="553783" cy="1135180"/>
            </a:xfrm>
            <a:custGeom>
              <a:avLst/>
              <a:gdLst/>
              <a:ahLst/>
              <a:cxnLst/>
              <a:rect l="l" t="t" r="r" b="b"/>
              <a:pathLst>
                <a:path w="401292" h="822594" extrusionOk="0">
                  <a:moveTo>
                    <a:pt x="401279" y="442645"/>
                  </a:moveTo>
                  <a:cubicBezTo>
                    <a:pt x="400491" y="299179"/>
                    <a:pt x="351618" y="151772"/>
                    <a:pt x="246777" y="54025"/>
                  </a:cubicBezTo>
                  <a:cubicBezTo>
                    <a:pt x="223129" y="31954"/>
                    <a:pt x="195539" y="11458"/>
                    <a:pt x="163220" y="3576"/>
                  </a:cubicBezTo>
                  <a:cubicBezTo>
                    <a:pt x="87545" y="-16131"/>
                    <a:pt x="2411" y="48507"/>
                    <a:pt x="47" y="126547"/>
                  </a:cubicBezTo>
                  <a:cubicBezTo>
                    <a:pt x="-2318" y="217987"/>
                    <a:pt x="85969" y="281049"/>
                    <a:pt x="150607" y="345687"/>
                  </a:cubicBezTo>
                  <a:cubicBezTo>
                    <a:pt x="275155" y="468658"/>
                    <a:pt x="335852" y="648385"/>
                    <a:pt x="316933" y="822594"/>
                  </a:cubicBezTo>
                  <a:cubicBezTo>
                    <a:pt x="369748" y="705930"/>
                    <a:pt x="402067" y="570346"/>
                    <a:pt x="401279" y="4426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448893" y="1450622"/>
              <a:ext cx="807082" cy="435409"/>
            </a:xfrm>
            <a:custGeom>
              <a:avLst/>
              <a:gdLst/>
              <a:ahLst/>
              <a:cxnLst/>
              <a:rect l="l" t="t" r="r" b="b"/>
              <a:pathLst>
                <a:path w="584842" h="315514" extrusionOk="0">
                  <a:moveTo>
                    <a:pt x="277415" y="198059"/>
                  </a:moveTo>
                  <a:cubicBezTo>
                    <a:pt x="234848" y="209883"/>
                    <a:pt x="194646" y="229590"/>
                    <a:pt x="150503" y="235896"/>
                  </a:cubicBezTo>
                  <a:cubicBezTo>
                    <a:pt x="93747" y="244567"/>
                    <a:pt x="28320" y="228802"/>
                    <a:pt x="6248" y="167316"/>
                  </a:cubicBezTo>
                  <a:cubicBezTo>
                    <a:pt x="-5576" y="134208"/>
                    <a:pt x="-58" y="97948"/>
                    <a:pt x="18072" y="68781"/>
                  </a:cubicBezTo>
                  <a:cubicBezTo>
                    <a:pt x="63004" y="-6105"/>
                    <a:pt x="148926" y="-5316"/>
                    <a:pt x="224601" y="4931"/>
                  </a:cubicBezTo>
                  <a:cubicBezTo>
                    <a:pt x="471331" y="38827"/>
                    <a:pt x="571442" y="272945"/>
                    <a:pt x="584843" y="315512"/>
                  </a:cubicBezTo>
                  <a:cubicBezTo>
                    <a:pt x="584843" y="316300"/>
                    <a:pt x="449259" y="150762"/>
                    <a:pt x="277415" y="19805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4" name="Google Shape;34;p2"/>
          <p:cNvSpPr/>
          <p:nvPr/>
        </p:nvSpPr>
        <p:spPr>
          <a:xfrm rot="-7451544">
            <a:off x="572724" y="5006105"/>
            <a:ext cx="571261" cy="1171007"/>
          </a:xfrm>
          <a:custGeom>
            <a:avLst/>
            <a:gdLst/>
            <a:ahLst/>
            <a:cxnLst/>
            <a:rect l="l" t="t" r="r" b="b"/>
            <a:pathLst>
              <a:path w="401292" h="822594" extrusionOk="0">
                <a:moveTo>
                  <a:pt x="401279" y="442645"/>
                </a:moveTo>
                <a:cubicBezTo>
                  <a:pt x="400491" y="299179"/>
                  <a:pt x="351618" y="151772"/>
                  <a:pt x="246777" y="54025"/>
                </a:cubicBezTo>
                <a:cubicBezTo>
                  <a:pt x="223129" y="31954"/>
                  <a:pt x="195539" y="11458"/>
                  <a:pt x="163220" y="3576"/>
                </a:cubicBezTo>
                <a:cubicBezTo>
                  <a:pt x="87545" y="-16131"/>
                  <a:pt x="2411" y="48507"/>
                  <a:pt x="47" y="126547"/>
                </a:cubicBezTo>
                <a:cubicBezTo>
                  <a:pt x="-2318" y="217987"/>
                  <a:pt x="85969" y="281049"/>
                  <a:pt x="150607" y="345687"/>
                </a:cubicBezTo>
                <a:cubicBezTo>
                  <a:pt x="275155" y="468658"/>
                  <a:pt x="335852" y="648385"/>
                  <a:pt x="316933" y="822594"/>
                </a:cubicBezTo>
                <a:cubicBezTo>
                  <a:pt x="369748" y="705930"/>
                  <a:pt x="402067" y="570346"/>
                  <a:pt x="401279" y="44264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2"/>
          <p:cNvSpPr/>
          <p:nvPr/>
        </p:nvSpPr>
        <p:spPr>
          <a:xfrm rot="-7451544">
            <a:off x="796177" y="5610134"/>
            <a:ext cx="832554" cy="449151"/>
          </a:xfrm>
          <a:custGeom>
            <a:avLst/>
            <a:gdLst/>
            <a:ahLst/>
            <a:cxnLst/>
            <a:rect l="l" t="t" r="r" b="b"/>
            <a:pathLst>
              <a:path w="584842" h="315514" extrusionOk="0">
                <a:moveTo>
                  <a:pt x="277415" y="198059"/>
                </a:moveTo>
                <a:cubicBezTo>
                  <a:pt x="234848" y="209883"/>
                  <a:pt x="194646" y="229590"/>
                  <a:pt x="150503" y="235896"/>
                </a:cubicBezTo>
                <a:cubicBezTo>
                  <a:pt x="93747" y="244567"/>
                  <a:pt x="28320" y="228802"/>
                  <a:pt x="6248" y="167316"/>
                </a:cubicBezTo>
                <a:cubicBezTo>
                  <a:pt x="-5576" y="134208"/>
                  <a:pt x="-58" y="97948"/>
                  <a:pt x="18072" y="68781"/>
                </a:cubicBezTo>
                <a:cubicBezTo>
                  <a:pt x="63004" y="-6105"/>
                  <a:pt x="148926" y="-5316"/>
                  <a:pt x="224601" y="4931"/>
                </a:cubicBezTo>
                <a:cubicBezTo>
                  <a:pt x="471331" y="38827"/>
                  <a:pt x="571442" y="272945"/>
                  <a:pt x="584843" y="315512"/>
                </a:cubicBezTo>
                <a:cubicBezTo>
                  <a:pt x="584843" y="316300"/>
                  <a:pt x="449259" y="150762"/>
                  <a:pt x="277415" y="19805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6" name="Google Shape;36;p2"/>
          <p:cNvGrpSpPr/>
          <p:nvPr/>
        </p:nvGrpSpPr>
        <p:grpSpPr>
          <a:xfrm rot="-1838053">
            <a:off x="553605" y="90788"/>
            <a:ext cx="2242379" cy="1205605"/>
            <a:chOff x="3448893" y="949065"/>
            <a:chExt cx="2173513" cy="1168580"/>
          </a:xfrm>
        </p:grpSpPr>
        <p:sp>
          <p:nvSpPr>
            <p:cNvPr id="37" name="Google Shape;37;p2"/>
            <p:cNvSpPr/>
            <p:nvPr/>
          </p:nvSpPr>
          <p:spPr>
            <a:xfrm>
              <a:off x="4498069" y="1640485"/>
              <a:ext cx="1124337" cy="477160"/>
            </a:xfrm>
            <a:custGeom>
              <a:avLst/>
              <a:gdLst/>
              <a:ahLst/>
              <a:cxnLst/>
              <a:rect l="l" t="t" r="r" b="b"/>
              <a:pathLst>
                <a:path w="814737" h="345768" extrusionOk="0">
                  <a:moveTo>
                    <a:pt x="804830" y="218856"/>
                  </a:moveTo>
                  <a:cubicBezTo>
                    <a:pt x="729155" y="367840"/>
                    <a:pt x="532086" y="146335"/>
                    <a:pt x="320040" y="184960"/>
                  </a:cubicBezTo>
                  <a:cubicBezTo>
                    <a:pt x="175786" y="210973"/>
                    <a:pt x="80404" y="251176"/>
                    <a:pt x="0" y="345769"/>
                  </a:cubicBezTo>
                  <a:cubicBezTo>
                    <a:pt x="409903" y="-232038"/>
                    <a:pt x="889963" y="51742"/>
                    <a:pt x="804830" y="21885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3963048" y="949065"/>
              <a:ext cx="553783" cy="1135180"/>
            </a:xfrm>
            <a:custGeom>
              <a:avLst/>
              <a:gdLst/>
              <a:ahLst/>
              <a:cxnLst/>
              <a:rect l="l" t="t" r="r" b="b"/>
              <a:pathLst>
                <a:path w="401292" h="822594" extrusionOk="0">
                  <a:moveTo>
                    <a:pt x="401279" y="442645"/>
                  </a:moveTo>
                  <a:cubicBezTo>
                    <a:pt x="400491" y="299179"/>
                    <a:pt x="351618" y="151772"/>
                    <a:pt x="246777" y="54025"/>
                  </a:cubicBezTo>
                  <a:cubicBezTo>
                    <a:pt x="223129" y="31954"/>
                    <a:pt x="195539" y="11458"/>
                    <a:pt x="163220" y="3576"/>
                  </a:cubicBezTo>
                  <a:cubicBezTo>
                    <a:pt x="87545" y="-16131"/>
                    <a:pt x="2411" y="48507"/>
                    <a:pt x="47" y="126547"/>
                  </a:cubicBezTo>
                  <a:cubicBezTo>
                    <a:pt x="-2318" y="217987"/>
                    <a:pt x="85969" y="281049"/>
                    <a:pt x="150607" y="345687"/>
                  </a:cubicBezTo>
                  <a:cubicBezTo>
                    <a:pt x="275155" y="468658"/>
                    <a:pt x="335852" y="648385"/>
                    <a:pt x="316933" y="822594"/>
                  </a:cubicBezTo>
                  <a:cubicBezTo>
                    <a:pt x="369748" y="705930"/>
                    <a:pt x="402067" y="570346"/>
                    <a:pt x="401279" y="44264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3448893" y="1450622"/>
              <a:ext cx="807082" cy="435409"/>
            </a:xfrm>
            <a:custGeom>
              <a:avLst/>
              <a:gdLst/>
              <a:ahLst/>
              <a:cxnLst/>
              <a:rect l="l" t="t" r="r" b="b"/>
              <a:pathLst>
                <a:path w="584842" h="315514" extrusionOk="0">
                  <a:moveTo>
                    <a:pt x="277415" y="198059"/>
                  </a:moveTo>
                  <a:cubicBezTo>
                    <a:pt x="234848" y="209883"/>
                    <a:pt x="194646" y="229590"/>
                    <a:pt x="150503" y="235896"/>
                  </a:cubicBezTo>
                  <a:cubicBezTo>
                    <a:pt x="93747" y="244567"/>
                    <a:pt x="28320" y="228802"/>
                    <a:pt x="6248" y="167316"/>
                  </a:cubicBezTo>
                  <a:cubicBezTo>
                    <a:pt x="-5576" y="134208"/>
                    <a:pt x="-58" y="97948"/>
                    <a:pt x="18072" y="68781"/>
                  </a:cubicBezTo>
                  <a:cubicBezTo>
                    <a:pt x="63004" y="-6105"/>
                    <a:pt x="148926" y="-5316"/>
                    <a:pt x="224601" y="4931"/>
                  </a:cubicBezTo>
                  <a:cubicBezTo>
                    <a:pt x="471331" y="38827"/>
                    <a:pt x="571442" y="272945"/>
                    <a:pt x="584843" y="315512"/>
                  </a:cubicBezTo>
                  <a:cubicBezTo>
                    <a:pt x="584843" y="316300"/>
                    <a:pt x="449259" y="150762"/>
                    <a:pt x="277415" y="19805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0" name="Google Shape;40;p2"/>
          <p:cNvSpPr/>
          <p:nvPr/>
        </p:nvSpPr>
        <p:spPr>
          <a:xfrm>
            <a:off x="1389964" y="4604396"/>
            <a:ext cx="2295387" cy="421902"/>
          </a:xfrm>
          <a:custGeom>
            <a:avLst/>
            <a:gdLst/>
            <a:ahLst/>
            <a:cxnLst/>
            <a:rect l="l" t="t" r="r" b="b"/>
            <a:pathLst>
              <a:path w="2223135" h="408622" extrusionOk="0">
                <a:moveTo>
                  <a:pt x="537210" y="0"/>
                </a:moveTo>
                <a:lnTo>
                  <a:pt x="2223135" y="0"/>
                </a:lnTo>
                <a:lnTo>
                  <a:pt x="1684973" y="408623"/>
                </a:lnTo>
                <a:lnTo>
                  <a:pt x="0" y="408623"/>
                </a:lnTo>
                <a:close/>
              </a:path>
            </a:pathLst>
          </a:custGeom>
          <a:solidFill>
            <a:srgbClr val="FFFFFF">
              <a:alpha val="5809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41;p2"/>
          <p:cNvSpPr/>
          <p:nvPr/>
        </p:nvSpPr>
        <p:spPr>
          <a:xfrm>
            <a:off x="3683632" y="4604396"/>
            <a:ext cx="1704329" cy="421902"/>
          </a:xfrm>
          <a:custGeom>
            <a:avLst/>
            <a:gdLst/>
            <a:ahLst/>
            <a:cxnLst/>
            <a:rect l="l" t="t" r="r" b="b"/>
            <a:pathLst>
              <a:path w="1650682" h="408622" extrusionOk="0">
                <a:moveTo>
                  <a:pt x="1122045" y="0"/>
                </a:moveTo>
                <a:lnTo>
                  <a:pt x="0" y="0"/>
                </a:lnTo>
                <a:lnTo>
                  <a:pt x="528638" y="408623"/>
                </a:lnTo>
                <a:lnTo>
                  <a:pt x="1650682" y="408623"/>
                </a:lnTo>
                <a:close/>
              </a:path>
            </a:pathLst>
          </a:custGeom>
          <a:solidFill>
            <a:srgbClr val="FFFFFF">
              <a:alpha val="245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04030407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ust title">
  <p:cSld name="Just title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"/>
          <p:cNvSpPr txBox="1">
            <a:spLocks noGrp="1"/>
          </p:cNvSpPr>
          <p:nvPr>
            <p:ph type="title"/>
          </p:nvPr>
        </p:nvSpPr>
        <p:spPr>
          <a:xfrm>
            <a:off x="415650" y="421105"/>
            <a:ext cx="11360700" cy="1230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27825096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orning Meeting">
  <p:cSld name="Morning Meeting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4"/>
          <p:cNvSpPr/>
          <p:nvPr/>
        </p:nvSpPr>
        <p:spPr>
          <a:xfrm>
            <a:off x="320275" y="6642648"/>
            <a:ext cx="1547241" cy="214959"/>
          </a:xfrm>
          <a:custGeom>
            <a:avLst/>
            <a:gdLst/>
            <a:ahLst/>
            <a:cxnLst/>
            <a:rect l="l" t="t" r="r" b="b"/>
            <a:pathLst>
              <a:path w="4724400" h="236219" extrusionOk="0">
                <a:moveTo>
                  <a:pt x="2362200" y="236220"/>
                </a:moveTo>
                <a:cubicBezTo>
                  <a:pt x="3663315" y="236220"/>
                  <a:pt x="4724400" y="182880"/>
                  <a:pt x="4724400" y="118110"/>
                </a:cubicBezTo>
                <a:cubicBezTo>
                  <a:pt x="4724400" y="52388"/>
                  <a:pt x="3663315" y="0"/>
                  <a:pt x="2362200" y="0"/>
                </a:cubicBezTo>
                <a:cubicBezTo>
                  <a:pt x="1061085" y="0"/>
                  <a:pt x="0" y="53340"/>
                  <a:pt x="0" y="118110"/>
                </a:cubicBezTo>
                <a:cubicBezTo>
                  <a:pt x="0" y="182880"/>
                  <a:pt x="1061085" y="236220"/>
                  <a:pt x="2362200" y="236220"/>
                </a:cubicBezTo>
                <a:close/>
              </a:path>
            </a:pathLst>
          </a:custGeom>
          <a:solidFill>
            <a:srgbClr val="000000">
              <a:alpha val="2346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4"/>
          <p:cNvSpPr txBox="1">
            <a:spLocks noGrp="1"/>
          </p:cNvSpPr>
          <p:nvPr>
            <p:ph type="title"/>
          </p:nvPr>
        </p:nvSpPr>
        <p:spPr>
          <a:xfrm>
            <a:off x="187050" y="192500"/>
            <a:ext cx="8436300" cy="1230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endParaRPr/>
          </a:p>
        </p:txBody>
      </p:sp>
      <p:sp>
        <p:nvSpPr>
          <p:cNvPr id="47" name="Google Shape;47;p4"/>
          <p:cNvSpPr/>
          <p:nvPr/>
        </p:nvSpPr>
        <p:spPr>
          <a:xfrm>
            <a:off x="8775833" y="1405013"/>
            <a:ext cx="3136200" cy="51537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4"/>
          <p:cNvSpPr/>
          <p:nvPr/>
        </p:nvSpPr>
        <p:spPr>
          <a:xfrm>
            <a:off x="8775833" y="1405013"/>
            <a:ext cx="3136200" cy="5153700"/>
          </a:xfrm>
          <a:prstGeom prst="frame">
            <a:avLst>
              <a:gd name="adj1" fmla="val 7678"/>
            </a:avLst>
          </a:pr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4"/>
          <p:cNvSpPr/>
          <p:nvPr/>
        </p:nvSpPr>
        <p:spPr>
          <a:xfrm>
            <a:off x="350875" y="1405013"/>
            <a:ext cx="4416900" cy="51537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4"/>
          <p:cNvSpPr/>
          <p:nvPr/>
        </p:nvSpPr>
        <p:spPr>
          <a:xfrm>
            <a:off x="351026" y="1405013"/>
            <a:ext cx="4416900" cy="5153700"/>
          </a:xfrm>
          <a:prstGeom prst="frame">
            <a:avLst>
              <a:gd name="adj1" fmla="val 4603"/>
            </a:avLst>
          </a:prstGeom>
          <a:solidFill>
            <a:schemeClr val="accent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4983689" y="1405006"/>
            <a:ext cx="3576300" cy="24822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4983689" y="4076524"/>
            <a:ext cx="3576300" cy="24822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4"/>
          <p:cNvSpPr/>
          <p:nvPr/>
        </p:nvSpPr>
        <p:spPr>
          <a:xfrm>
            <a:off x="4983689" y="1405006"/>
            <a:ext cx="3576300" cy="2482200"/>
          </a:xfrm>
          <a:prstGeom prst="frame">
            <a:avLst>
              <a:gd name="adj1" fmla="val 8314"/>
            </a:avLst>
          </a:prstGeom>
          <a:solidFill>
            <a:schemeClr val="accen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4"/>
          <p:cNvSpPr/>
          <p:nvPr/>
        </p:nvSpPr>
        <p:spPr>
          <a:xfrm>
            <a:off x="4983689" y="4076531"/>
            <a:ext cx="3576300" cy="2482200"/>
          </a:xfrm>
          <a:prstGeom prst="frame">
            <a:avLst>
              <a:gd name="adj1" fmla="val 8314"/>
            </a:avLst>
          </a:prstGeom>
          <a:solidFill>
            <a:schemeClr val="accent4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4"/>
          <p:cNvSpPr/>
          <p:nvPr/>
        </p:nvSpPr>
        <p:spPr>
          <a:xfrm>
            <a:off x="389450" y="5058900"/>
            <a:ext cx="1336800" cy="1336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6" name="Google Shape;56;p4"/>
          <p:cNvGrpSpPr/>
          <p:nvPr/>
        </p:nvGrpSpPr>
        <p:grpSpPr>
          <a:xfrm>
            <a:off x="810397" y="5341832"/>
            <a:ext cx="494906" cy="832412"/>
            <a:chOff x="3083744" y="1423529"/>
            <a:chExt cx="913447" cy="1536382"/>
          </a:xfrm>
        </p:grpSpPr>
        <p:sp>
          <p:nvSpPr>
            <p:cNvPr id="57" name="Google Shape;57;p4"/>
            <p:cNvSpPr/>
            <p:nvPr/>
          </p:nvSpPr>
          <p:spPr>
            <a:xfrm>
              <a:off x="3375209" y="2458896"/>
              <a:ext cx="330517" cy="439102"/>
            </a:xfrm>
            <a:custGeom>
              <a:avLst/>
              <a:gdLst/>
              <a:ahLst/>
              <a:cxnLst/>
              <a:rect l="l" t="t" r="r" b="b"/>
              <a:pathLst>
                <a:path w="330517" h="439102" extrusionOk="0">
                  <a:moveTo>
                    <a:pt x="0" y="0"/>
                  </a:moveTo>
                  <a:lnTo>
                    <a:pt x="330517" y="0"/>
                  </a:lnTo>
                  <a:lnTo>
                    <a:pt x="330517" y="439103"/>
                  </a:lnTo>
                  <a:lnTo>
                    <a:pt x="0" y="439103"/>
                  </a:lnTo>
                  <a:close/>
                </a:path>
              </a:pathLst>
            </a:custGeom>
            <a:solidFill>
              <a:srgbClr val="56484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58;p4"/>
            <p:cNvSpPr/>
            <p:nvPr/>
          </p:nvSpPr>
          <p:spPr>
            <a:xfrm>
              <a:off x="3375209" y="2502711"/>
              <a:ext cx="330517" cy="108584"/>
            </a:xfrm>
            <a:custGeom>
              <a:avLst/>
              <a:gdLst/>
              <a:ahLst/>
              <a:cxnLst/>
              <a:rect l="l" t="t" r="r" b="b"/>
              <a:pathLst>
                <a:path w="330517" h="108584" extrusionOk="0">
                  <a:moveTo>
                    <a:pt x="0" y="40957"/>
                  </a:moveTo>
                  <a:lnTo>
                    <a:pt x="330517" y="0"/>
                  </a:lnTo>
                  <a:lnTo>
                    <a:pt x="330517" y="66675"/>
                  </a:lnTo>
                  <a:lnTo>
                    <a:pt x="0" y="108585"/>
                  </a:lnTo>
                  <a:close/>
                </a:path>
              </a:pathLst>
            </a:custGeom>
            <a:solidFill>
              <a:srgbClr val="86736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59;p4"/>
            <p:cNvSpPr/>
            <p:nvPr/>
          </p:nvSpPr>
          <p:spPr>
            <a:xfrm>
              <a:off x="3375209" y="2625583"/>
              <a:ext cx="330517" cy="108585"/>
            </a:xfrm>
            <a:custGeom>
              <a:avLst/>
              <a:gdLst/>
              <a:ahLst/>
              <a:cxnLst/>
              <a:rect l="l" t="t" r="r" b="b"/>
              <a:pathLst>
                <a:path w="330517" h="108585" extrusionOk="0">
                  <a:moveTo>
                    <a:pt x="0" y="40958"/>
                  </a:moveTo>
                  <a:cubicBezTo>
                    <a:pt x="110490" y="27623"/>
                    <a:pt x="220027" y="13335"/>
                    <a:pt x="330517" y="0"/>
                  </a:cubicBezTo>
                  <a:cubicBezTo>
                    <a:pt x="330517" y="22860"/>
                    <a:pt x="330517" y="44767"/>
                    <a:pt x="330517" y="67628"/>
                  </a:cubicBezTo>
                  <a:cubicBezTo>
                    <a:pt x="220027" y="80963"/>
                    <a:pt x="110490" y="95250"/>
                    <a:pt x="0" y="108585"/>
                  </a:cubicBezTo>
                  <a:cubicBezTo>
                    <a:pt x="0" y="86678"/>
                    <a:pt x="0" y="63817"/>
                    <a:pt x="0" y="40958"/>
                  </a:cubicBezTo>
                  <a:close/>
                </a:path>
              </a:pathLst>
            </a:custGeom>
            <a:solidFill>
              <a:srgbClr val="86736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60;p4"/>
            <p:cNvSpPr/>
            <p:nvPr/>
          </p:nvSpPr>
          <p:spPr>
            <a:xfrm>
              <a:off x="3375209" y="2748456"/>
              <a:ext cx="330517" cy="109537"/>
            </a:xfrm>
            <a:custGeom>
              <a:avLst/>
              <a:gdLst/>
              <a:ahLst/>
              <a:cxnLst/>
              <a:rect l="l" t="t" r="r" b="b"/>
              <a:pathLst>
                <a:path w="330517" h="109537" extrusionOk="0">
                  <a:moveTo>
                    <a:pt x="0" y="41910"/>
                  </a:moveTo>
                  <a:lnTo>
                    <a:pt x="330517" y="0"/>
                  </a:lnTo>
                  <a:lnTo>
                    <a:pt x="330517" y="67627"/>
                  </a:lnTo>
                  <a:lnTo>
                    <a:pt x="0" y="109538"/>
                  </a:lnTo>
                  <a:close/>
                </a:path>
              </a:pathLst>
            </a:custGeom>
            <a:solidFill>
              <a:srgbClr val="86736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61;p4"/>
            <p:cNvSpPr/>
            <p:nvPr/>
          </p:nvSpPr>
          <p:spPr>
            <a:xfrm>
              <a:off x="3375209" y="2897999"/>
              <a:ext cx="330517" cy="61912"/>
            </a:xfrm>
            <a:custGeom>
              <a:avLst/>
              <a:gdLst/>
              <a:ahLst/>
              <a:cxnLst/>
              <a:rect l="l" t="t" r="r" b="b"/>
              <a:pathLst>
                <a:path w="330517" h="61912" extrusionOk="0">
                  <a:moveTo>
                    <a:pt x="81915" y="61913"/>
                  </a:moveTo>
                  <a:lnTo>
                    <a:pt x="247650" y="61913"/>
                  </a:lnTo>
                  <a:lnTo>
                    <a:pt x="33051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44F5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62;p4"/>
            <p:cNvSpPr/>
            <p:nvPr/>
          </p:nvSpPr>
          <p:spPr>
            <a:xfrm>
              <a:off x="3083744" y="1423529"/>
              <a:ext cx="913447" cy="1036320"/>
            </a:xfrm>
            <a:custGeom>
              <a:avLst/>
              <a:gdLst/>
              <a:ahLst/>
              <a:cxnLst/>
              <a:rect l="l" t="t" r="r" b="b"/>
              <a:pathLst>
                <a:path w="913447" h="1036320" extrusionOk="0">
                  <a:moveTo>
                    <a:pt x="456247" y="0"/>
                  </a:moveTo>
                  <a:cubicBezTo>
                    <a:pt x="708660" y="0"/>
                    <a:pt x="913447" y="204788"/>
                    <a:pt x="913447" y="457200"/>
                  </a:cubicBezTo>
                  <a:cubicBezTo>
                    <a:pt x="913447" y="613410"/>
                    <a:pt x="835342" y="750570"/>
                    <a:pt x="716280" y="833438"/>
                  </a:cubicBezTo>
                  <a:cubicBezTo>
                    <a:pt x="655320" y="875348"/>
                    <a:pt x="621982" y="940118"/>
                    <a:pt x="621982" y="1014413"/>
                  </a:cubicBezTo>
                  <a:lnTo>
                    <a:pt x="621982" y="1036320"/>
                  </a:lnTo>
                  <a:lnTo>
                    <a:pt x="291465" y="1036320"/>
                  </a:lnTo>
                  <a:lnTo>
                    <a:pt x="291465" y="1014413"/>
                  </a:lnTo>
                  <a:cubicBezTo>
                    <a:pt x="291465" y="940118"/>
                    <a:pt x="258127" y="876300"/>
                    <a:pt x="197167" y="833438"/>
                  </a:cubicBezTo>
                  <a:cubicBezTo>
                    <a:pt x="78105" y="750570"/>
                    <a:pt x="0" y="613410"/>
                    <a:pt x="0" y="457200"/>
                  </a:cubicBezTo>
                  <a:cubicBezTo>
                    <a:pt x="0" y="204788"/>
                    <a:pt x="203835" y="0"/>
                    <a:pt x="45624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" name="Google Shape;63;p4"/>
            <p:cNvSpPr/>
            <p:nvPr/>
          </p:nvSpPr>
          <p:spPr>
            <a:xfrm>
              <a:off x="3274244" y="1789289"/>
              <a:ext cx="532447" cy="669607"/>
            </a:xfrm>
            <a:custGeom>
              <a:avLst/>
              <a:gdLst/>
              <a:ahLst/>
              <a:cxnLst/>
              <a:rect l="l" t="t" r="r" b="b"/>
              <a:pathLst>
                <a:path w="532447" h="669607" extrusionOk="0">
                  <a:moveTo>
                    <a:pt x="303847" y="669607"/>
                  </a:moveTo>
                  <a:lnTo>
                    <a:pt x="303847" y="228600"/>
                  </a:lnTo>
                  <a:lnTo>
                    <a:pt x="228600" y="228600"/>
                  </a:lnTo>
                  <a:lnTo>
                    <a:pt x="228600" y="669607"/>
                  </a:lnTo>
                  <a:lnTo>
                    <a:pt x="178117" y="669607"/>
                  </a:lnTo>
                  <a:lnTo>
                    <a:pt x="178117" y="228600"/>
                  </a:lnTo>
                  <a:lnTo>
                    <a:pt x="114300" y="228600"/>
                  </a:lnTo>
                  <a:cubicBezTo>
                    <a:pt x="82867" y="228600"/>
                    <a:pt x="54292" y="216217"/>
                    <a:pt x="33338" y="195263"/>
                  </a:cubicBezTo>
                  <a:cubicBezTo>
                    <a:pt x="12382" y="174308"/>
                    <a:pt x="0" y="145733"/>
                    <a:pt x="0" y="114300"/>
                  </a:cubicBezTo>
                  <a:cubicBezTo>
                    <a:pt x="0" y="82867"/>
                    <a:pt x="12382" y="54292"/>
                    <a:pt x="33338" y="33338"/>
                  </a:cubicBezTo>
                  <a:cubicBezTo>
                    <a:pt x="54292" y="12382"/>
                    <a:pt x="82867" y="0"/>
                    <a:pt x="114300" y="0"/>
                  </a:cubicBezTo>
                  <a:cubicBezTo>
                    <a:pt x="145732" y="0"/>
                    <a:pt x="174307" y="12382"/>
                    <a:pt x="195263" y="33338"/>
                  </a:cubicBezTo>
                  <a:cubicBezTo>
                    <a:pt x="216217" y="54292"/>
                    <a:pt x="228600" y="82867"/>
                    <a:pt x="228600" y="114300"/>
                  </a:cubicBezTo>
                  <a:lnTo>
                    <a:pt x="228600" y="178117"/>
                  </a:lnTo>
                  <a:lnTo>
                    <a:pt x="303847" y="178117"/>
                  </a:lnTo>
                  <a:lnTo>
                    <a:pt x="303847" y="114300"/>
                  </a:lnTo>
                  <a:cubicBezTo>
                    <a:pt x="303847" y="82867"/>
                    <a:pt x="316230" y="54292"/>
                    <a:pt x="337185" y="33338"/>
                  </a:cubicBezTo>
                  <a:cubicBezTo>
                    <a:pt x="358140" y="12382"/>
                    <a:pt x="386715" y="0"/>
                    <a:pt x="418147" y="0"/>
                  </a:cubicBezTo>
                  <a:cubicBezTo>
                    <a:pt x="449580" y="0"/>
                    <a:pt x="478155" y="12382"/>
                    <a:pt x="499110" y="33338"/>
                  </a:cubicBezTo>
                  <a:cubicBezTo>
                    <a:pt x="520065" y="54292"/>
                    <a:pt x="532447" y="82867"/>
                    <a:pt x="532447" y="114300"/>
                  </a:cubicBezTo>
                  <a:cubicBezTo>
                    <a:pt x="532447" y="145733"/>
                    <a:pt x="520065" y="174308"/>
                    <a:pt x="499110" y="195263"/>
                  </a:cubicBezTo>
                  <a:cubicBezTo>
                    <a:pt x="478155" y="216217"/>
                    <a:pt x="449580" y="228600"/>
                    <a:pt x="418147" y="228600"/>
                  </a:cubicBezTo>
                  <a:lnTo>
                    <a:pt x="354330" y="228600"/>
                  </a:lnTo>
                  <a:lnTo>
                    <a:pt x="354330" y="669607"/>
                  </a:lnTo>
                  <a:lnTo>
                    <a:pt x="303847" y="669607"/>
                  </a:lnTo>
                  <a:lnTo>
                    <a:pt x="303847" y="669607"/>
                  </a:lnTo>
                  <a:close/>
                  <a:moveTo>
                    <a:pt x="354330" y="114300"/>
                  </a:moveTo>
                  <a:lnTo>
                    <a:pt x="354330" y="178117"/>
                  </a:lnTo>
                  <a:lnTo>
                    <a:pt x="418147" y="178117"/>
                  </a:lnTo>
                  <a:cubicBezTo>
                    <a:pt x="435292" y="178117"/>
                    <a:pt x="451485" y="170497"/>
                    <a:pt x="462915" y="159067"/>
                  </a:cubicBezTo>
                  <a:cubicBezTo>
                    <a:pt x="474345" y="147638"/>
                    <a:pt x="481965" y="131445"/>
                    <a:pt x="481965" y="114300"/>
                  </a:cubicBezTo>
                  <a:cubicBezTo>
                    <a:pt x="481965" y="97155"/>
                    <a:pt x="475297" y="80963"/>
                    <a:pt x="462915" y="69532"/>
                  </a:cubicBezTo>
                  <a:cubicBezTo>
                    <a:pt x="451485" y="58102"/>
                    <a:pt x="435292" y="50482"/>
                    <a:pt x="418147" y="50482"/>
                  </a:cubicBezTo>
                  <a:cubicBezTo>
                    <a:pt x="401003" y="50482"/>
                    <a:pt x="384810" y="57150"/>
                    <a:pt x="373380" y="69532"/>
                  </a:cubicBezTo>
                  <a:cubicBezTo>
                    <a:pt x="360997" y="80963"/>
                    <a:pt x="354330" y="96202"/>
                    <a:pt x="354330" y="114300"/>
                  </a:cubicBezTo>
                  <a:lnTo>
                    <a:pt x="354330" y="114300"/>
                  </a:lnTo>
                  <a:close/>
                  <a:moveTo>
                    <a:pt x="114300" y="178117"/>
                  </a:moveTo>
                  <a:lnTo>
                    <a:pt x="178117" y="178117"/>
                  </a:lnTo>
                  <a:lnTo>
                    <a:pt x="178117" y="114300"/>
                  </a:lnTo>
                  <a:cubicBezTo>
                    <a:pt x="178117" y="97155"/>
                    <a:pt x="171450" y="80963"/>
                    <a:pt x="159067" y="69532"/>
                  </a:cubicBezTo>
                  <a:cubicBezTo>
                    <a:pt x="147638" y="58102"/>
                    <a:pt x="131445" y="50482"/>
                    <a:pt x="114300" y="50482"/>
                  </a:cubicBezTo>
                  <a:cubicBezTo>
                    <a:pt x="97155" y="50482"/>
                    <a:pt x="80963" y="57150"/>
                    <a:pt x="69532" y="69532"/>
                  </a:cubicBezTo>
                  <a:cubicBezTo>
                    <a:pt x="58102" y="80963"/>
                    <a:pt x="50482" y="97155"/>
                    <a:pt x="50482" y="114300"/>
                  </a:cubicBezTo>
                  <a:cubicBezTo>
                    <a:pt x="50482" y="131445"/>
                    <a:pt x="57150" y="147638"/>
                    <a:pt x="69532" y="159067"/>
                  </a:cubicBezTo>
                  <a:cubicBezTo>
                    <a:pt x="80963" y="170497"/>
                    <a:pt x="96202" y="178117"/>
                    <a:pt x="114300" y="1781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4" name="Google Shape;64;p4"/>
          <p:cNvGrpSpPr/>
          <p:nvPr/>
        </p:nvGrpSpPr>
        <p:grpSpPr>
          <a:xfrm rot="5664003">
            <a:off x="1588635" y="5626140"/>
            <a:ext cx="711096" cy="382434"/>
            <a:chOff x="3448893" y="949065"/>
            <a:chExt cx="2173513" cy="1168580"/>
          </a:xfrm>
        </p:grpSpPr>
        <p:sp>
          <p:nvSpPr>
            <p:cNvPr id="65" name="Google Shape;65;p4"/>
            <p:cNvSpPr/>
            <p:nvPr/>
          </p:nvSpPr>
          <p:spPr>
            <a:xfrm>
              <a:off x="4498069" y="1640485"/>
              <a:ext cx="1124337" cy="477160"/>
            </a:xfrm>
            <a:custGeom>
              <a:avLst/>
              <a:gdLst/>
              <a:ahLst/>
              <a:cxnLst/>
              <a:rect l="l" t="t" r="r" b="b"/>
              <a:pathLst>
                <a:path w="814737" h="345768" extrusionOk="0">
                  <a:moveTo>
                    <a:pt x="804830" y="218856"/>
                  </a:moveTo>
                  <a:cubicBezTo>
                    <a:pt x="729155" y="367840"/>
                    <a:pt x="532086" y="146335"/>
                    <a:pt x="320040" y="184960"/>
                  </a:cubicBezTo>
                  <a:cubicBezTo>
                    <a:pt x="175786" y="210973"/>
                    <a:pt x="80404" y="251176"/>
                    <a:pt x="0" y="345769"/>
                  </a:cubicBezTo>
                  <a:cubicBezTo>
                    <a:pt x="409903" y="-232038"/>
                    <a:pt x="889963" y="51742"/>
                    <a:pt x="804830" y="21885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66;p4"/>
            <p:cNvSpPr/>
            <p:nvPr/>
          </p:nvSpPr>
          <p:spPr>
            <a:xfrm>
              <a:off x="3963048" y="949065"/>
              <a:ext cx="553783" cy="1135180"/>
            </a:xfrm>
            <a:custGeom>
              <a:avLst/>
              <a:gdLst/>
              <a:ahLst/>
              <a:cxnLst/>
              <a:rect l="l" t="t" r="r" b="b"/>
              <a:pathLst>
                <a:path w="401292" h="822594" extrusionOk="0">
                  <a:moveTo>
                    <a:pt x="401279" y="442645"/>
                  </a:moveTo>
                  <a:cubicBezTo>
                    <a:pt x="400491" y="299179"/>
                    <a:pt x="351618" y="151772"/>
                    <a:pt x="246777" y="54025"/>
                  </a:cubicBezTo>
                  <a:cubicBezTo>
                    <a:pt x="223129" y="31954"/>
                    <a:pt x="195539" y="11458"/>
                    <a:pt x="163220" y="3576"/>
                  </a:cubicBezTo>
                  <a:cubicBezTo>
                    <a:pt x="87545" y="-16131"/>
                    <a:pt x="2411" y="48507"/>
                    <a:pt x="47" y="126547"/>
                  </a:cubicBezTo>
                  <a:cubicBezTo>
                    <a:pt x="-2318" y="217987"/>
                    <a:pt x="85969" y="281049"/>
                    <a:pt x="150607" y="345687"/>
                  </a:cubicBezTo>
                  <a:cubicBezTo>
                    <a:pt x="275155" y="468658"/>
                    <a:pt x="335852" y="648385"/>
                    <a:pt x="316933" y="822594"/>
                  </a:cubicBezTo>
                  <a:cubicBezTo>
                    <a:pt x="369748" y="705930"/>
                    <a:pt x="402067" y="570346"/>
                    <a:pt x="401279" y="44264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4"/>
            <p:cNvSpPr/>
            <p:nvPr/>
          </p:nvSpPr>
          <p:spPr>
            <a:xfrm>
              <a:off x="3448893" y="1450622"/>
              <a:ext cx="807082" cy="435409"/>
            </a:xfrm>
            <a:custGeom>
              <a:avLst/>
              <a:gdLst/>
              <a:ahLst/>
              <a:cxnLst/>
              <a:rect l="l" t="t" r="r" b="b"/>
              <a:pathLst>
                <a:path w="584842" h="315514" extrusionOk="0">
                  <a:moveTo>
                    <a:pt x="277415" y="198059"/>
                  </a:moveTo>
                  <a:cubicBezTo>
                    <a:pt x="234848" y="209883"/>
                    <a:pt x="194646" y="229590"/>
                    <a:pt x="150503" y="235896"/>
                  </a:cubicBezTo>
                  <a:cubicBezTo>
                    <a:pt x="93747" y="244567"/>
                    <a:pt x="28320" y="228802"/>
                    <a:pt x="6248" y="167316"/>
                  </a:cubicBezTo>
                  <a:cubicBezTo>
                    <a:pt x="-5576" y="134208"/>
                    <a:pt x="-58" y="97948"/>
                    <a:pt x="18072" y="68781"/>
                  </a:cubicBezTo>
                  <a:cubicBezTo>
                    <a:pt x="63004" y="-6105"/>
                    <a:pt x="148926" y="-5316"/>
                    <a:pt x="224601" y="4931"/>
                  </a:cubicBezTo>
                  <a:cubicBezTo>
                    <a:pt x="471331" y="38827"/>
                    <a:pt x="571442" y="272945"/>
                    <a:pt x="584843" y="315512"/>
                  </a:cubicBezTo>
                  <a:cubicBezTo>
                    <a:pt x="584843" y="316300"/>
                    <a:pt x="449259" y="150762"/>
                    <a:pt x="277415" y="19805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8" name="Google Shape;68;p4"/>
          <p:cNvGrpSpPr/>
          <p:nvPr/>
        </p:nvGrpSpPr>
        <p:grpSpPr>
          <a:xfrm>
            <a:off x="458037" y="6236310"/>
            <a:ext cx="1268073" cy="539794"/>
            <a:chOff x="458037" y="6236310"/>
            <a:chExt cx="1268073" cy="539794"/>
          </a:xfrm>
        </p:grpSpPr>
        <p:grpSp>
          <p:nvGrpSpPr>
            <p:cNvPr id="69" name="Google Shape;69;p4"/>
            <p:cNvGrpSpPr/>
            <p:nvPr/>
          </p:nvGrpSpPr>
          <p:grpSpPr>
            <a:xfrm>
              <a:off x="633694" y="6236310"/>
              <a:ext cx="918764" cy="539794"/>
              <a:chOff x="4692026" y="4370063"/>
              <a:chExt cx="2807959" cy="1649737"/>
            </a:xfrm>
          </p:grpSpPr>
          <p:sp>
            <p:nvSpPr>
              <p:cNvPr id="70" name="Google Shape;70;p4"/>
              <p:cNvSpPr/>
              <p:nvPr/>
            </p:nvSpPr>
            <p:spPr>
              <a:xfrm>
                <a:off x="4692026" y="4370063"/>
                <a:ext cx="2807065" cy="1649730"/>
              </a:xfrm>
              <a:custGeom>
                <a:avLst/>
                <a:gdLst/>
                <a:ahLst/>
                <a:cxnLst/>
                <a:rect l="l" t="t" r="r" b="b"/>
                <a:pathLst>
                  <a:path w="1685925" h="1649730" extrusionOk="0">
                    <a:moveTo>
                      <a:pt x="0" y="0"/>
                    </a:moveTo>
                    <a:lnTo>
                      <a:pt x="1685925" y="0"/>
                    </a:lnTo>
                    <a:lnTo>
                      <a:pt x="1685925" y="1649730"/>
                    </a:lnTo>
                    <a:lnTo>
                      <a:pt x="0" y="164973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" name="Google Shape;71;p4"/>
              <p:cNvSpPr/>
              <p:nvPr/>
            </p:nvSpPr>
            <p:spPr>
              <a:xfrm>
                <a:off x="6377940" y="4370070"/>
                <a:ext cx="1122045" cy="1649730"/>
              </a:xfrm>
              <a:custGeom>
                <a:avLst/>
                <a:gdLst/>
                <a:ahLst/>
                <a:cxnLst/>
                <a:rect l="l" t="t" r="r" b="b"/>
                <a:pathLst>
                  <a:path w="1122045" h="1649730" extrusionOk="0">
                    <a:moveTo>
                      <a:pt x="0" y="0"/>
                    </a:moveTo>
                    <a:lnTo>
                      <a:pt x="1122045" y="0"/>
                    </a:lnTo>
                    <a:lnTo>
                      <a:pt x="1122045" y="1649730"/>
                    </a:lnTo>
                    <a:lnTo>
                      <a:pt x="0" y="1649730"/>
                    </a:lnTo>
                    <a:close/>
                  </a:path>
                </a:pathLst>
              </a:custGeom>
              <a:solidFill>
                <a:srgbClr val="000000">
                  <a:alpha val="162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2" name="Google Shape;72;p4"/>
            <p:cNvSpPr/>
            <p:nvPr/>
          </p:nvSpPr>
          <p:spPr>
            <a:xfrm>
              <a:off x="458037" y="6236448"/>
              <a:ext cx="728077" cy="133824"/>
            </a:xfrm>
            <a:custGeom>
              <a:avLst/>
              <a:gdLst/>
              <a:ahLst/>
              <a:cxnLst/>
              <a:rect l="l" t="t" r="r" b="b"/>
              <a:pathLst>
                <a:path w="2223135" h="408622" extrusionOk="0">
                  <a:moveTo>
                    <a:pt x="537210" y="0"/>
                  </a:moveTo>
                  <a:lnTo>
                    <a:pt x="2223135" y="0"/>
                  </a:lnTo>
                  <a:lnTo>
                    <a:pt x="1684973" y="408623"/>
                  </a:lnTo>
                  <a:lnTo>
                    <a:pt x="0" y="40862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73;p4"/>
            <p:cNvSpPr/>
            <p:nvPr/>
          </p:nvSpPr>
          <p:spPr>
            <a:xfrm>
              <a:off x="1185511" y="6236448"/>
              <a:ext cx="540598" cy="133824"/>
            </a:xfrm>
            <a:custGeom>
              <a:avLst/>
              <a:gdLst/>
              <a:ahLst/>
              <a:cxnLst/>
              <a:rect l="l" t="t" r="r" b="b"/>
              <a:pathLst>
                <a:path w="1650682" h="408622" extrusionOk="0">
                  <a:moveTo>
                    <a:pt x="1122045" y="0"/>
                  </a:moveTo>
                  <a:lnTo>
                    <a:pt x="0" y="0"/>
                  </a:lnTo>
                  <a:lnTo>
                    <a:pt x="528638" y="408623"/>
                  </a:lnTo>
                  <a:lnTo>
                    <a:pt x="1650682" y="40862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458037" y="6236448"/>
              <a:ext cx="728077" cy="133824"/>
            </a:xfrm>
            <a:custGeom>
              <a:avLst/>
              <a:gdLst/>
              <a:ahLst/>
              <a:cxnLst/>
              <a:rect l="l" t="t" r="r" b="b"/>
              <a:pathLst>
                <a:path w="2223135" h="408622" extrusionOk="0">
                  <a:moveTo>
                    <a:pt x="537210" y="0"/>
                  </a:moveTo>
                  <a:lnTo>
                    <a:pt x="2223135" y="0"/>
                  </a:lnTo>
                  <a:lnTo>
                    <a:pt x="1684973" y="408623"/>
                  </a:lnTo>
                  <a:lnTo>
                    <a:pt x="0" y="408623"/>
                  </a:lnTo>
                  <a:close/>
                </a:path>
              </a:pathLst>
            </a:custGeom>
            <a:solidFill>
              <a:srgbClr val="FFFFFF">
                <a:alpha val="5809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75;p4"/>
            <p:cNvSpPr/>
            <p:nvPr/>
          </p:nvSpPr>
          <p:spPr>
            <a:xfrm>
              <a:off x="1185511" y="6236448"/>
              <a:ext cx="540598" cy="133824"/>
            </a:xfrm>
            <a:custGeom>
              <a:avLst/>
              <a:gdLst/>
              <a:ahLst/>
              <a:cxnLst/>
              <a:rect l="l" t="t" r="r" b="b"/>
              <a:pathLst>
                <a:path w="1650682" h="408622" extrusionOk="0">
                  <a:moveTo>
                    <a:pt x="1122045" y="0"/>
                  </a:moveTo>
                  <a:lnTo>
                    <a:pt x="0" y="0"/>
                  </a:lnTo>
                  <a:lnTo>
                    <a:pt x="528638" y="408623"/>
                  </a:lnTo>
                  <a:lnTo>
                    <a:pt x="1650682" y="408623"/>
                  </a:lnTo>
                  <a:close/>
                </a:path>
              </a:pathLst>
            </a:custGeom>
            <a:solidFill>
              <a:srgbClr val="FFFFFF">
                <a:alpha val="245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6" name="Google Shape;76;p4"/>
          <p:cNvGrpSpPr/>
          <p:nvPr/>
        </p:nvGrpSpPr>
        <p:grpSpPr>
          <a:xfrm rot="2048666">
            <a:off x="10328088" y="208298"/>
            <a:ext cx="2242516" cy="1205679"/>
            <a:chOff x="3448893" y="949065"/>
            <a:chExt cx="2173513" cy="1168580"/>
          </a:xfrm>
        </p:grpSpPr>
        <p:sp>
          <p:nvSpPr>
            <p:cNvPr id="77" name="Google Shape;77;p4"/>
            <p:cNvSpPr/>
            <p:nvPr/>
          </p:nvSpPr>
          <p:spPr>
            <a:xfrm>
              <a:off x="4498069" y="1640485"/>
              <a:ext cx="1124337" cy="477160"/>
            </a:xfrm>
            <a:custGeom>
              <a:avLst/>
              <a:gdLst/>
              <a:ahLst/>
              <a:cxnLst/>
              <a:rect l="l" t="t" r="r" b="b"/>
              <a:pathLst>
                <a:path w="814737" h="345768" extrusionOk="0">
                  <a:moveTo>
                    <a:pt x="804830" y="218856"/>
                  </a:moveTo>
                  <a:cubicBezTo>
                    <a:pt x="729155" y="367840"/>
                    <a:pt x="532086" y="146335"/>
                    <a:pt x="320040" y="184960"/>
                  </a:cubicBezTo>
                  <a:cubicBezTo>
                    <a:pt x="175786" y="210973"/>
                    <a:pt x="80404" y="251176"/>
                    <a:pt x="0" y="345769"/>
                  </a:cubicBezTo>
                  <a:cubicBezTo>
                    <a:pt x="409903" y="-232038"/>
                    <a:pt x="889963" y="51742"/>
                    <a:pt x="804830" y="21885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78;p4"/>
            <p:cNvSpPr/>
            <p:nvPr/>
          </p:nvSpPr>
          <p:spPr>
            <a:xfrm>
              <a:off x="3963048" y="949065"/>
              <a:ext cx="553783" cy="1135180"/>
            </a:xfrm>
            <a:custGeom>
              <a:avLst/>
              <a:gdLst/>
              <a:ahLst/>
              <a:cxnLst/>
              <a:rect l="l" t="t" r="r" b="b"/>
              <a:pathLst>
                <a:path w="401292" h="822594" extrusionOk="0">
                  <a:moveTo>
                    <a:pt x="401279" y="442645"/>
                  </a:moveTo>
                  <a:cubicBezTo>
                    <a:pt x="400491" y="299179"/>
                    <a:pt x="351618" y="151772"/>
                    <a:pt x="246777" y="54025"/>
                  </a:cubicBezTo>
                  <a:cubicBezTo>
                    <a:pt x="223129" y="31954"/>
                    <a:pt x="195539" y="11458"/>
                    <a:pt x="163220" y="3576"/>
                  </a:cubicBezTo>
                  <a:cubicBezTo>
                    <a:pt x="87545" y="-16131"/>
                    <a:pt x="2411" y="48507"/>
                    <a:pt x="47" y="126547"/>
                  </a:cubicBezTo>
                  <a:cubicBezTo>
                    <a:pt x="-2318" y="217987"/>
                    <a:pt x="85969" y="281049"/>
                    <a:pt x="150607" y="345687"/>
                  </a:cubicBezTo>
                  <a:cubicBezTo>
                    <a:pt x="275155" y="468658"/>
                    <a:pt x="335852" y="648385"/>
                    <a:pt x="316933" y="822594"/>
                  </a:cubicBezTo>
                  <a:cubicBezTo>
                    <a:pt x="369748" y="705930"/>
                    <a:pt x="402067" y="570346"/>
                    <a:pt x="401279" y="4426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Google Shape;79;p4"/>
            <p:cNvSpPr/>
            <p:nvPr/>
          </p:nvSpPr>
          <p:spPr>
            <a:xfrm>
              <a:off x="3448893" y="1450622"/>
              <a:ext cx="807082" cy="435409"/>
            </a:xfrm>
            <a:custGeom>
              <a:avLst/>
              <a:gdLst/>
              <a:ahLst/>
              <a:cxnLst/>
              <a:rect l="l" t="t" r="r" b="b"/>
              <a:pathLst>
                <a:path w="584842" h="315514" extrusionOk="0">
                  <a:moveTo>
                    <a:pt x="277415" y="198059"/>
                  </a:moveTo>
                  <a:cubicBezTo>
                    <a:pt x="234848" y="209883"/>
                    <a:pt x="194646" y="229590"/>
                    <a:pt x="150503" y="235896"/>
                  </a:cubicBezTo>
                  <a:cubicBezTo>
                    <a:pt x="93747" y="244567"/>
                    <a:pt x="28320" y="228802"/>
                    <a:pt x="6248" y="167316"/>
                  </a:cubicBezTo>
                  <a:cubicBezTo>
                    <a:pt x="-5576" y="134208"/>
                    <a:pt x="-58" y="97948"/>
                    <a:pt x="18072" y="68781"/>
                  </a:cubicBezTo>
                  <a:cubicBezTo>
                    <a:pt x="63004" y="-6105"/>
                    <a:pt x="148926" y="-5316"/>
                    <a:pt x="224601" y="4931"/>
                  </a:cubicBezTo>
                  <a:cubicBezTo>
                    <a:pt x="471331" y="38827"/>
                    <a:pt x="571442" y="272945"/>
                    <a:pt x="584843" y="315512"/>
                  </a:cubicBezTo>
                  <a:cubicBezTo>
                    <a:pt x="584843" y="316300"/>
                    <a:pt x="449259" y="150762"/>
                    <a:pt x="277415" y="19805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76055924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0 DO NOT REMOVE · SlidesMania">
  <p:cSld name="100 DO NOT REMOVE · SlidesMania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oogle Shape;81;p5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2" name="Google Shape;82;p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83" name="Google Shape;83;p5">
              <a:hlinkClick r:id="rId2"/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65600" y="331100"/>
              <a:ext cx="5101466" cy="22012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4" name="Google Shape;84;p5"/>
            <p:cNvSpPr txBox="1"/>
            <p:nvPr/>
          </p:nvSpPr>
          <p:spPr>
            <a:xfrm>
              <a:off x="463500" y="2858061"/>
              <a:ext cx="8956500" cy="2442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600" b="1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Free </a:t>
              </a:r>
              <a:r>
                <a:rPr lang="en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themes and templates for </a:t>
              </a:r>
              <a:r>
                <a:rPr lang="en" sz="3600" b="1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Google Slides</a:t>
              </a:r>
              <a:r>
                <a:rPr lang="en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 or </a:t>
              </a:r>
              <a:r>
                <a:rPr lang="en" sz="3600" b="1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PowerPoint</a:t>
              </a:r>
              <a:endParaRPr sz="3600" b="1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1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1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000" b="1">
                  <a:solidFill>
                    <a:srgbClr val="FFCB25"/>
                  </a:solidFill>
                  <a:latin typeface="Poppins"/>
                  <a:ea typeface="Poppins"/>
                  <a:cs typeface="Poppins"/>
                  <a:sym typeface="Poppins"/>
                </a:rPr>
                <a:t>NOT to be sold as is or modified!</a:t>
              </a:r>
              <a:endParaRPr sz="3000" b="1">
                <a:solidFill>
                  <a:srgbClr val="FFCB25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7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Read </a:t>
              </a:r>
              <a:r>
                <a:rPr lang="en" sz="2700" u="sng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FAQ</a:t>
              </a:r>
              <a:r>
                <a:rPr lang="en" sz="4400" b="1">
                  <a:solidFill>
                    <a:srgbClr val="FFCB25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" sz="27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on slidesmania.com</a:t>
              </a:r>
              <a:endParaRPr sz="27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Do not remove the slidesmania.com text on the sides.</a:t>
              </a:r>
              <a:endParaRPr sz="20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cxnSp>
          <p:nvCxnSpPr>
            <p:cNvPr id="85" name="Google Shape;85;p5"/>
            <p:cNvCxnSpPr/>
            <p:nvPr/>
          </p:nvCxnSpPr>
          <p:spPr>
            <a:xfrm>
              <a:off x="10423367" y="5688858"/>
              <a:ext cx="1495200" cy="12900"/>
            </a:xfrm>
            <a:prstGeom prst="straightConnector1">
              <a:avLst/>
            </a:prstGeom>
            <a:noFill/>
            <a:ln w="38100" cap="flat" cmpd="sng">
              <a:solidFill>
                <a:srgbClr val="FFCB2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pic>
          <p:nvPicPr>
            <p:cNvPr id="86" name="Google Shape;86;p5">
              <a:hlinkClick r:id="rId5"/>
            </p:cNvPr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8982558" y="5912306"/>
              <a:ext cx="713232" cy="6378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7" name="Google Shape;87;p5">
              <a:hlinkClick r:id="rId7"/>
            </p:cNvPr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9764428" y="5916798"/>
              <a:ext cx="708660" cy="6288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8" name="Google Shape;88;p5">
              <a:hlinkClick r:id="rId9"/>
            </p:cNvPr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10541715" y="5905569"/>
              <a:ext cx="612648" cy="6243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9" name="Google Shape;89;p5">
              <a:hlinkClick r:id="rId11"/>
            </p:cNvPr>
            <p:cNvPicPr preferRelativeResize="0"/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>
              <a:off x="11219049" y="5916799"/>
              <a:ext cx="699516" cy="60192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0" name="Google Shape;90;p5"/>
            <p:cNvSpPr txBox="1"/>
            <p:nvPr/>
          </p:nvSpPr>
          <p:spPr>
            <a:xfrm>
              <a:off x="7072500" y="4813375"/>
              <a:ext cx="4915500" cy="100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b="1">
                  <a:solidFill>
                    <a:srgbClr val="252525"/>
                  </a:solidFill>
                  <a:latin typeface="Homemade Apple"/>
                  <a:ea typeface="Homemade Apple"/>
                  <a:cs typeface="Homemade Apple"/>
                  <a:sym typeface="Homemade Apple"/>
                </a:rPr>
                <a:t>Sharing is caring!</a:t>
              </a:r>
              <a:endParaRPr sz="2400" b="1">
                <a:solidFill>
                  <a:srgbClr val="252525"/>
                </a:solidFill>
                <a:latin typeface="Homemade Apple"/>
                <a:ea typeface="Homemade Apple"/>
                <a:cs typeface="Homemade Apple"/>
                <a:sym typeface="Homemade Apple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79619074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2 Intro">
  <p:cSld name="002 Intro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6"/>
          <p:cNvSpPr txBox="1">
            <a:spLocks noGrp="1"/>
          </p:cNvSpPr>
          <p:nvPr>
            <p:ph type="title"/>
          </p:nvPr>
        </p:nvSpPr>
        <p:spPr>
          <a:xfrm>
            <a:off x="694600" y="1608900"/>
            <a:ext cx="5322600" cy="1324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ldrich"/>
              <a:buNone/>
              <a:defRPr sz="7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93" name="Google Shape;93;p6"/>
          <p:cNvSpPr txBox="1">
            <a:spLocks noGrp="1"/>
          </p:cNvSpPr>
          <p:nvPr>
            <p:ph type="body" idx="1"/>
          </p:nvPr>
        </p:nvSpPr>
        <p:spPr>
          <a:xfrm>
            <a:off x="694575" y="3013200"/>
            <a:ext cx="5322600" cy="2235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94" name="Google Shape;94;p6"/>
          <p:cNvSpPr/>
          <p:nvPr/>
        </p:nvSpPr>
        <p:spPr>
          <a:xfrm rot="-2700000">
            <a:off x="6536437" y="784971"/>
            <a:ext cx="4877309" cy="4877309"/>
          </a:xfrm>
          <a:custGeom>
            <a:avLst/>
            <a:gdLst/>
            <a:ahLst/>
            <a:cxnLst/>
            <a:rect l="l" t="t" r="r" b="b"/>
            <a:pathLst>
              <a:path w="4724354" h="4724354" extrusionOk="0">
                <a:moveTo>
                  <a:pt x="4724355" y="2362177"/>
                </a:moveTo>
                <a:cubicBezTo>
                  <a:pt x="4724355" y="3666772"/>
                  <a:pt x="3666772" y="4724355"/>
                  <a:pt x="2362177" y="4724355"/>
                </a:cubicBezTo>
                <a:cubicBezTo>
                  <a:pt x="1057583" y="4724355"/>
                  <a:pt x="0" y="3666772"/>
                  <a:pt x="0" y="2362177"/>
                </a:cubicBezTo>
                <a:cubicBezTo>
                  <a:pt x="0" y="1057583"/>
                  <a:pt x="1057583" y="0"/>
                  <a:pt x="2362177" y="0"/>
                </a:cubicBezTo>
                <a:cubicBezTo>
                  <a:pt x="3666772" y="0"/>
                  <a:pt x="4724355" y="1057583"/>
                  <a:pt x="4724355" y="23621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5" name="Google Shape;95;p6"/>
          <p:cNvGrpSpPr/>
          <p:nvPr/>
        </p:nvGrpSpPr>
        <p:grpSpPr>
          <a:xfrm rot="3456507">
            <a:off x="10560490" y="1024313"/>
            <a:ext cx="2242479" cy="1205659"/>
            <a:chOff x="3448893" y="949065"/>
            <a:chExt cx="2173513" cy="1168580"/>
          </a:xfrm>
        </p:grpSpPr>
        <p:sp>
          <p:nvSpPr>
            <p:cNvPr id="96" name="Google Shape;96;p6"/>
            <p:cNvSpPr/>
            <p:nvPr/>
          </p:nvSpPr>
          <p:spPr>
            <a:xfrm>
              <a:off x="4498069" y="1640485"/>
              <a:ext cx="1124337" cy="477160"/>
            </a:xfrm>
            <a:custGeom>
              <a:avLst/>
              <a:gdLst/>
              <a:ahLst/>
              <a:cxnLst/>
              <a:rect l="l" t="t" r="r" b="b"/>
              <a:pathLst>
                <a:path w="814737" h="345768" extrusionOk="0">
                  <a:moveTo>
                    <a:pt x="804830" y="218856"/>
                  </a:moveTo>
                  <a:cubicBezTo>
                    <a:pt x="729155" y="367840"/>
                    <a:pt x="532086" y="146335"/>
                    <a:pt x="320040" y="184960"/>
                  </a:cubicBezTo>
                  <a:cubicBezTo>
                    <a:pt x="175786" y="210973"/>
                    <a:pt x="80404" y="251176"/>
                    <a:pt x="0" y="345769"/>
                  </a:cubicBezTo>
                  <a:cubicBezTo>
                    <a:pt x="409903" y="-232038"/>
                    <a:pt x="889963" y="51742"/>
                    <a:pt x="804830" y="21885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6"/>
            <p:cNvSpPr/>
            <p:nvPr/>
          </p:nvSpPr>
          <p:spPr>
            <a:xfrm>
              <a:off x="3963048" y="949065"/>
              <a:ext cx="553783" cy="1135180"/>
            </a:xfrm>
            <a:custGeom>
              <a:avLst/>
              <a:gdLst/>
              <a:ahLst/>
              <a:cxnLst/>
              <a:rect l="l" t="t" r="r" b="b"/>
              <a:pathLst>
                <a:path w="401292" h="822594" extrusionOk="0">
                  <a:moveTo>
                    <a:pt x="401279" y="442645"/>
                  </a:moveTo>
                  <a:cubicBezTo>
                    <a:pt x="400491" y="299179"/>
                    <a:pt x="351618" y="151772"/>
                    <a:pt x="246777" y="54025"/>
                  </a:cubicBezTo>
                  <a:cubicBezTo>
                    <a:pt x="223129" y="31954"/>
                    <a:pt x="195539" y="11458"/>
                    <a:pt x="163220" y="3576"/>
                  </a:cubicBezTo>
                  <a:cubicBezTo>
                    <a:pt x="87545" y="-16131"/>
                    <a:pt x="2411" y="48507"/>
                    <a:pt x="47" y="126547"/>
                  </a:cubicBezTo>
                  <a:cubicBezTo>
                    <a:pt x="-2318" y="217987"/>
                    <a:pt x="85969" y="281049"/>
                    <a:pt x="150607" y="345687"/>
                  </a:cubicBezTo>
                  <a:cubicBezTo>
                    <a:pt x="275155" y="468658"/>
                    <a:pt x="335852" y="648385"/>
                    <a:pt x="316933" y="822594"/>
                  </a:cubicBezTo>
                  <a:cubicBezTo>
                    <a:pt x="369748" y="705930"/>
                    <a:pt x="402067" y="570346"/>
                    <a:pt x="401279" y="4426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98;p6"/>
            <p:cNvSpPr/>
            <p:nvPr/>
          </p:nvSpPr>
          <p:spPr>
            <a:xfrm>
              <a:off x="3448893" y="1450622"/>
              <a:ext cx="807082" cy="435409"/>
            </a:xfrm>
            <a:custGeom>
              <a:avLst/>
              <a:gdLst/>
              <a:ahLst/>
              <a:cxnLst/>
              <a:rect l="l" t="t" r="r" b="b"/>
              <a:pathLst>
                <a:path w="584842" h="315514" extrusionOk="0">
                  <a:moveTo>
                    <a:pt x="277415" y="198059"/>
                  </a:moveTo>
                  <a:cubicBezTo>
                    <a:pt x="234848" y="209883"/>
                    <a:pt x="194646" y="229590"/>
                    <a:pt x="150503" y="235896"/>
                  </a:cubicBezTo>
                  <a:cubicBezTo>
                    <a:pt x="93747" y="244567"/>
                    <a:pt x="28320" y="228802"/>
                    <a:pt x="6248" y="167316"/>
                  </a:cubicBezTo>
                  <a:cubicBezTo>
                    <a:pt x="-5576" y="134208"/>
                    <a:pt x="-58" y="97948"/>
                    <a:pt x="18072" y="68781"/>
                  </a:cubicBezTo>
                  <a:cubicBezTo>
                    <a:pt x="63004" y="-6105"/>
                    <a:pt x="148926" y="-5316"/>
                    <a:pt x="224601" y="4931"/>
                  </a:cubicBezTo>
                  <a:cubicBezTo>
                    <a:pt x="471331" y="38827"/>
                    <a:pt x="571442" y="272945"/>
                    <a:pt x="584843" y="315512"/>
                  </a:cubicBezTo>
                  <a:cubicBezTo>
                    <a:pt x="584843" y="316300"/>
                    <a:pt x="449259" y="150762"/>
                    <a:pt x="277415" y="19805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9" name="Google Shape;99;p6"/>
          <p:cNvSpPr/>
          <p:nvPr/>
        </p:nvSpPr>
        <p:spPr>
          <a:xfrm rot="-7451544">
            <a:off x="6153249" y="4648330"/>
            <a:ext cx="571261" cy="1171007"/>
          </a:xfrm>
          <a:custGeom>
            <a:avLst/>
            <a:gdLst/>
            <a:ahLst/>
            <a:cxnLst/>
            <a:rect l="l" t="t" r="r" b="b"/>
            <a:pathLst>
              <a:path w="401292" h="822594" extrusionOk="0">
                <a:moveTo>
                  <a:pt x="401279" y="442645"/>
                </a:moveTo>
                <a:cubicBezTo>
                  <a:pt x="400491" y="299179"/>
                  <a:pt x="351618" y="151772"/>
                  <a:pt x="246777" y="54025"/>
                </a:cubicBezTo>
                <a:cubicBezTo>
                  <a:pt x="223129" y="31954"/>
                  <a:pt x="195539" y="11458"/>
                  <a:pt x="163220" y="3576"/>
                </a:cubicBezTo>
                <a:cubicBezTo>
                  <a:pt x="87545" y="-16131"/>
                  <a:pt x="2411" y="48507"/>
                  <a:pt x="47" y="126547"/>
                </a:cubicBezTo>
                <a:cubicBezTo>
                  <a:pt x="-2318" y="217987"/>
                  <a:pt x="85969" y="281049"/>
                  <a:pt x="150607" y="345687"/>
                </a:cubicBezTo>
                <a:cubicBezTo>
                  <a:pt x="275155" y="468658"/>
                  <a:pt x="335852" y="648385"/>
                  <a:pt x="316933" y="822594"/>
                </a:cubicBezTo>
                <a:cubicBezTo>
                  <a:pt x="369748" y="705930"/>
                  <a:pt x="402067" y="570346"/>
                  <a:pt x="401279" y="44264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6"/>
          <p:cNvSpPr/>
          <p:nvPr/>
        </p:nvSpPr>
        <p:spPr>
          <a:xfrm rot="-7451544">
            <a:off x="6376702" y="5252359"/>
            <a:ext cx="832554" cy="449151"/>
          </a:xfrm>
          <a:custGeom>
            <a:avLst/>
            <a:gdLst/>
            <a:ahLst/>
            <a:cxnLst/>
            <a:rect l="l" t="t" r="r" b="b"/>
            <a:pathLst>
              <a:path w="584842" h="315514" extrusionOk="0">
                <a:moveTo>
                  <a:pt x="277415" y="198059"/>
                </a:moveTo>
                <a:cubicBezTo>
                  <a:pt x="234848" y="209883"/>
                  <a:pt x="194646" y="229590"/>
                  <a:pt x="150503" y="235896"/>
                </a:cubicBezTo>
                <a:cubicBezTo>
                  <a:pt x="93747" y="244567"/>
                  <a:pt x="28320" y="228802"/>
                  <a:pt x="6248" y="167316"/>
                </a:cubicBezTo>
                <a:cubicBezTo>
                  <a:pt x="-5576" y="134208"/>
                  <a:pt x="-58" y="97948"/>
                  <a:pt x="18072" y="68781"/>
                </a:cubicBezTo>
                <a:cubicBezTo>
                  <a:pt x="63004" y="-6105"/>
                  <a:pt x="148926" y="-5316"/>
                  <a:pt x="224601" y="4931"/>
                </a:cubicBezTo>
                <a:cubicBezTo>
                  <a:pt x="471331" y="38827"/>
                  <a:pt x="571442" y="272945"/>
                  <a:pt x="584843" y="315512"/>
                </a:cubicBezTo>
                <a:cubicBezTo>
                  <a:pt x="584843" y="316300"/>
                  <a:pt x="449259" y="150762"/>
                  <a:pt x="277415" y="19805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1" name="Google Shape;101;p6"/>
          <p:cNvGrpSpPr/>
          <p:nvPr/>
        </p:nvGrpSpPr>
        <p:grpSpPr>
          <a:xfrm rot="-3566290">
            <a:off x="5467527" y="559169"/>
            <a:ext cx="2242471" cy="1205655"/>
            <a:chOff x="3448893" y="949065"/>
            <a:chExt cx="2173513" cy="1168580"/>
          </a:xfrm>
        </p:grpSpPr>
        <p:sp>
          <p:nvSpPr>
            <p:cNvPr id="102" name="Google Shape;102;p6"/>
            <p:cNvSpPr/>
            <p:nvPr/>
          </p:nvSpPr>
          <p:spPr>
            <a:xfrm>
              <a:off x="4498069" y="1640485"/>
              <a:ext cx="1124337" cy="477160"/>
            </a:xfrm>
            <a:custGeom>
              <a:avLst/>
              <a:gdLst/>
              <a:ahLst/>
              <a:cxnLst/>
              <a:rect l="l" t="t" r="r" b="b"/>
              <a:pathLst>
                <a:path w="814737" h="345768" extrusionOk="0">
                  <a:moveTo>
                    <a:pt x="804830" y="218856"/>
                  </a:moveTo>
                  <a:cubicBezTo>
                    <a:pt x="729155" y="367840"/>
                    <a:pt x="532086" y="146335"/>
                    <a:pt x="320040" y="184960"/>
                  </a:cubicBezTo>
                  <a:cubicBezTo>
                    <a:pt x="175786" y="210973"/>
                    <a:pt x="80404" y="251176"/>
                    <a:pt x="0" y="345769"/>
                  </a:cubicBezTo>
                  <a:cubicBezTo>
                    <a:pt x="409903" y="-232038"/>
                    <a:pt x="889963" y="51742"/>
                    <a:pt x="804830" y="21885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6"/>
            <p:cNvSpPr/>
            <p:nvPr/>
          </p:nvSpPr>
          <p:spPr>
            <a:xfrm>
              <a:off x="3963048" y="949065"/>
              <a:ext cx="553783" cy="1135180"/>
            </a:xfrm>
            <a:custGeom>
              <a:avLst/>
              <a:gdLst/>
              <a:ahLst/>
              <a:cxnLst/>
              <a:rect l="l" t="t" r="r" b="b"/>
              <a:pathLst>
                <a:path w="401292" h="822594" extrusionOk="0">
                  <a:moveTo>
                    <a:pt x="401279" y="442645"/>
                  </a:moveTo>
                  <a:cubicBezTo>
                    <a:pt x="400491" y="299179"/>
                    <a:pt x="351618" y="151772"/>
                    <a:pt x="246777" y="54025"/>
                  </a:cubicBezTo>
                  <a:cubicBezTo>
                    <a:pt x="223129" y="31954"/>
                    <a:pt x="195539" y="11458"/>
                    <a:pt x="163220" y="3576"/>
                  </a:cubicBezTo>
                  <a:cubicBezTo>
                    <a:pt x="87545" y="-16131"/>
                    <a:pt x="2411" y="48507"/>
                    <a:pt x="47" y="126547"/>
                  </a:cubicBezTo>
                  <a:cubicBezTo>
                    <a:pt x="-2318" y="217987"/>
                    <a:pt x="85969" y="281049"/>
                    <a:pt x="150607" y="345687"/>
                  </a:cubicBezTo>
                  <a:cubicBezTo>
                    <a:pt x="275155" y="468658"/>
                    <a:pt x="335852" y="648385"/>
                    <a:pt x="316933" y="822594"/>
                  </a:cubicBezTo>
                  <a:cubicBezTo>
                    <a:pt x="369748" y="705930"/>
                    <a:pt x="402067" y="570346"/>
                    <a:pt x="401279" y="44264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6"/>
            <p:cNvSpPr/>
            <p:nvPr/>
          </p:nvSpPr>
          <p:spPr>
            <a:xfrm>
              <a:off x="3448893" y="1450622"/>
              <a:ext cx="807082" cy="435409"/>
            </a:xfrm>
            <a:custGeom>
              <a:avLst/>
              <a:gdLst/>
              <a:ahLst/>
              <a:cxnLst/>
              <a:rect l="l" t="t" r="r" b="b"/>
              <a:pathLst>
                <a:path w="584842" h="315514" extrusionOk="0">
                  <a:moveTo>
                    <a:pt x="277415" y="198059"/>
                  </a:moveTo>
                  <a:cubicBezTo>
                    <a:pt x="234848" y="209883"/>
                    <a:pt x="194646" y="229590"/>
                    <a:pt x="150503" y="235896"/>
                  </a:cubicBezTo>
                  <a:cubicBezTo>
                    <a:pt x="93747" y="244567"/>
                    <a:pt x="28320" y="228802"/>
                    <a:pt x="6248" y="167316"/>
                  </a:cubicBezTo>
                  <a:cubicBezTo>
                    <a:pt x="-5576" y="134208"/>
                    <a:pt x="-58" y="97948"/>
                    <a:pt x="18072" y="68781"/>
                  </a:cubicBezTo>
                  <a:cubicBezTo>
                    <a:pt x="63004" y="-6105"/>
                    <a:pt x="148926" y="-5316"/>
                    <a:pt x="224601" y="4931"/>
                  </a:cubicBezTo>
                  <a:cubicBezTo>
                    <a:pt x="471331" y="38827"/>
                    <a:pt x="571442" y="272945"/>
                    <a:pt x="584843" y="315512"/>
                  </a:cubicBezTo>
                  <a:cubicBezTo>
                    <a:pt x="584843" y="316300"/>
                    <a:pt x="449259" y="150762"/>
                    <a:pt x="277415" y="19805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5" name="Google Shape;105;p6"/>
          <p:cNvSpPr/>
          <p:nvPr/>
        </p:nvSpPr>
        <p:spPr>
          <a:xfrm>
            <a:off x="6373127" y="6226691"/>
            <a:ext cx="4877943" cy="243896"/>
          </a:xfrm>
          <a:custGeom>
            <a:avLst/>
            <a:gdLst/>
            <a:ahLst/>
            <a:cxnLst/>
            <a:rect l="l" t="t" r="r" b="b"/>
            <a:pathLst>
              <a:path w="4724400" h="236219" extrusionOk="0">
                <a:moveTo>
                  <a:pt x="2362200" y="236220"/>
                </a:moveTo>
                <a:cubicBezTo>
                  <a:pt x="3663315" y="236220"/>
                  <a:pt x="4724400" y="182880"/>
                  <a:pt x="4724400" y="118110"/>
                </a:cubicBezTo>
                <a:cubicBezTo>
                  <a:pt x="4724400" y="52388"/>
                  <a:pt x="3663315" y="0"/>
                  <a:pt x="2362200" y="0"/>
                </a:cubicBezTo>
                <a:cubicBezTo>
                  <a:pt x="1061085" y="0"/>
                  <a:pt x="0" y="53340"/>
                  <a:pt x="0" y="118110"/>
                </a:cubicBezTo>
                <a:cubicBezTo>
                  <a:pt x="0" y="182880"/>
                  <a:pt x="1061085" y="236220"/>
                  <a:pt x="2362200" y="236220"/>
                </a:cubicBezTo>
                <a:close/>
              </a:path>
            </a:pathLst>
          </a:custGeom>
          <a:solidFill>
            <a:srgbClr val="000000">
              <a:alpha val="2346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752245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8 Three columns">
  <p:cSld name="008 Three columns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3"/>
          <p:cNvSpPr txBox="1">
            <a:spLocks noGrp="1"/>
          </p:cNvSpPr>
          <p:nvPr>
            <p:ph type="subTitle" idx="1"/>
          </p:nvPr>
        </p:nvSpPr>
        <p:spPr>
          <a:xfrm>
            <a:off x="5056206" y="1729975"/>
            <a:ext cx="64068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73" name="Google Shape;173;p13"/>
          <p:cNvSpPr txBox="1">
            <a:spLocks noGrp="1"/>
          </p:cNvSpPr>
          <p:nvPr>
            <p:ph type="subTitle" idx="2"/>
          </p:nvPr>
        </p:nvSpPr>
        <p:spPr>
          <a:xfrm>
            <a:off x="5056206" y="3334868"/>
            <a:ext cx="64068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74" name="Google Shape;174;p13"/>
          <p:cNvSpPr txBox="1">
            <a:spLocks noGrp="1"/>
          </p:cNvSpPr>
          <p:nvPr>
            <p:ph type="subTitle" idx="3"/>
          </p:nvPr>
        </p:nvSpPr>
        <p:spPr>
          <a:xfrm>
            <a:off x="5056206" y="4939762"/>
            <a:ext cx="64068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75" name="Google Shape;175;p1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76" name="Google Shape;176;p13"/>
          <p:cNvSpPr txBox="1">
            <a:spLocks noGrp="1"/>
          </p:cNvSpPr>
          <p:nvPr>
            <p:ph type="body" idx="4"/>
          </p:nvPr>
        </p:nvSpPr>
        <p:spPr>
          <a:xfrm>
            <a:off x="5056200" y="2167925"/>
            <a:ext cx="6406800" cy="92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177" name="Google Shape;177;p13"/>
          <p:cNvSpPr txBox="1">
            <a:spLocks noGrp="1"/>
          </p:cNvSpPr>
          <p:nvPr>
            <p:ph type="body" idx="5"/>
          </p:nvPr>
        </p:nvSpPr>
        <p:spPr>
          <a:xfrm>
            <a:off x="5056200" y="3761388"/>
            <a:ext cx="6406800" cy="92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178" name="Google Shape;178;p13"/>
          <p:cNvSpPr txBox="1">
            <a:spLocks noGrp="1"/>
          </p:cNvSpPr>
          <p:nvPr>
            <p:ph type="body" idx="6"/>
          </p:nvPr>
        </p:nvSpPr>
        <p:spPr>
          <a:xfrm>
            <a:off x="5056200" y="5353050"/>
            <a:ext cx="6407700" cy="92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57637996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3 Talking Points">
  <p:cSld name="003 Talking Points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"/>
          <p:cNvSpPr txBox="1">
            <a:spLocks noGrp="1"/>
          </p:cNvSpPr>
          <p:nvPr>
            <p:ph type="title"/>
          </p:nvPr>
        </p:nvSpPr>
        <p:spPr>
          <a:xfrm>
            <a:off x="415600" y="4409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08" name="Google Shape;108;p7"/>
          <p:cNvSpPr txBox="1">
            <a:spLocks noGrp="1"/>
          </p:cNvSpPr>
          <p:nvPr>
            <p:ph type="body" idx="1"/>
          </p:nvPr>
        </p:nvSpPr>
        <p:spPr>
          <a:xfrm>
            <a:off x="2731600" y="2342250"/>
            <a:ext cx="3334200" cy="1683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09" name="Google Shape;109;p7"/>
          <p:cNvSpPr txBox="1">
            <a:spLocks noGrp="1"/>
          </p:cNvSpPr>
          <p:nvPr>
            <p:ph type="body" idx="2"/>
          </p:nvPr>
        </p:nvSpPr>
        <p:spPr>
          <a:xfrm>
            <a:off x="2731600" y="4432775"/>
            <a:ext cx="3334200" cy="1683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10" name="Google Shape;110;p7"/>
          <p:cNvSpPr txBox="1">
            <a:spLocks noGrp="1"/>
          </p:cNvSpPr>
          <p:nvPr>
            <p:ph type="body" idx="3"/>
          </p:nvPr>
        </p:nvSpPr>
        <p:spPr>
          <a:xfrm>
            <a:off x="8072289" y="2342250"/>
            <a:ext cx="3334200" cy="1683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11" name="Google Shape;111;p7"/>
          <p:cNvSpPr txBox="1">
            <a:spLocks noGrp="1"/>
          </p:cNvSpPr>
          <p:nvPr>
            <p:ph type="body" idx="4"/>
          </p:nvPr>
        </p:nvSpPr>
        <p:spPr>
          <a:xfrm>
            <a:off x="8072289" y="4432775"/>
            <a:ext cx="3334200" cy="1683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65170565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4 Section Title">
  <p:cSld name="004 Section Title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8"/>
          <p:cNvSpPr txBox="1">
            <a:spLocks noGrp="1"/>
          </p:cNvSpPr>
          <p:nvPr>
            <p:ph type="title"/>
          </p:nvPr>
        </p:nvSpPr>
        <p:spPr>
          <a:xfrm>
            <a:off x="481867" y="965000"/>
            <a:ext cx="3653700" cy="4678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9pPr>
          </a:lstStyle>
          <a:p>
            <a:endParaRPr/>
          </a:p>
        </p:txBody>
      </p:sp>
      <p:sp>
        <p:nvSpPr>
          <p:cNvPr id="114" name="Google Shape;114;p8"/>
          <p:cNvSpPr txBox="1">
            <a:spLocks noGrp="1"/>
          </p:cNvSpPr>
          <p:nvPr>
            <p:ph type="subTitle" idx="1"/>
          </p:nvPr>
        </p:nvSpPr>
        <p:spPr>
          <a:xfrm>
            <a:off x="4406700" y="2031800"/>
            <a:ext cx="68319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Patrick Hand"/>
              <a:buNone/>
              <a:defRPr sz="3600" b="1"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3600"/>
              <a:buNone/>
              <a:defRPr sz="3600" b="1"/>
            </a:lvl9pPr>
          </a:lstStyle>
          <a:p>
            <a:endParaRPr/>
          </a:p>
        </p:txBody>
      </p:sp>
      <p:sp>
        <p:nvSpPr>
          <p:cNvPr id="115" name="Google Shape;115;p8"/>
          <p:cNvSpPr txBox="1">
            <a:spLocks noGrp="1"/>
          </p:cNvSpPr>
          <p:nvPr>
            <p:ph type="body" idx="2"/>
          </p:nvPr>
        </p:nvSpPr>
        <p:spPr>
          <a:xfrm>
            <a:off x="4386975" y="2965625"/>
            <a:ext cx="6820500" cy="20751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16" name="Google Shape;116;p8"/>
          <p:cNvSpPr/>
          <p:nvPr/>
        </p:nvSpPr>
        <p:spPr>
          <a:xfrm rot="-2956710">
            <a:off x="766221" y="1905573"/>
            <a:ext cx="570521" cy="1169491"/>
          </a:xfrm>
          <a:custGeom>
            <a:avLst/>
            <a:gdLst/>
            <a:ahLst/>
            <a:cxnLst/>
            <a:rect l="l" t="t" r="r" b="b"/>
            <a:pathLst>
              <a:path w="401292" h="822594" extrusionOk="0">
                <a:moveTo>
                  <a:pt x="401279" y="442645"/>
                </a:moveTo>
                <a:cubicBezTo>
                  <a:pt x="400491" y="299179"/>
                  <a:pt x="351618" y="151772"/>
                  <a:pt x="246777" y="54025"/>
                </a:cubicBezTo>
                <a:cubicBezTo>
                  <a:pt x="223129" y="31954"/>
                  <a:pt x="195539" y="11458"/>
                  <a:pt x="163220" y="3576"/>
                </a:cubicBezTo>
                <a:cubicBezTo>
                  <a:pt x="87545" y="-16131"/>
                  <a:pt x="2411" y="48507"/>
                  <a:pt x="47" y="126547"/>
                </a:cubicBezTo>
                <a:cubicBezTo>
                  <a:pt x="-2318" y="217987"/>
                  <a:pt x="85969" y="281049"/>
                  <a:pt x="150607" y="345687"/>
                </a:cubicBezTo>
                <a:cubicBezTo>
                  <a:pt x="275155" y="468658"/>
                  <a:pt x="335852" y="648385"/>
                  <a:pt x="316933" y="822594"/>
                </a:cubicBezTo>
                <a:cubicBezTo>
                  <a:pt x="369748" y="705930"/>
                  <a:pt x="402067" y="570346"/>
                  <a:pt x="401279" y="44264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8"/>
          <p:cNvSpPr/>
          <p:nvPr/>
        </p:nvSpPr>
        <p:spPr>
          <a:xfrm rot="-2956710">
            <a:off x="494028" y="2671597"/>
            <a:ext cx="831476" cy="448570"/>
          </a:xfrm>
          <a:custGeom>
            <a:avLst/>
            <a:gdLst/>
            <a:ahLst/>
            <a:cxnLst/>
            <a:rect l="l" t="t" r="r" b="b"/>
            <a:pathLst>
              <a:path w="584842" h="315514" extrusionOk="0">
                <a:moveTo>
                  <a:pt x="277415" y="198059"/>
                </a:moveTo>
                <a:cubicBezTo>
                  <a:pt x="234848" y="209883"/>
                  <a:pt x="194646" y="229590"/>
                  <a:pt x="150503" y="235896"/>
                </a:cubicBezTo>
                <a:cubicBezTo>
                  <a:pt x="93747" y="244567"/>
                  <a:pt x="28320" y="228802"/>
                  <a:pt x="6248" y="167316"/>
                </a:cubicBezTo>
                <a:cubicBezTo>
                  <a:pt x="-5576" y="134208"/>
                  <a:pt x="-58" y="97948"/>
                  <a:pt x="18072" y="68781"/>
                </a:cubicBezTo>
                <a:cubicBezTo>
                  <a:pt x="63004" y="-6105"/>
                  <a:pt x="148926" y="-5316"/>
                  <a:pt x="224601" y="4931"/>
                </a:cubicBezTo>
                <a:cubicBezTo>
                  <a:pt x="471331" y="38827"/>
                  <a:pt x="571442" y="272945"/>
                  <a:pt x="584843" y="315512"/>
                </a:cubicBezTo>
                <a:cubicBezTo>
                  <a:pt x="584843" y="316300"/>
                  <a:pt x="449259" y="150762"/>
                  <a:pt x="277415" y="19805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8" name="Google Shape;118;p8"/>
          <p:cNvGrpSpPr/>
          <p:nvPr/>
        </p:nvGrpSpPr>
        <p:grpSpPr>
          <a:xfrm rot="2700000">
            <a:off x="10266435" y="196328"/>
            <a:ext cx="2020292" cy="1442535"/>
            <a:chOff x="3509104" y="949065"/>
            <a:chExt cx="1958007" cy="1398062"/>
          </a:xfrm>
        </p:grpSpPr>
        <p:sp>
          <p:nvSpPr>
            <p:cNvPr id="119" name="Google Shape;119;p8"/>
            <p:cNvSpPr/>
            <p:nvPr/>
          </p:nvSpPr>
          <p:spPr>
            <a:xfrm rot="-1931549">
              <a:off x="4302435" y="1607360"/>
              <a:ext cx="1124007" cy="477020"/>
            </a:xfrm>
            <a:custGeom>
              <a:avLst/>
              <a:gdLst/>
              <a:ahLst/>
              <a:cxnLst/>
              <a:rect l="l" t="t" r="r" b="b"/>
              <a:pathLst>
                <a:path w="814737" h="345768" extrusionOk="0">
                  <a:moveTo>
                    <a:pt x="804830" y="218856"/>
                  </a:moveTo>
                  <a:cubicBezTo>
                    <a:pt x="729155" y="367840"/>
                    <a:pt x="532086" y="146335"/>
                    <a:pt x="320040" y="184960"/>
                  </a:cubicBezTo>
                  <a:cubicBezTo>
                    <a:pt x="175786" y="210973"/>
                    <a:pt x="80404" y="251176"/>
                    <a:pt x="0" y="345769"/>
                  </a:cubicBezTo>
                  <a:cubicBezTo>
                    <a:pt x="409903" y="-232038"/>
                    <a:pt x="889963" y="51742"/>
                    <a:pt x="804830" y="21885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120;p8"/>
            <p:cNvSpPr/>
            <p:nvPr/>
          </p:nvSpPr>
          <p:spPr>
            <a:xfrm>
              <a:off x="3963048" y="949065"/>
              <a:ext cx="553783" cy="1135180"/>
            </a:xfrm>
            <a:custGeom>
              <a:avLst/>
              <a:gdLst/>
              <a:ahLst/>
              <a:cxnLst/>
              <a:rect l="l" t="t" r="r" b="b"/>
              <a:pathLst>
                <a:path w="401292" h="822594" extrusionOk="0">
                  <a:moveTo>
                    <a:pt x="401279" y="442645"/>
                  </a:moveTo>
                  <a:cubicBezTo>
                    <a:pt x="400491" y="299179"/>
                    <a:pt x="351618" y="151772"/>
                    <a:pt x="246777" y="54025"/>
                  </a:cubicBezTo>
                  <a:cubicBezTo>
                    <a:pt x="223129" y="31954"/>
                    <a:pt x="195539" y="11458"/>
                    <a:pt x="163220" y="3576"/>
                  </a:cubicBezTo>
                  <a:cubicBezTo>
                    <a:pt x="87545" y="-16131"/>
                    <a:pt x="2411" y="48507"/>
                    <a:pt x="47" y="126547"/>
                  </a:cubicBezTo>
                  <a:cubicBezTo>
                    <a:pt x="-2318" y="217987"/>
                    <a:pt x="85969" y="281049"/>
                    <a:pt x="150607" y="345687"/>
                  </a:cubicBezTo>
                  <a:cubicBezTo>
                    <a:pt x="275155" y="468658"/>
                    <a:pt x="335852" y="648385"/>
                    <a:pt x="316933" y="822594"/>
                  </a:cubicBezTo>
                  <a:cubicBezTo>
                    <a:pt x="369748" y="705930"/>
                    <a:pt x="402067" y="570346"/>
                    <a:pt x="401279" y="4426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21;p8"/>
            <p:cNvSpPr/>
            <p:nvPr/>
          </p:nvSpPr>
          <p:spPr>
            <a:xfrm rot="972124">
              <a:off x="3553815" y="1552776"/>
              <a:ext cx="806965" cy="435346"/>
            </a:xfrm>
            <a:custGeom>
              <a:avLst/>
              <a:gdLst/>
              <a:ahLst/>
              <a:cxnLst/>
              <a:rect l="l" t="t" r="r" b="b"/>
              <a:pathLst>
                <a:path w="584842" h="315514" extrusionOk="0">
                  <a:moveTo>
                    <a:pt x="277415" y="198059"/>
                  </a:moveTo>
                  <a:cubicBezTo>
                    <a:pt x="234848" y="209883"/>
                    <a:pt x="194646" y="229590"/>
                    <a:pt x="150503" y="235896"/>
                  </a:cubicBezTo>
                  <a:cubicBezTo>
                    <a:pt x="93747" y="244567"/>
                    <a:pt x="28320" y="228802"/>
                    <a:pt x="6248" y="167316"/>
                  </a:cubicBezTo>
                  <a:cubicBezTo>
                    <a:pt x="-5576" y="134208"/>
                    <a:pt x="-58" y="97948"/>
                    <a:pt x="18072" y="68781"/>
                  </a:cubicBezTo>
                  <a:cubicBezTo>
                    <a:pt x="63004" y="-6105"/>
                    <a:pt x="148926" y="-5316"/>
                    <a:pt x="224601" y="4931"/>
                  </a:cubicBezTo>
                  <a:cubicBezTo>
                    <a:pt x="471331" y="38827"/>
                    <a:pt x="571442" y="272945"/>
                    <a:pt x="584843" y="315512"/>
                  </a:cubicBezTo>
                  <a:cubicBezTo>
                    <a:pt x="584843" y="316300"/>
                    <a:pt x="449259" y="150762"/>
                    <a:pt x="277415" y="19805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2" name="Google Shape;122;p8"/>
          <p:cNvSpPr/>
          <p:nvPr/>
        </p:nvSpPr>
        <p:spPr>
          <a:xfrm>
            <a:off x="422200" y="5499800"/>
            <a:ext cx="4110228" cy="243896"/>
          </a:xfrm>
          <a:custGeom>
            <a:avLst/>
            <a:gdLst/>
            <a:ahLst/>
            <a:cxnLst/>
            <a:rect l="l" t="t" r="r" b="b"/>
            <a:pathLst>
              <a:path w="4724400" h="236219" extrusionOk="0">
                <a:moveTo>
                  <a:pt x="2362200" y="236220"/>
                </a:moveTo>
                <a:cubicBezTo>
                  <a:pt x="3663315" y="236220"/>
                  <a:pt x="4724400" y="182880"/>
                  <a:pt x="4724400" y="118110"/>
                </a:cubicBezTo>
                <a:cubicBezTo>
                  <a:pt x="4724400" y="52388"/>
                  <a:pt x="3663315" y="0"/>
                  <a:pt x="2362200" y="0"/>
                </a:cubicBezTo>
                <a:cubicBezTo>
                  <a:pt x="1061085" y="0"/>
                  <a:pt x="0" y="53340"/>
                  <a:pt x="0" y="118110"/>
                </a:cubicBezTo>
                <a:cubicBezTo>
                  <a:pt x="0" y="182880"/>
                  <a:pt x="1061085" y="236220"/>
                  <a:pt x="2362200" y="236220"/>
                </a:cubicBezTo>
                <a:close/>
              </a:path>
            </a:pathLst>
          </a:custGeom>
          <a:solidFill>
            <a:srgbClr val="000000">
              <a:alpha val="2346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25616674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6 Two columns">
  <p:cSld name="006 Two columns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9"/>
          <p:cNvSpPr txBox="1">
            <a:spLocks noGrp="1"/>
          </p:cNvSpPr>
          <p:nvPr>
            <p:ph type="subTitle" idx="1"/>
          </p:nvPr>
        </p:nvSpPr>
        <p:spPr>
          <a:xfrm>
            <a:off x="448867" y="2024167"/>
            <a:ext cx="39897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125" name="Google Shape;125;p9"/>
          <p:cNvSpPr txBox="1">
            <a:spLocks noGrp="1"/>
          </p:cNvSpPr>
          <p:nvPr>
            <p:ph type="subTitle" idx="2"/>
          </p:nvPr>
        </p:nvSpPr>
        <p:spPr>
          <a:xfrm>
            <a:off x="6096467" y="2024167"/>
            <a:ext cx="39897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126" name="Google Shape;126;p9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27" name="Google Shape;127;p9"/>
          <p:cNvSpPr txBox="1">
            <a:spLocks noGrp="1"/>
          </p:cNvSpPr>
          <p:nvPr>
            <p:ph type="body" idx="3"/>
          </p:nvPr>
        </p:nvSpPr>
        <p:spPr>
          <a:xfrm>
            <a:off x="1327200" y="2961200"/>
            <a:ext cx="4410300" cy="3118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28" name="Google Shape;128;p9"/>
          <p:cNvSpPr txBox="1">
            <a:spLocks noGrp="1"/>
          </p:cNvSpPr>
          <p:nvPr>
            <p:ph type="body" idx="4"/>
          </p:nvPr>
        </p:nvSpPr>
        <p:spPr>
          <a:xfrm>
            <a:off x="6770523" y="2949450"/>
            <a:ext cx="4410600" cy="3118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grpSp>
        <p:nvGrpSpPr>
          <p:cNvPr id="129" name="Google Shape;129;p9"/>
          <p:cNvGrpSpPr/>
          <p:nvPr/>
        </p:nvGrpSpPr>
        <p:grpSpPr>
          <a:xfrm rot="2700000">
            <a:off x="10266435" y="196328"/>
            <a:ext cx="2020292" cy="1442535"/>
            <a:chOff x="3509104" y="949065"/>
            <a:chExt cx="1958007" cy="1398062"/>
          </a:xfrm>
        </p:grpSpPr>
        <p:sp>
          <p:nvSpPr>
            <p:cNvPr id="130" name="Google Shape;130;p9"/>
            <p:cNvSpPr/>
            <p:nvPr/>
          </p:nvSpPr>
          <p:spPr>
            <a:xfrm rot="-1931549">
              <a:off x="4302435" y="1607360"/>
              <a:ext cx="1124007" cy="477020"/>
            </a:xfrm>
            <a:custGeom>
              <a:avLst/>
              <a:gdLst/>
              <a:ahLst/>
              <a:cxnLst/>
              <a:rect l="l" t="t" r="r" b="b"/>
              <a:pathLst>
                <a:path w="814737" h="345768" extrusionOk="0">
                  <a:moveTo>
                    <a:pt x="804830" y="218856"/>
                  </a:moveTo>
                  <a:cubicBezTo>
                    <a:pt x="729155" y="367840"/>
                    <a:pt x="532086" y="146335"/>
                    <a:pt x="320040" y="184960"/>
                  </a:cubicBezTo>
                  <a:cubicBezTo>
                    <a:pt x="175786" y="210973"/>
                    <a:pt x="80404" y="251176"/>
                    <a:pt x="0" y="345769"/>
                  </a:cubicBezTo>
                  <a:cubicBezTo>
                    <a:pt x="409903" y="-232038"/>
                    <a:pt x="889963" y="51742"/>
                    <a:pt x="804830" y="21885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9"/>
            <p:cNvSpPr/>
            <p:nvPr/>
          </p:nvSpPr>
          <p:spPr>
            <a:xfrm>
              <a:off x="3963048" y="949065"/>
              <a:ext cx="553783" cy="1135180"/>
            </a:xfrm>
            <a:custGeom>
              <a:avLst/>
              <a:gdLst/>
              <a:ahLst/>
              <a:cxnLst/>
              <a:rect l="l" t="t" r="r" b="b"/>
              <a:pathLst>
                <a:path w="401292" h="822594" extrusionOk="0">
                  <a:moveTo>
                    <a:pt x="401279" y="442645"/>
                  </a:moveTo>
                  <a:cubicBezTo>
                    <a:pt x="400491" y="299179"/>
                    <a:pt x="351618" y="151772"/>
                    <a:pt x="246777" y="54025"/>
                  </a:cubicBezTo>
                  <a:cubicBezTo>
                    <a:pt x="223129" y="31954"/>
                    <a:pt x="195539" y="11458"/>
                    <a:pt x="163220" y="3576"/>
                  </a:cubicBezTo>
                  <a:cubicBezTo>
                    <a:pt x="87545" y="-16131"/>
                    <a:pt x="2411" y="48507"/>
                    <a:pt x="47" y="126547"/>
                  </a:cubicBezTo>
                  <a:cubicBezTo>
                    <a:pt x="-2318" y="217987"/>
                    <a:pt x="85969" y="281049"/>
                    <a:pt x="150607" y="345687"/>
                  </a:cubicBezTo>
                  <a:cubicBezTo>
                    <a:pt x="275155" y="468658"/>
                    <a:pt x="335852" y="648385"/>
                    <a:pt x="316933" y="822594"/>
                  </a:cubicBezTo>
                  <a:cubicBezTo>
                    <a:pt x="369748" y="705930"/>
                    <a:pt x="402067" y="570346"/>
                    <a:pt x="401279" y="4426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2;p9"/>
            <p:cNvSpPr/>
            <p:nvPr/>
          </p:nvSpPr>
          <p:spPr>
            <a:xfrm rot="972124">
              <a:off x="3553815" y="1552776"/>
              <a:ext cx="806965" cy="435346"/>
            </a:xfrm>
            <a:custGeom>
              <a:avLst/>
              <a:gdLst/>
              <a:ahLst/>
              <a:cxnLst/>
              <a:rect l="l" t="t" r="r" b="b"/>
              <a:pathLst>
                <a:path w="584842" h="315514" extrusionOk="0">
                  <a:moveTo>
                    <a:pt x="277415" y="198059"/>
                  </a:moveTo>
                  <a:cubicBezTo>
                    <a:pt x="234848" y="209883"/>
                    <a:pt x="194646" y="229590"/>
                    <a:pt x="150503" y="235896"/>
                  </a:cubicBezTo>
                  <a:cubicBezTo>
                    <a:pt x="93747" y="244567"/>
                    <a:pt x="28320" y="228802"/>
                    <a:pt x="6248" y="167316"/>
                  </a:cubicBezTo>
                  <a:cubicBezTo>
                    <a:pt x="-5576" y="134208"/>
                    <a:pt x="-58" y="97948"/>
                    <a:pt x="18072" y="68781"/>
                  </a:cubicBezTo>
                  <a:cubicBezTo>
                    <a:pt x="63004" y="-6105"/>
                    <a:pt x="148926" y="-5316"/>
                    <a:pt x="224601" y="4931"/>
                  </a:cubicBezTo>
                  <a:cubicBezTo>
                    <a:pt x="471331" y="38827"/>
                    <a:pt x="571442" y="272945"/>
                    <a:pt x="584843" y="315512"/>
                  </a:cubicBezTo>
                  <a:cubicBezTo>
                    <a:pt x="584843" y="316300"/>
                    <a:pt x="449259" y="150762"/>
                    <a:pt x="277415" y="19805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02344843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5 One column">
  <p:cSld name="005 One column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0"/>
          <p:cNvSpPr txBox="1">
            <a:spLocks noGrp="1"/>
          </p:cNvSpPr>
          <p:nvPr>
            <p:ph type="subTitle" idx="1"/>
          </p:nvPr>
        </p:nvSpPr>
        <p:spPr>
          <a:xfrm>
            <a:off x="448877" y="2024175"/>
            <a:ext cx="47688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135" name="Google Shape;135;p10"/>
          <p:cNvSpPr txBox="1">
            <a:spLocks noGrp="1"/>
          </p:cNvSpPr>
          <p:nvPr>
            <p:ph type="title"/>
          </p:nvPr>
        </p:nvSpPr>
        <p:spPr>
          <a:xfrm>
            <a:off x="415600" y="593375"/>
            <a:ext cx="55815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36" name="Google Shape;136;p10"/>
          <p:cNvSpPr txBox="1">
            <a:spLocks noGrp="1"/>
          </p:cNvSpPr>
          <p:nvPr>
            <p:ph type="body" idx="2"/>
          </p:nvPr>
        </p:nvSpPr>
        <p:spPr>
          <a:xfrm>
            <a:off x="1228650" y="2684350"/>
            <a:ext cx="4907400" cy="3436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37" name="Google Shape;137;p10"/>
          <p:cNvSpPr/>
          <p:nvPr/>
        </p:nvSpPr>
        <p:spPr>
          <a:xfrm rot="-2700000">
            <a:off x="9458934" y="3825070"/>
            <a:ext cx="2355139" cy="2355139"/>
          </a:xfrm>
          <a:custGeom>
            <a:avLst/>
            <a:gdLst/>
            <a:ahLst/>
            <a:cxnLst/>
            <a:rect l="l" t="t" r="r" b="b"/>
            <a:pathLst>
              <a:path w="4724354" h="4724354" extrusionOk="0">
                <a:moveTo>
                  <a:pt x="4724355" y="2362177"/>
                </a:moveTo>
                <a:cubicBezTo>
                  <a:pt x="4724355" y="3666772"/>
                  <a:pt x="3666772" y="4724355"/>
                  <a:pt x="2362177" y="4724355"/>
                </a:cubicBezTo>
                <a:cubicBezTo>
                  <a:pt x="1057583" y="4724355"/>
                  <a:pt x="0" y="3666772"/>
                  <a:pt x="0" y="2362177"/>
                </a:cubicBezTo>
                <a:cubicBezTo>
                  <a:pt x="0" y="1057583"/>
                  <a:pt x="1057583" y="0"/>
                  <a:pt x="2362177" y="0"/>
                </a:cubicBezTo>
                <a:cubicBezTo>
                  <a:pt x="3666772" y="0"/>
                  <a:pt x="4724355" y="1057583"/>
                  <a:pt x="4724355" y="23621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10"/>
          <p:cNvSpPr/>
          <p:nvPr/>
        </p:nvSpPr>
        <p:spPr>
          <a:xfrm>
            <a:off x="9381165" y="6456606"/>
            <a:ext cx="2362200" cy="118109"/>
          </a:xfrm>
          <a:custGeom>
            <a:avLst/>
            <a:gdLst/>
            <a:ahLst/>
            <a:cxnLst/>
            <a:rect l="l" t="t" r="r" b="b"/>
            <a:pathLst>
              <a:path w="4724400" h="236219" extrusionOk="0">
                <a:moveTo>
                  <a:pt x="2362200" y="236220"/>
                </a:moveTo>
                <a:cubicBezTo>
                  <a:pt x="3663315" y="236220"/>
                  <a:pt x="4724400" y="182880"/>
                  <a:pt x="4724400" y="118110"/>
                </a:cubicBezTo>
                <a:cubicBezTo>
                  <a:pt x="4724400" y="52388"/>
                  <a:pt x="3663315" y="0"/>
                  <a:pt x="2362200" y="0"/>
                </a:cubicBezTo>
                <a:cubicBezTo>
                  <a:pt x="1061085" y="0"/>
                  <a:pt x="0" y="53340"/>
                  <a:pt x="0" y="118110"/>
                </a:cubicBezTo>
                <a:cubicBezTo>
                  <a:pt x="0" y="182880"/>
                  <a:pt x="1061085" y="236220"/>
                  <a:pt x="2362200" y="236220"/>
                </a:cubicBezTo>
                <a:close/>
              </a:path>
            </a:pathLst>
          </a:custGeom>
          <a:solidFill>
            <a:srgbClr val="000000">
              <a:alpha val="2346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9" name="Google Shape;139;p10"/>
          <p:cNvGrpSpPr/>
          <p:nvPr/>
        </p:nvGrpSpPr>
        <p:grpSpPr>
          <a:xfrm rot="-8306747">
            <a:off x="10342698" y="-4814"/>
            <a:ext cx="2020206" cy="1442474"/>
            <a:chOff x="3509104" y="949065"/>
            <a:chExt cx="1958007" cy="1398062"/>
          </a:xfrm>
        </p:grpSpPr>
        <p:sp>
          <p:nvSpPr>
            <p:cNvPr id="140" name="Google Shape;140;p10"/>
            <p:cNvSpPr/>
            <p:nvPr/>
          </p:nvSpPr>
          <p:spPr>
            <a:xfrm rot="-1931549">
              <a:off x="4302435" y="1607360"/>
              <a:ext cx="1124007" cy="477020"/>
            </a:xfrm>
            <a:custGeom>
              <a:avLst/>
              <a:gdLst/>
              <a:ahLst/>
              <a:cxnLst/>
              <a:rect l="l" t="t" r="r" b="b"/>
              <a:pathLst>
                <a:path w="814737" h="345768" extrusionOk="0">
                  <a:moveTo>
                    <a:pt x="804830" y="218856"/>
                  </a:moveTo>
                  <a:cubicBezTo>
                    <a:pt x="729155" y="367840"/>
                    <a:pt x="532086" y="146335"/>
                    <a:pt x="320040" y="184960"/>
                  </a:cubicBezTo>
                  <a:cubicBezTo>
                    <a:pt x="175786" y="210973"/>
                    <a:pt x="80404" y="251176"/>
                    <a:pt x="0" y="345769"/>
                  </a:cubicBezTo>
                  <a:cubicBezTo>
                    <a:pt x="409903" y="-232038"/>
                    <a:pt x="889963" y="51742"/>
                    <a:pt x="804830" y="2188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1;p10"/>
            <p:cNvSpPr/>
            <p:nvPr/>
          </p:nvSpPr>
          <p:spPr>
            <a:xfrm>
              <a:off x="3963048" y="949065"/>
              <a:ext cx="553783" cy="1135180"/>
            </a:xfrm>
            <a:custGeom>
              <a:avLst/>
              <a:gdLst/>
              <a:ahLst/>
              <a:cxnLst/>
              <a:rect l="l" t="t" r="r" b="b"/>
              <a:pathLst>
                <a:path w="401292" h="822594" extrusionOk="0">
                  <a:moveTo>
                    <a:pt x="401279" y="442645"/>
                  </a:moveTo>
                  <a:cubicBezTo>
                    <a:pt x="400491" y="299179"/>
                    <a:pt x="351618" y="151772"/>
                    <a:pt x="246777" y="54025"/>
                  </a:cubicBezTo>
                  <a:cubicBezTo>
                    <a:pt x="223129" y="31954"/>
                    <a:pt x="195539" y="11458"/>
                    <a:pt x="163220" y="3576"/>
                  </a:cubicBezTo>
                  <a:cubicBezTo>
                    <a:pt x="87545" y="-16131"/>
                    <a:pt x="2411" y="48507"/>
                    <a:pt x="47" y="126547"/>
                  </a:cubicBezTo>
                  <a:cubicBezTo>
                    <a:pt x="-2318" y="217987"/>
                    <a:pt x="85969" y="281049"/>
                    <a:pt x="150607" y="345687"/>
                  </a:cubicBezTo>
                  <a:cubicBezTo>
                    <a:pt x="275155" y="468658"/>
                    <a:pt x="335852" y="648385"/>
                    <a:pt x="316933" y="822594"/>
                  </a:cubicBezTo>
                  <a:cubicBezTo>
                    <a:pt x="369748" y="705930"/>
                    <a:pt x="402067" y="570346"/>
                    <a:pt x="401279" y="4426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142;p10"/>
            <p:cNvSpPr/>
            <p:nvPr/>
          </p:nvSpPr>
          <p:spPr>
            <a:xfrm rot="972124">
              <a:off x="3553815" y="1552776"/>
              <a:ext cx="806965" cy="435346"/>
            </a:xfrm>
            <a:custGeom>
              <a:avLst/>
              <a:gdLst/>
              <a:ahLst/>
              <a:cxnLst/>
              <a:rect l="l" t="t" r="r" b="b"/>
              <a:pathLst>
                <a:path w="584842" h="315514" extrusionOk="0">
                  <a:moveTo>
                    <a:pt x="277415" y="198059"/>
                  </a:moveTo>
                  <a:cubicBezTo>
                    <a:pt x="234848" y="209883"/>
                    <a:pt x="194646" y="229590"/>
                    <a:pt x="150503" y="235896"/>
                  </a:cubicBezTo>
                  <a:cubicBezTo>
                    <a:pt x="93747" y="244567"/>
                    <a:pt x="28320" y="228802"/>
                    <a:pt x="6248" y="167316"/>
                  </a:cubicBezTo>
                  <a:cubicBezTo>
                    <a:pt x="-5576" y="134208"/>
                    <a:pt x="-58" y="97948"/>
                    <a:pt x="18072" y="68781"/>
                  </a:cubicBezTo>
                  <a:cubicBezTo>
                    <a:pt x="63004" y="-6105"/>
                    <a:pt x="148926" y="-5316"/>
                    <a:pt x="224601" y="4931"/>
                  </a:cubicBezTo>
                  <a:cubicBezTo>
                    <a:pt x="471331" y="38827"/>
                    <a:pt x="571442" y="272945"/>
                    <a:pt x="584843" y="315512"/>
                  </a:cubicBezTo>
                  <a:cubicBezTo>
                    <a:pt x="584843" y="316300"/>
                    <a:pt x="449259" y="150762"/>
                    <a:pt x="277415" y="19805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3" name="Google Shape;143;p10"/>
          <p:cNvGrpSpPr/>
          <p:nvPr/>
        </p:nvGrpSpPr>
        <p:grpSpPr>
          <a:xfrm>
            <a:off x="9670761" y="5674412"/>
            <a:ext cx="1935430" cy="824125"/>
            <a:chOff x="4487664" y="-1392325"/>
            <a:chExt cx="3997997" cy="1702034"/>
          </a:xfrm>
        </p:grpSpPr>
        <p:grpSp>
          <p:nvGrpSpPr>
            <p:cNvPr id="144" name="Google Shape;144;p10"/>
            <p:cNvGrpSpPr/>
            <p:nvPr/>
          </p:nvGrpSpPr>
          <p:grpSpPr>
            <a:xfrm>
              <a:off x="5041805" y="-1392325"/>
              <a:ext cx="2896971" cy="1702034"/>
              <a:chOff x="4692026" y="4370063"/>
              <a:chExt cx="2807959" cy="1649737"/>
            </a:xfrm>
          </p:grpSpPr>
          <p:sp>
            <p:nvSpPr>
              <p:cNvPr id="145" name="Google Shape;145;p10"/>
              <p:cNvSpPr/>
              <p:nvPr/>
            </p:nvSpPr>
            <p:spPr>
              <a:xfrm>
                <a:off x="4692026" y="4370063"/>
                <a:ext cx="2807065" cy="1649730"/>
              </a:xfrm>
              <a:custGeom>
                <a:avLst/>
                <a:gdLst/>
                <a:ahLst/>
                <a:cxnLst/>
                <a:rect l="l" t="t" r="r" b="b"/>
                <a:pathLst>
                  <a:path w="1685925" h="1649730" extrusionOk="0">
                    <a:moveTo>
                      <a:pt x="0" y="0"/>
                    </a:moveTo>
                    <a:lnTo>
                      <a:pt x="1685925" y="0"/>
                    </a:lnTo>
                    <a:lnTo>
                      <a:pt x="1685925" y="1649730"/>
                    </a:lnTo>
                    <a:lnTo>
                      <a:pt x="0" y="164973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" name="Google Shape;146;p10"/>
              <p:cNvSpPr/>
              <p:nvPr/>
            </p:nvSpPr>
            <p:spPr>
              <a:xfrm>
                <a:off x="6377940" y="4370070"/>
                <a:ext cx="1122045" cy="1649730"/>
              </a:xfrm>
              <a:custGeom>
                <a:avLst/>
                <a:gdLst/>
                <a:ahLst/>
                <a:cxnLst/>
                <a:rect l="l" t="t" r="r" b="b"/>
                <a:pathLst>
                  <a:path w="1122045" h="1649730" extrusionOk="0">
                    <a:moveTo>
                      <a:pt x="0" y="0"/>
                    </a:moveTo>
                    <a:lnTo>
                      <a:pt x="1122045" y="0"/>
                    </a:lnTo>
                    <a:lnTo>
                      <a:pt x="1122045" y="1649730"/>
                    </a:lnTo>
                    <a:lnTo>
                      <a:pt x="0" y="1649730"/>
                    </a:lnTo>
                    <a:close/>
                  </a:path>
                </a:pathLst>
              </a:custGeom>
              <a:solidFill>
                <a:srgbClr val="000000">
                  <a:alpha val="162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47" name="Google Shape;147;p10"/>
            <p:cNvSpPr/>
            <p:nvPr/>
          </p:nvSpPr>
          <p:spPr>
            <a:xfrm>
              <a:off x="4487664" y="-1392204"/>
              <a:ext cx="2295387" cy="421902"/>
            </a:xfrm>
            <a:custGeom>
              <a:avLst/>
              <a:gdLst/>
              <a:ahLst/>
              <a:cxnLst/>
              <a:rect l="l" t="t" r="r" b="b"/>
              <a:pathLst>
                <a:path w="2223135" h="408622" extrusionOk="0">
                  <a:moveTo>
                    <a:pt x="537210" y="0"/>
                  </a:moveTo>
                  <a:lnTo>
                    <a:pt x="2223135" y="0"/>
                  </a:lnTo>
                  <a:lnTo>
                    <a:pt x="1684973" y="408623"/>
                  </a:lnTo>
                  <a:lnTo>
                    <a:pt x="0" y="40862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148;p10"/>
            <p:cNvSpPr/>
            <p:nvPr/>
          </p:nvSpPr>
          <p:spPr>
            <a:xfrm>
              <a:off x="6781332" y="-1392204"/>
              <a:ext cx="1704329" cy="421902"/>
            </a:xfrm>
            <a:custGeom>
              <a:avLst/>
              <a:gdLst/>
              <a:ahLst/>
              <a:cxnLst/>
              <a:rect l="l" t="t" r="r" b="b"/>
              <a:pathLst>
                <a:path w="1650682" h="408622" extrusionOk="0">
                  <a:moveTo>
                    <a:pt x="1122045" y="0"/>
                  </a:moveTo>
                  <a:lnTo>
                    <a:pt x="0" y="0"/>
                  </a:lnTo>
                  <a:lnTo>
                    <a:pt x="528638" y="408623"/>
                  </a:lnTo>
                  <a:lnTo>
                    <a:pt x="1650682" y="40862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149;p10"/>
            <p:cNvSpPr/>
            <p:nvPr/>
          </p:nvSpPr>
          <p:spPr>
            <a:xfrm>
              <a:off x="4487664" y="-1392204"/>
              <a:ext cx="2295387" cy="421902"/>
            </a:xfrm>
            <a:custGeom>
              <a:avLst/>
              <a:gdLst/>
              <a:ahLst/>
              <a:cxnLst/>
              <a:rect l="l" t="t" r="r" b="b"/>
              <a:pathLst>
                <a:path w="2223135" h="408622" extrusionOk="0">
                  <a:moveTo>
                    <a:pt x="537210" y="0"/>
                  </a:moveTo>
                  <a:lnTo>
                    <a:pt x="2223135" y="0"/>
                  </a:lnTo>
                  <a:lnTo>
                    <a:pt x="1684973" y="408623"/>
                  </a:lnTo>
                  <a:lnTo>
                    <a:pt x="0" y="408623"/>
                  </a:lnTo>
                  <a:close/>
                </a:path>
              </a:pathLst>
            </a:custGeom>
            <a:solidFill>
              <a:srgbClr val="FFFFFF">
                <a:alpha val="5809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" name="Google Shape;150;p10"/>
            <p:cNvSpPr/>
            <p:nvPr/>
          </p:nvSpPr>
          <p:spPr>
            <a:xfrm>
              <a:off x="6781332" y="-1392204"/>
              <a:ext cx="1704329" cy="421902"/>
            </a:xfrm>
            <a:custGeom>
              <a:avLst/>
              <a:gdLst/>
              <a:ahLst/>
              <a:cxnLst/>
              <a:rect l="l" t="t" r="r" b="b"/>
              <a:pathLst>
                <a:path w="1650682" h="408622" extrusionOk="0">
                  <a:moveTo>
                    <a:pt x="1122045" y="0"/>
                  </a:moveTo>
                  <a:lnTo>
                    <a:pt x="0" y="0"/>
                  </a:lnTo>
                  <a:lnTo>
                    <a:pt x="528638" y="408623"/>
                  </a:lnTo>
                  <a:lnTo>
                    <a:pt x="1650682" y="408623"/>
                  </a:lnTo>
                  <a:close/>
                </a:path>
              </a:pathLst>
            </a:custGeom>
            <a:solidFill>
              <a:srgbClr val="FFFFFF">
                <a:alpha val="245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31989228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7 Quote">
  <p:cSld name="007 Quote">
    <p:bg>
      <p:bgPr>
        <a:solidFill>
          <a:schemeClr val="accent1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1"/>
          <p:cNvSpPr txBox="1">
            <a:spLocks noGrp="1"/>
          </p:cNvSpPr>
          <p:nvPr>
            <p:ph type="title"/>
          </p:nvPr>
        </p:nvSpPr>
        <p:spPr>
          <a:xfrm>
            <a:off x="558100" y="1873525"/>
            <a:ext cx="11095500" cy="3160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3" name="Google Shape;153;p11"/>
          <p:cNvSpPr txBox="1">
            <a:spLocks noGrp="1"/>
          </p:cNvSpPr>
          <p:nvPr>
            <p:ph type="subTitle" idx="1"/>
          </p:nvPr>
        </p:nvSpPr>
        <p:spPr>
          <a:xfrm>
            <a:off x="632875" y="5919475"/>
            <a:ext cx="11379900" cy="7179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>
                <a:solidFill>
                  <a:schemeClr val="lt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>
                <a:solidFill>
                  <a:schemeClr val="lt1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>
                <a:solidFill>
                  <a:schemeClr val="lt1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>
                <a:solidFill>
                  <a:schemeClr val="lt1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>
                <a:solidFill>
                  <a:schemeClr val="lt1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>
                <a:solidFill>
                  <a:schemeClr val="lt1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>
                <a:solidFill>
                  <a:schemeClr val="lt1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>
                <a:solidFill>
                  <a:schemeClr val="lt1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4" name="Google Shape;154;p11"/>
          <p:cNvSpPr/>
          <p:nvPr/>
        </p:nvSpPr>
        <p:spPr>
          <a:xfrm rot="-1211893" flipH="1">
            <a:off x="405113" y="202128"/>
            <a:ext cx="639243" cy="1136617"/>
          </a:xfrm>
          <a:custGeom>
            <a:avLst/>
            <a:gdLst/>
            <a:ahLst/>
            <a:cxnLst/>
            <a:rect l="l" t="t" r="r" b="b"/>
            <a:pathLst>
              <a:path w="401292" h="822594" extrusionOk="0">
                <a:moveTo>
                  <a:pt x="401279" y="442645"/>
                </a:moveTo>
                <a:cubicBezTo>
                  <a:pt x="400491" y="299179"/>
                  <a:pt x="351618" y="151772"/>
                  <a:pt x="246777" y="54025"/>
                </a:cubicBezTo>
                <a:cubicBezTo>
                  <a:pt x="223129" y="31954"/>
                  <a:pt x="195539" y="11458"/>
                  <a:pt x="163220" y="3576"/>
                </a:cubicBezTo>
                <a:cubicBezTo>
                  <a:pt x="87545" y="-16131"/>
                  <a:pt x="2411" y="48507"/>
                  <a:pt x="47" y="126547"/>
                </a:cubicBezTo>
                <a:cubicBezTo>
                  <a:pt x="-2318" y="217987"/>
                  <a:pt x="85969" y="281049"/>
                  <a:pt x="150607" y="345687"/>
                </a:cubicBezTo>
                <a:cubicBezTo>
                  <a:pt x="275155" y="468658"/>
                  <a:pt x="335852" y="648385"/>
                  <a:pt x="316933" y="822594"/>
                </a:cubicBezTo>
                <a:cubicBezTo>
                  <a:pt x="369748" y="705930"/>
                  <a:pt x="402067" y="570346"/>
                  <a:pt x="401279" y="44264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11"/>
          <p:cNvSpPr/>
          <p:nvPr/>
        </p:nvSpPr>
        <p:spPr>
          <a:xfrm rot="-1211893" flipH="1">
            <a:off x="1000879" y="202128"/>
            <a:ext cx="639243" cy="1136617"/>
          </a:xfrm>
          <a:custGeom>
            <a:avLst/>
            <a:gdLst/>
            <a:ahLst/>
            <a:cxnLst/>
            <a:rect l="l" t="t" r="r" b="b"/>
            <a:pathLst>
              <a:path w="401292" h="822594" extrusionOk="0">
                <a:moveTo>
                  <a:pt x="401279" y="442645"/>
                </a:moveTo>
                <a:cubicBezTo>
                  <a:pt x="400491" y="299179"/>
                  <a:pt x="351618" y="151772"/>
                  <a:pt x="246777" y="54025"/>
                </a:cubicBezTo>
                <a:cubicBezTo>
                  <a:pt x="223129" y="31954"/>
                  <a:pt x="195539" y="11458"/>
                  <a:pt x="163220" y="3576"/>
                </a:cubicBezTo>
                <a:cubicBezTo>
                  <a:pt x="87545" y="-16131"/>
                  <a:pt x="2411" y="48507"/>
                  <a:pt x="47" y="126547"/>
                </a:cubicBezTo>
                <a:cubicBezTo>
                  <a:pt x="-2318" y="217987"/>
                  <a:pt x="85969" y="281049"/>
                  <a:pt x="150607" y="345687"/>
                </a:cubicBezTo>
                <a:cubicBezTo>
                  <a:pt x="275155" y="468658"/>
                  <a:pt x="335852" y="648385"/>
                  <a:pt x="316933" y="822594"/>
                </a:cubicBezTo>
                <a:cubicBezTo>
                  <a:pt x="369748" y="705930"/>
                  <a:pt x="402067" y="570346"/>
                  <a:pt x="401279" y="44264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57376135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9 Big Title">
  <p:cSld name="009 Big Title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2"/>
          <p:cNvSpPr txBox="1">
            <a:spLocks noGrp="1"/>
          </p:cNvSpPr>
          <p:nvPr>
            <p:ph type="title"/>
          </p:nvPr>
        </p:nvSpPr>
        <p:spPr>
          <a:xfrm>
            <a:off x="1957925" y="544275"/>
            <a:ext cx="9685800" cy="31608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endParaRPr/>
          </a:p>
        </p:txBody>
      </p:sp>
      <p:sp>
        <p:nvSpPr>
          <p:cNvPr id="158" name="Google Shape;158;p12"/>
          <p:cNvSpPr txBox="1">
            <a:spLocks noGrp="1"/>
          </p:cNvSpPr>
          <p:nvPr>
            <p:ph type="body" idx="1"/>
          </p:nvPr>
        </p:nvSpPr>
        <p:spPr>
          <a:xfrm>
            <a:off x="2032365" y="4813250"/>
            <a:ext cx="9523200" cy="1565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  <a:defRPr>
                <a:solidFill>
                  <a:schemeClr val="dk1"/>
                </a:solidFill>
              </a:defRPr>
            </a:lvl1pPr>
            <a:lvl2pPr marL="914400" lvl="1" indent="-349250" algn="ctr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>
                <a:solidFill>
                  <a:schemeClr val="dk1"/>
                </a:solidFill>
              </a:defRPr>
            </a:lvl2pPr>
            <a:lvl3pPr marL="1371600" lvl="2" indent="-349250" algn="ctr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Char char="■"/>
              <a:defRPr>
                <a:solidFill>
                  <a:schemeClr val="dk1"/>
                </a:solidFill>
              </a:defRPr>
            </a:lvl3pPr>
            <a:lvl4pPr marL="1828800" lvl="3" indent="-349250" algn="ctr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  <a:defRPr>
                <a:solidFill>
                  <a:schemeClr val="dk1"/>
                </a:solidFill>
              </a:defRPr>
            </a:lvl4pPr>
            <a:lvl5pPr marL="2286000" lvl="4" indent="-349250" algn="ctr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>
                <a:solidFill>
                  <a:schemeClr val="dk1"/>
                </a:solidFill>
              </a:defRPr>
            </a:lvl5pPr>
            <a:lvl6pPr marL="2743200" lvl="5" indent="-349250" algn="ctr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Char char="■"/>
              <a:defRPr>
                <a:solidFill>
                  <a:schemeClr val="dk1"/>
                </a:solidFill>
              </a:defRPr>
            </a:lvl6pPr>
            <a:lvl7pPr marL="3200400" lvl="6" indent="-349250" algn="ctr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  <a:defRPr>
                <a:solidFill>
                  <a:schemeClr val="dk1"/>
                </a:solidFill>
              </a:defRPr>
            </a:lvl7pPr>
            <a:lvl8pPr marL="3657600" lvl="7" indent="-349250" algn="ctr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>
                <a:solidFill>
                  <a:schemeClr val="dk1"/>
                </a:solidFill>
              </a:defRPr>
            </a:lvl8pPr>
            <a:lvl9pPr marL="4114800" lvl="8" indent="-349250" algn="ctr"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9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159" name="Google Shape;159;p12"/>
          <p:cNvGrpSpPr/>
          <p:nvPr/>
        </p:nvGrpSpPr>
        <p:grpSpPr>
          <a:xfrm rot="7706632" flipH="1">
            <a:off x="1509175" y="1403524"/>
            <a:ext cx="2020212" cy="1442478"/>
            <a:chOff x="3509104" y="949065"/>
            <a:chExt cx="1958007" cy="1398062"/>
          </a:xfrm>
        </p:grpSpPr>
        <p:sp>
          <p:nvSpPr>
            <p:cNvPr id="160" name="Google Shape;160;p12"/>
            <p:cNvSpPr/>
            <p:nvPr/>
          </p:nvSpPr>
          <p:spPr>
            <a:xfrm rot="-1931549">
              <a:off x="4302435" y="1607360"/>
              <a:ext cx="1124007" cy="477020"/>
            </a:xfrm>
            <a:custGeom>
              <a:avLst/>
              <a:gdLst/>
              <a:ahLst/>
              <a:cxnLst/>
              <a:rect l="l" t="t" r="r" b="b"/>
              <a:pathLst>
                <a:path w="814737" h="345768" extrusionOk="0">
                  <a:moveTo>
                    <a:pt x="804830" y="218856"/>
                  </a:moveTo>
                  <a:cubicBezTo>
                    <a:pt x="729155" y="367840"/>
                    <a:pt x="532086" y="146335"/>
                    <a:pt x="320040" y="184960"/>
                  </a:cubicBezTo>
                  <a:cubicBezTo>
                    <a:pt x="175786" y="210973"/>
                    <a:pt x="80404" y="251176"/>
                    <a:pt x="0" y="345769"/>
                  </a:cubicBezTo>
                  <a:cubicBezTo>
                    <a:pt x="409903" y="-232038"/>
                    <a:pt x="889963" y="51742"/>
                    <a:pt x="804830" y="21885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161;p12"/>
            <p:cNvSpPr/>
            <p:nvPr/>
          </p:nvSpPr>
          <p:spPr>
            <a:xfrm>
              <a:off x="3963048" y="949065"/>
              <a:ext cx="553783" cy="1135180"/>
            </a:xfrm>
            <a:custGeom>
              <a:avLst/>
              <a:gdLst/>
              <a:ahLst/>
              <a:cxnLst/>
              <a:rect l="l" t="t" r="r" b="b"/>
              <a:pathLst>
                <a:path w="401292" h="822594" extrusionOk="0">
                  <a:moveTo>
                    <a:pt x="401279" y="442645"/>
                  </a:moveTo>
                  <a:cubicBezTo>
                    <a:pt x="400491" y="299179"/>
                    <a:pt x="351618" y="151772"/>
                    <a:pt x="246777" y="54025"/>
                  </a:cubicBezTo>
                  <a:cubicBezTo>
                    <a:pt x="223129" y="31954"/>
                    <a:pt x="195539" y="11458"/>
                    <a:pt x="163220" y="3576"/>
                  </a:cubicBezTo>
                  <a:cubicBezTo>
                    <a:pt x="87545" y="-16131"/>
                    <a:pt x="2411" y="48507"/>
                    <a:pt x="47" y="126547"/>
                  </a:cubicBezTo>
                  <a:cubicBezTo>
                    <a:pt x="-2318" y="217987"/>
                    <a:pt x="85969" y="281049"/>
                    <a:pt x="150607" y="345687"/>
                  </a:cubicBezTo>
                  <a:cubicBezTo>
                    <a:pt x="275155" y="468658"/>
                    <a:pt x="335852" y="648385"/>
                    <a:pt x="316933" y="822594"/>
                  </a:cubicBezTo>
                  <a:cubicBezTo>
                    <a:pt x="369748" y="705930"/>
                    <a:pt x="402067" y="570346"/>
                    <a:pt x="401279" y="44264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162;p12"/>
            <p:cNvSpPr/>
            <p:nvPr/>
          </p:nvSpPr>
          <p:spPr>
            <a:xfrm rot="972124">
              <a:off x="3553815" y="1552776"/>
              <a:ext cx="806965" cy="435346"/>
            </a:xfrm>
            <a:custGeom>
              <a:avLst/>
              <a:gdLst/>
              <a:ahLst/>
              <a:cxnLst/>
              <a:rect l="l" t="t" r="r" b="b"/>
              <a:pathLst>
                <a:path w="584842" h="315514" extrusionOk="0">
                  <a:moveTo>
                    <a:pt x="277415" y="198059"/>
                  </a:moveTo>
                  <a:cubicBezTo>
                    <a:pt x="234848" y="209883"/>
                    <a:pt x="194646" y="229590"/>
                    <a:pt x="150503" y="235896"/>
                  </a:cubicBezTo>
                  <a:cubicBezTo>
                    <a:pt x="93747" y="244567"/>
                    <a:pt x="28320" y="228802"/>
                    <a:pt x="6248" y="167316"/>
                  </a:cubicBezTo>
                  <a:cubicBezTo>
                    <a:pt x="-5576" y="134208"/>
                    <a:pt x="-58" y="97948"/>
                    <a:pt x="18072" y="68781"/>
                  </a:cubicBezTo>
                  <a:cubicBezTo>
                    <a:pt x="63004" y="-6105"/>
                    <a:pt x="148926" y="-5316"/>
                    <a:pt x="224601" y="4931"/>
                  </a:cubicBezTo>
                  <a:cubicBezTo>
                    <a:pt x="471331" y="38827"/>
                    <a:pt x="571442" y="272945"/>
                    <a:pt x="584843" y="315512"/>
                  </a:cubicBezTo>
                  <a:cubicBezTo>
                    <a:pt x="584843" y="316300"/>
                    <a:pt x="449259" y="150762"/>
                    <a:pt x="277415" y="19805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3" name="Google Shape;163;p12"/>
          <p:cNvGrpSpPr/>
          <p:nvPr/>
        </p:nvGrpSpPr>
        <p:grpSpPr>
          <a:xfrm rot="7824342">
            <a:off x="-351334" y="640430"/>
            <a:ext cx="3201133" cy="1362921"/>
            <a:chOff x="4487664" y="-1392325"/>
            <a:chExt cx="3997997" cy="1702034"/>
          </a:xfrm>
        </p:grpSpPr>
        <p:grpSp>
          <p:nvGrpSpPr>
            <p:cNvPr id="164" name="Google Shape;164;p12"/>
            <p:cNvGrpSpPr/>
            <p:nvPr/>
          </p:nvGrpSpPr>
          <p:grpSpPr>
            <a:xfrm>
              <a:off x="5041805" y="-1392325"/>
              <a:ext cx="2896971" cy="1702034"/>
              <a:chOff x="4692026" y="4370063"/>
              <a:chExt cx="2807959" cy="1649737"/>
            </a:xfrm>
          </p:grpSpPr>
          <p:sp>
            <p:nvSpPr>
              <p:cNvPr id="165" name="Google Shape;165;p12"/>
              <p:cNvSpPr/>
              <p:nvPr/>
            </p:nvSpPr>
            <p:spPr>
              <a:xfrm>
                <a:off x="4692026" y="4370063"/>
                <a:ext cx="2807065" cy="1649730"/>
              </a:xfrm>
              <a:custGeom>
                <a:avLst/>
                <a:gdLst/>
                <a:ahLst/>
                <a:cxnLst/>
                <a:rect l="l" t="t" r="r" b="b"/>
                <a:pathLst>
                  <a:path w="1685925" h="1649730" extrusionOk="0">
                    <a:moveTo>
                      <a:pt x="0" y="0"/>
                    </a:moveTo>
                    <a:lnTo>
                      <a:pt x="1685925" y="0"/>
                    </a:lnTo>
                    <a:lnTo>
                      <a:pt x="1685925" y="1649730"/>
                    </a:lnTo>
                    <a:lnTo>
                      <a:pt x="0" y="164973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" name="Google Shape;166;p12"/>
              <p:cNvSpPr/>
              <p:nvPr/>
            </p:nvSpPr>
            <p:spPr>
              <a:xfrm>
                <a:off x="6377940" y="4370070"/>
                <a:ext cx="1122045" cy="1649730"/>
              </a:xfrm>
              <a:custGeom>
                <a:avLst/>
                <a:gdLst/>
                <a:ahLst/>
                <a:cxnLst/>
                <a:rect l="l" t="t" r="r" b="b"/>
                <a:pathLst>
                  <a:path w="1122045" h="1649730" extrusionOk="0">
                    <a:moveTo>
                      <a:pt x="0" y="0"/>
                    </a:moveTo>
                    <a:lnTo>
                      <a:pt x="1122045" y="0"/>
                    </a:lnTo>
                    <a:lnTo>
                      <a:pt x="1122045" y="1649730"/>
                    </a:lnTo>
                    <a:lnTo>
                      <a:pt x="0" y="1649730"/>
                    </a:lnTo>
                    <a:close/>
                  </a:path>
                </a:pathLst>
              </a:custGeom>
              <a:solidFill>
                <a:srgbClr val="000000">
                  <a:alpha val="162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67" name="Google Shape;167;p12"/>
            <p:cNvSpPr/>
            <p:nvPr/>
          </p:nvSpPr>
          <p:spPr>
            <a:xfrm>
              <a:off x="4487664" y="-1392204"/>
              <a:ext cx="2295387" cy="421902"/>
            </a:xfrm>
            <a:custGeom>
              <a:avLst/>
              <a:gdLst/>
              <a:ahLst/>
              <a:cxnLst/>
              <a:rect l="l" t="t" r="r" b="b"/>
              <a:pathLst>
                <a:path w="2223135" h="408622" extrusionOk="0">
                  <a:moveTo>
                    <a:pt x="537210" y="0"/>
                  </a:moveTo>
                  <a:lnTo>
                    <a:pt x="2223135" y="0"/>
                  </a:lnTo>
                  <a:lnTo>
                    <a:pt x="1684973" y="408623"/>
                  </a:lnTo>
                  <a:lnTo>
                    <a:pt x="0" y="40862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168;p12"/>
            <p:cNvSpPr/>
            <p:nvPr/>
          </p:nvSpPr>
          <p:spPr>
            <a:xfrm>
              <a:off x="6781332" y="-1392204"/>
              <a:ext cx="1704329" cy="421902"/>
            </a:xfrm>
            <a:custGeom>
              <a:avLst/>
              <a:gdLst/>
              <a:ahLst/>
              <a:cxnLst/>
              <a:rect l="l" t="t" r="r" b="b"/>
              <a:pathLst>
                <a:path w="1650682" h="408622" extrusionOk="0">
                  <a:moveTo>
                    <a:pt x="1122045" y="0"/>
                  </a:moveTo>
                  <a:lnTo>
                    <a:pt x="0" y="0"/>
                  </a:lnTo>
                  <a:lnTo>
                    <a:pt x="528638" y="408623"/>
                  </a:lnTo>
                  <a:lnTo>
                    <a:pt x="1650682" y="40862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Google Shape;169;p12"/>
            <p:cNvSpPr/>
            <p:nvPr/>
          </p:nvSpPr>
          <p:spPr>
            <a:xfrm>
              <a:off x="4487664" y="-1392204"/>
              <a:ext cx="2295387" cy="421902"/>
            </a:xfrm>
            <a:custGeom>
              <a:avLst/>
              <a:gdLst/>
              <a:ahLst/>
              <a:cxnLst/>
              <a:rect l="l" t="t" r="r" b="b"/>
              <a:pathLst>
                <a:path w="2223135" h="408622" extrusionOk="0">
                  <a:moveTo>
                    <a:pt x="537210" y="0"/>
                  </a:moveTo>
                  <a:lnTo>
                    <a:pt x="2223135" y="0"/>
                  </a:lnTo>
                  <a:lnTo>
                    <a:pt x="1684973" y="408623"/>
                  </a:lnTo>
                  <a:lnTo>
                    <a:pt x="0" y="408623"/>
                  </a:lnTo>
                  <a:close/>
                </a:path>
              </a:pathLst>
            </a:custGeom>
            <a:solidFill>
              <a:srgbClr val="FFFFFF">
                <a:alpha val="5809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170;p12"/>
            <p:cNvSpPr/>
            <p:nvPr/>
          </p:nvSpPr>
          <p:spPr>
            <a:xfrm>
              <a:off x="6781332" y="-1392204"/>
              <a:ext cx="1704329" cy="421902"/>
            </a:xfrm>
            <a:custGeom>
              <a:avLst/>
              <a:gdLst/>
              <a:ahLst/>
              <a:cxnLst/>
              <a:rect l="l" t="t" r="r" b="b"/>
              <a:pathLst>
                <a:path w="1650682" h="408622" extrusionOk="0">
                  <a:moveTo>
                    <a:pt x="1122045" y="0"/>
                  </a:moveTo>
                  <a:lnTo>
                    <a:pt x="0" y="0"/>
                  </a:lnTo>
                  <a:lnTo>
                    <a:pt x="528638" y="408623"/>
                  </a:lnTo>
                  <a:lnTo>
                    <a:pt x="1650682" y="408623"/>
                  </a:lnTo>
                  <a:close/>
                </a:path>
              </a:pathLst>
            </a:custGeom>
            <a:solidFill>
              <a:srgbClr val="FFFFFF">
                <a:alpha val="245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4941264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8 Three columns">
  <p:cSld name="008 Three columns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3"/>
          <p:cNvSpPr txBox="1">
            <a:spLocks noGrp="1"/>
          </p:cNvSpPr>
          <p:nvPr>
            <p:ph type="subTitle" idx="1"/>
          </p:nvPr>
        </p:nvSpPr>
        <p:spPr>
          <a:xfrm>
            <a:off x="5056206" y="1729975"/>
            <a:ext cx="64068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73" name="Google Shape;173;p13"/>
          <p:cNvSpPr txBox="1">
            <a:spLocks noGrp="1"/>
          </p:cNvSpPr>
          <p:nvPr>
            <p:ph type="subTitle" idx="2"/>
          </p:nvPr>
        </p:nvSpPr>
        <p:spPr>
          <a:xfrm>
            <a:off x="5056206" y="3334868"/>
            <a:ext cx="64068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74" name="Google Shape;174;p13"/>
          <p:cNvSpPr txBox="1">
            <a:spLocks noGrp="1"/>
          </p:cNvSpPr>
          <p:nvPr>
            <p:ph type="subTitle" idx="3"/>
          </p:nvPr>
        </p:nvSpPr>
        <p:spPr>
          <a:xfrm>
            <a:off x="5056206" y="4939762"/>
            <a:ext cx="64068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75" name="Google Shape;175;p1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76" name="Google Shape;176;p13"/>
          <p:cNvSpPr txBox="1">
            <a:spLocks noGrp="1"/>
          </p:cNvSpPr>
          <p:nvPr>
            <p:ph type="body" idx="4"/>
          </p:nvPr>
        </p:nvSpPr>
        <p:spPr>
          <a:xfrm>
            <a:off x="5056200" y="2167925"/>
            <a:ext cx="6406800" cy="92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177" name="Google Shape;177;p13"/>
          <p:cNvSpPr txBox="1">
            <a:spLocks noGrp="1"/>
          </p:cNvSpPr>
          <p:nvPr>
            <p:ph type="body" idx="5"/>
          </p:nvPr>
        </p:nvSpPr>
        <p:spPr>
          <a:xfrm>
            <a:off x="5056200" y="3761388"/>
            <a:ext cx="6406800" cy="92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178" name="Google Shape;178;p13"/>
          <p:cNvSpPr txBox="1">
            <a:spLocks noGrp="1"/>
          </p:cNvSpPr>
          <p:nvPr>
            <p:ph type="body" idx="6"/>
          </p:nvPr>
        </p:nvSpPr>
        <p:spPr>
          <a:xfrm>
            <a:off x="5056200" y="5353050"/>
            <a:ext cx="6407700" cy="92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57637996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0 Text and Image">
  <p:cSld name="010 Text and Image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4"/>
          <p:cNvSpPr txBox="1">
            <a:spLocks noGrp="1"/>
          </p:cNvSpPr>
          <p:nvPr>
            <p:ph type="title"/>
          </p:nvPr>
        </p:nvSpPr>
        <p:spPr>
          <a:xfrm>
            <a:off x="411275" y="1727000"/>
            <a:ext cx="4458300" cy="2377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2pPr>
            <a:lvl3pPr lvl="2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3pPr>
            <a:lvl4pPr lvl="3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4pPr>
            <a:lvl5pPr lvl="4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5pPr>
            <a:lvl6pPr lvl="5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6pPr>
            <a:lvl7pPr lvl="6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7pPr>
            <a:lvl8pPr lvl="7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8pPr>
            <a:lvl9pPr lvl="8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9pPr>
          </a:lstStyle>
          <a:p>
            <a:endParaRPr/>
          </a:p>
        </p:txBody>
      </p:sp>
      <p:sp>
        <p:nvSpPr>
          <p:cNvPr id="181" name="Google Shape;181;p14"/>
          <p:cNvSpPr txBox="1">
            <a:spLocks noGrp="1"/>
          </p:cNvSpPr>
          <p:nvPr>
            <p:ph type="subTitle" idx="1"/>
          </p:nvPr>
        </p:nvSpPr>
        <p:spPr>
          <a:xfrm>
            <a:off x="411275" y="5029775"/>
            <a:ext cx="44583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77501416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1 Background image">
  <p:cSld name="011 Background image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5"/>
          <p:cNvSpPr txBox="1">
            <a:spLocks noGrp="1"/>
          </p:cNvSpPr>
          <p:nvPr>
            <p:ph type="title"/>
          </p:nvPr>
        </p:nvSpPr>
        <p:spPr>
          <a:xfrm>
            <a:off x="7223375" y="2088000"/>
            <a:ext cx="4458300" cy="2377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46580110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2 Percentages">
  <p:cSld name="012 Percentages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6"/>
          <p:cNvSpPr txBox="1">
            <a:spLocks noGrp="1"/>
          </p:cNvSpPr>
          <p:nvPr>
            <p:ph type="title" hasCustomPrompt="1"/>
          </p:nvPr>
        </p:nvSpPr>
        <p:spPr>
          <a:xfrm>
            <a:off x="2703038" y="1918250"/>
            <a:ext cx="3510300" cy="12573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r>
              <a:t>xx%</a:t>
            </a:r>
          </a:p>
        </p:txBody>
      </p:sp>
      <p:sp>
        <p:nvSpPr>
          <p:cNvPr id="186" name="Google Shape;186;p16"/>
          <p:cNvSpPr txBox="1">
            <a:spLocks noGrp="1"/>
          </p:cNvSpPr>
          <p:nvPr>
            <p:ph type="title" idx="2"/>
          </p:nvPr>
        </p:nvSpPr>
        <p:spPr>
          <a:xfrm>
            <a:off x="415600" y="4409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9pPr>
          </a:lstStyle>
          <a:p>
            <a:endParaRPr/>
          </a:p>
        </p:txBody>
      </p:sp>
      <p:sp>
        <p:nvSpPr>
          <p:cNvPr id="187" name="Google Shape;187;p16"/>
          <p:cNvSpPr txBox="1">
            <a:spLocks noGrp="1"/>
          </p:cNvSpPr>
          <p:nvPr>
            <p:ph type="title" idx="3" hasCustomPrompt="1"/>
          </p:nvPr>
        </p:nvSpPr>
        <p:spPr>
          <a:xfrm>
            <a:off x="2703038" y="3582888"/>
            <a:ext cx="3510300" cy="12573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r>
              <a:t>xx%</a:t>
            </a:r>
          </a:p>
        </p:txBody>
      </p:sp>
      <p:sp>
        <p:nvSpPr>
          <p:cNvPr id="188" name="Google Shape;188;p16"/>
          <p:cNvSpPr txBox="1">
            <a:spLocks noGrp="1"/>
          </p:cNvSpPr>
          <p:nvPr>
            <p:ph type="title" idx="4" hasCustomPrompt="1"/>
          </p:nvPr>
        </p:nvSpPr>
        <p:spPr>
          <a:xfrm>
            <a:off x="2703038" y="5247525"/>
            <a:ext cx="3510300" cy="12573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r>
              <a:t>xx%</a:t>
            </a:r>
          </a:p>
        </p:txBody>
      </p:sp>
      <p:sp>
        <p:nvSpPr>
          <p:cNvPr id="189" name="Google Shape;189;p16"/>
          <p:cNvSpPr txBox="1">
            <a:spLocks noGrp="1"/>
          </p:cNvSpPr>
          <p:nvPr>
            <p:ph type="body" idx="1"/>
          </p:nvPr>
        </p:nvSpPr>
        <p:spPr>
          <a:xfrm>
            <a:off x="6269900" y="5399925"/>
            <a:ext cx="5448600" cy="9252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190" name="Google Shape;190;p16"/>
          <p:cNvSpPr txBox="1">
            <a:spLocks noGrp="1"/>
          </p:cNvSpPr>
          <p:nvPr>
            <p:ph type="body" idx="5"/>
          </p:nvPr>
        </p:nvSpPr>
        <p:spPr>
          <a:xfrm>
            <a:off x="6269900" y="3657625"/>
            <a:ext cx="5448600" cy="9252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191" name="Google Shape;191;p16"/>
          <p:cNvSpPr txBox="1">
            <a:spLocks noGrp="1"/>
          </p:cNvSpPr>
          <p:nvPr>
            <p:ph type="body" idx="6"/>
          </p:nvPr>
        </p:nvSpPr>
        <p:spPr>
          <a:xfrm>
            <a:off x="6269900" y="1915325"/>
            <a:ext cx="5448600" cy="9252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grpSp>
        <p:nvGrpSpPr>
          <p:cNvPr id="192" name="Google Shape;192;p16"/>
          <p:cNvGrpSpPr/>
          <p:nvPr/>
        </p:nvGrpSpPr>
        <p:grpSpPr>
          <a:xfrm rot="-8306747">
            <a:off x="10342698" y="-4814"/>
            <a:ext cx="2020206" cy="1442474"/>
            <a:chOff x="3509104" y="949065"/>
            <a:chExt cx="1958007" cy="1398062"/>
          </a:xfrm>
        </p:grpSpPr>
        <p:sp>
          <p:nvSpPr>
            <p:cNvPr id="193" name="Google Shape;193;p16"/>
            <p:cNvSpPr/>
            <p:nvPr/>
          </p:nvSpPr>
          <p:spPr>
            <a:xfrm rot="-1931549">
              <a:off x="4302435" y="1607360"/>
              <a:ext cx="1124007" cy="477020"/>
            </a:xfrm>
            <a:custGeom>
              <a:avLst/>
              <a:gdLst/>
              <a:ahLst/>
              <a:cxnLst/>
              <a:rect l="l" t="t" r="r" b="b"/>
              <a:pathLst>
                <a:path w="814737" h="345768" extrusionOk="0">
                  <a:moveTo>
                    <a:pt x="804830" y="218856"/>
                  </a:moveTo>
                  <a:cubicBezTo>
                    <a:pt x="729155" y="367840"/>
                    <a:pt x="532086" y="146335"/>
                    <a:pt x="320040" y="184960"/>
                  </a:cubicBezTo>
                  <a:cubicBezTo>
                    <a:pt x="175786" y="210973"/>
                    <a:pt x="80404" y="251176"/>
                    <a:pt x="0" y="345769"/>
                  </a:cubicBezTo>
                  <a:cubicBezTo>
                    <a:pt x="409903" y="-232038"/>
                    <a:pt x="889963" y="51742"/>
                    <a:pt x="804830" y="2188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194;p16"/>
            <p:cNvSpPr/>
            <p:nvPr/>
          </p:nvSpPr>
          <p:spPr>
            <a:xfrm>
              <a:off x="3963048" y="949065"/>
              <a:ext cx="553783" cy="1135180"/>
            </a:xfrm>
            <a:custGeom>
              <a:avLst/>
              <a:gdLst/>
              <a:ahLst/>
              <a:cxnLst/>
              <a:rect l="l" t="t" r="r" b="b"/>
              <a:pathLst>
                <a:path w="401292" h="822594" extrusionOk="0">
                  <a:moveTo>
                    <a:pt x="401279" y="442645"/>
                  </a:moveTo>
                  <a:cubicBezTo>
                    <a:pt x="400491" y="299179"/>
                    <a:pt x="351618" y="151772"/>
                    <a:pt x="246777" y="54025"/>
                  </a:cubicBezTo>
                  <a:cubicBezTo>
                    <a:pt x="223129" y="31954"/>
                    <a:pt x="195539" y="11458"/>
                    <a:pt x="163220" y="3576"/>
                  </a:cubicBezTo>
                  <a:cubicBezTo>
                    <a:pt x="87545" y="-16131"/>
                    <a:pt x="2411" y="48507"/>
                    <a:pt x="47" y="126547"/>
                  </a:cubicBezTo>
                  <a:cubicBezTo>
                    <a:pt x="-2318" y="217987"/>
                    <a:pt x="85969" y="281049"/>
                    <a:pt x="150607" y="345687"/>
                  </a:cubicBezTo>
                  <a:cubicBezTo>
                    <a:pt x="275155" y="468658"/>
                    <a:pt x="335852" y="648385"/>
                    <a:pt x="316933" y="822594"/>
                  </a:cubicBezTo>
                  <a:cubicBezTo>
                    <a:pt x="369748" y="705930"/>
                    <a:pt x="402067" y="570346"/>
                    <a:pt x="401279" y="4426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195;p16"/>
            <p:cNvSpPr/>
            <p:nvPr/>
          </p:nvSpPr>
          <p:spPr>
            <a:xfrm rot="972124">
              <a:off x="3553815" y="1552776"/>
              <a:ext cx="806965" cy="435346"/>
            </a:xfrm>
            <a:custGeom>
              <a:avLst/>
              <a:gdLst/>
              <a:ahLst/>
              <a:cxnLst/>
              <a:rect l="l" t="t" r="r" b="b"/>
              <a:pathLst>
                <a:path w="584842" h="315514" extrusionOk="0">
                  <a:moveTo>
                    <a:pt x="277415" y="198059"/>
                  </a:moveTo>
                  <a:cubicBezTo>
                    <a:pt x="234848" y="209883"/>
                    <a:pt x="194646" y="229590"/>
                    <a:pt x="150503" y="235896"/>
                  </a:cubicBezTo>
                  <a:cubicBezTo>
                    <a:pt x="93747" y="244567"/>
                    <a:pt x="28320" y="228802"/>
                    <a:pt x="6248" y="167316"/>
                  </a:cubicBezTo>
                  <a:cubicBezTo>
                    <a:pt x="-5576" y="134208"/>
                    <a:pt x="-58" y="97948"/>
                    <a:pt x="18072" y="68781"/>
                  </a:cubicBezTo>
                  <a:cubicBezTo>
                    <a:pt x="63004" y="-6105"/>
                    <a:pt x="148926" y="-5316"/>
                    <a:pt x="224601" y="4931"/>
                  </a:cubicBezTo>
                  <a:cubicBezTo>
                    <a:pt x="471331" y="38827"/>
                    <a:pt x="571442" y="272945"/>
                    <a:pt x="584843" y="315512"/>
                  </a:cubicBezTo>
                  <a:cubicBezTo>
                    <a:pt x="584843" y="316300"/>
                    <a:pt x="449259" y="150762"/>
                    <a:pt x="277415" y="19805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074589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0 Text and Image">
  <p:cSld name="010 Text and Image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4"/>
          <p:cNvSpPr txBox="1">
            <a:spLocks noGrp="1"/>
          </p:cNvSpPr>
          <p:nvPr>
            <p:ph type="title"/>
          </p:nvPr>
        </p:nvSpPr>
        <p:spPr>
          <a:xfrm>
            <a:off x="411275" y="1727000"/>
            <a:ext cx="4458300" cy="2377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2pPr>
            <a:lvl3pPr lvl="2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3pPr>
            <a:lvl4pPr lvl="3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4pPr>
            <a:lvl5pPr lvl="4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5pPr>
            <a:lvl6pPr lvl="5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6pPr>
            <a:lvl7pPr lvl="6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7pPr>
            <a:lvl8pPr lvl="7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8pPr>
            <a:lvl9pPr lvl="8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9pPr>
          </a:lstStyle>
          <a:p>
            <a:endParaRPr/>
          </a:p>
        </p:txBody>
      </p:sp>
      <p:sp>
        <p:nvSpPr>
          <p:cNvPr id="181" name="Google Shape;181;p14"/>
          <p:cNvSpPr txBox="1">
            <a:spLocks noGrp="1"/>
          </p:cNvSpPr>
          <p:nvPr>
            <p:ph type="subTitle" idx="1"/>
          </p:nvPr>
        </p:nvSpPr>
        <p:spPr>
          <a:xfrm>
            <a:off x="411275" y="5029775"/>
            <a:ext cx="44583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77501416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3 Six columns">
  <p:cSld name="013 Six columns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7"/>
          <p:cNvSpPr txBox="1">
            <a:spLocks noGrp="1"/>
          </p:cNvSpPr>
          <p:nvPr>
            <p:ph type="subTitle" idx="1"/>
          </p:nvPr>
        </p:nvSpPr>
        <p:spPr>
          <a:xfrm>
            <a:off x="415600" y="1706400"/>
            <a:ext cx="32505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98" name="Google Shape;198;p17"/>
          <p:cNvSpPr txBox="1">
            <a:spLocks noGrp="1"/>
          </p:cNvSpPr>
          <p:nvPr>
            <p:ph type="subTitle" idx="2"/>
          </p:nvPr>
        </p:nvSpPr>
        <p:spPr>
          <a:xfrm>
            <a:off x="415600" y="3182125"/>
            <a:ext cx="32505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99" name="Google Shape;199;p17"/>
          <p:cNvSpPr txBox="1">
            <a:spLocks noGrp="1"/>
          </p:cNvSpPr>
          <p:nvPr>
            <p:ph type="subTitle" idx="3"/>
          </p:nvPr>
        </p:nvSpPr>
        <p:spPr>
          <a:xfrm>
            <a:off x="415600" y="4687580"/>
            <a:ext cx="32505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200" name="Google Shape;200;p17"/>
          <p:cNvSpPr txBox="1">
            <a:spLocks noGrp="1"/>
          </p:cNvSpPr>
          <p:nvPr>
            <p:ph type="subTitle" idx="4"/>
          </p:nvPr>
        </p:nvSpPr>
        <p:spPr>
          <a:xfrm>
            <a:off x="4266987" y="1723750"/>
            <a:ext cx="32505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201" name="Google Shape;201;p17"/>
          <p:cNvSpPr txBox="1">
            <a:spLocks noGrp="1"/>
          </p:cNvSpPr>
          <p:nvPr>
            <p:ph type="subTitle" idx="5"/>
          </p:nvPr>
        </p:nvSpPr>
        <p:spPr>
          <a:xfrm>
            <a:off x="4266987" y="3182125"/>
            <a:ext cx="32505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202" name="Google Shape;202;p17"/>
          <p:cNvSpPr txBox="1">
            <a:spLocks noGrp="1"/>
          </p:cNvSpPr>
          <p:nvPr>
            <p:ph type="subTitle" idx="6"/>
          </p:nvPr>
        </p:nvSpPr>
        <p:spPr>
          <a:xfrm>
            <a:off x="4266987" y="4687580"/>
            <a:ext cx="32505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203" name="Google Shape;203;p1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04" name="Google Shape;204;p17"/>
          <p:cNvSpPr txBox="1">
            <a:spLocks noGrp="1"/>
          </p:cNvSpPr>
          <p:nvPr>
            <p:ph type="body" idx="7"/>
          </p:nvPr>
        </p:nvSpPr>
        <p:spPr>
          <a:xfrm>
            <a:off x="4266987" y="2132600"/>
            <a:ext cx="3250500" cy="83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205" name="Google Shape;205;p17"/>
          <p:cNvSpPr txBox="1">
            <a:spLocks noGrp="1"/>
          </p:cNvSpPr>
          <p:nvPr>
            <p:ph type="body" idx="8"/>
          </p:nvPr>
        </p:nvSpPr>
        <p:spPr>
          <a:xfrm>
            <a:off x="4266987" y="5104400"/>
            <a:ext cx="3250500" cy="83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rtl="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rtl="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206" name="Google Shape;206;p17"/>
          <p:cNvSpPr txBox="1">
            <a:spLocks noGrp="1"/>
          </p:cNvSpPr>
          <p:nvPr>
            <p:ph type="body" idx="9"/>
          </p:nvPr>
        </p:nvSpPr>
        <p:spPr>
          <a:xfrm>
            <a:off x="4266987" y="3580400"/>
            <a:ext cx="3250500" cy="83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rtl="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rtl="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207" name="Google Shape;207;p17"/>
          <p:cNvSpPr txBox="1">
            <a:spLocks noGrp="1"/>
          </p:cNvSpPr>
          <p:nvPr>
            <p:ph type="body" idx="13"/>
          </p:nvPr>
        </p:nvSpPr>
        <p:spPr>
          <a:xfrm>
            <a:off x="415600" y="2132600"/>
            <a:ext cx="3250500" cy="83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rtl="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rtl="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208" name="Google Shape;208;p17"/>
          <p:cNvSpPr txBox="1">
            <a:spLocks noGrp="1"/>
          </p:cNvSpPr>
          <p:nvPr>
            <p:ph type="body" idx="14"/>
          </p:nvPr>
        </p:nvSpPr>
        <p:spPr>
          <a:xfrm>
            <a:off x="415600" y="5104400"/>
            <a:ext cx="3250500" cy="83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rtl="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rtl="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209" name="Google Shape;209;p17"/>
          <p:cNvSpPr txBox="1">
            <a:spLocks noGrp="1"/>
          </p:cNvSpPr>
          <p:nvPr>
            <p:ph type="body" idx="15"/>
          </p:nvPr>
        </p:nvSpPr>
        <p:spPr>
          <a:xfrm>
            <a:off x="415600" y="3580400"/>
            <a:ext cx="3250500" cy="83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rtl="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rtl="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grpSp>
        <p:nvGrpSpPr>
          <p:cNvPr id="210" name="Google Shape;210;p17"/>
          <p:cNvGrpSpPr/>
          <p:nvPr/>
        </p:nvGrpSpPr>
        <p:grpSpPr>
          <a:xfrm>
            <a:off x="7285317" y="963390"/>
            <a:ext cx="4700732" cy="5054674"/>
            <a:chOff x="7285317" y="963390"/>
            <a:chExt cx="4700732" cy="5054674"/>
          </a:xfrm>
        </p:grpSpPr>
        <p:sp>
          <p:nvSpPr>
            <p:cNvPr id="211" name="Google Shape;211;p17"/>
            <p:cNvSpPr/>
            <p:nvPr/>
          </p:nvSpPr>
          <p:spPr>
            <a:xfrm flipH="1">
              <a:off x="7980647" y="5438139"/>
              <a:ext cx="3318891" cy="165944"/>
            </a:xfrm>
            <a:custGeom>
              <a:avLst/>
              <a:gdLst/>
              <a:ahLst/>
              <a:cxnLst/>
              <a:rect l="l" t="t" r="r" b="b"/>
              <a:pathLst>
                <a:path w="4724400" h="236219" extrusionOk="0">
                  <a:moveTo>
                    <a:pt x="2362200" y="236220"/>
                  </a:moveTo>
                  <a:cubicBezTo>
                    <a:pt x="3663315" y="236220"/>
                    <a:pt x="4724400" y="182880"/>
                    <a:pt x="4724400" y="118110"/>
                  </a:cubicBezTo>
                  <a:cubicBezTo>
                    <a:pt x="4724400" y="52388"/>
                    <a:pt x="3663315" y="0"/>
                    <a:pt x="2362200" y="0"/>
                  </a:cubicBezTo>
                  <a:cubicBezTo>
                    <a:pt x="1061085" y="0"/>
                    <a:pt x="0" y="53340"/>
                    <a:pt x="0" y="118110"/>
                  </a:cubicBezTo>
                  <a:cubicBezTo>
                    <a:pt x="0" y="182880"/>
                    <a:pt x="1061085" y="236220"/>
                    <a:pt x="2362200" y="236220"/>
                  </a:cubicBezTo>
                  <a:close/>
                </a:path>
              </a:pathLst>
            </a:custGeom>
            <a:solidFill>
              <a:srgbClr val="000000">
                <a:alpha val="234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Google Shape;212;p17"/>
            <p:cNvSpPr/>
            <p:nvPr/>
          </p:nvSpPr>
          <p:spPr>
            <a:xfrm rot="2700000" flipH="1">
              <a:off x="7973724" y="2005738"/>
              <a:ext cx="3323920" cy="3323920"/>
            </a:xfrm>
            <a:custGeom>
              <a:avLst/>
              <a:gdLst/>
              <a:ahLst/>
              <a:cxnLst/>
              <a:rect l="l" t="t" r="r" b="b"/>
              <a:pathLst>
                <a:path w="4724354" h="4724354" extrusionOk="0">
                  <a:moveTo>
                    <a:pt x="4724355" y="2362177"/>
                  </a:moveTo>
                  <a:cubicBezTo>
                    <a:pt x="4724355" y="3666772"/>
                    <a:pt x="3666772" y="4724355"/>
                    <a:pt x="2362177" y="4724355"/>
                  </a:cubicBezTo>
                  <a:cubicBezTo>
                    <a:pt x="1057583" y="4724355"/>
                    <a:pt x="0" y="3666772"/>
                    <a:pt x="0" y="2362177"/>
                  </a:cubicBezTo>
                  <a:cubicBezTo>
                    <a:pt x="0" y="1057583"/>
                    <a:pt x="1057583" y="0"/>
                    <a:pt x="2362177" y="0"/>
                  </a:cubicBezTo>
                  <a:cubicBezTo>
                    <a:pt x="3666772" y="0"/>
                    <a:pt x="4724355" y="1057583"/>
                    <a:pt x="4724355" y="23621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13" name="Google Shape;213;p17"/>
            <p:cNvGrpSpPr/>
            <p:nvPr/>
          </p:nvGrpSpPr>
          <p:grpSpPr>
            <a:xfrm flipH="1">
              <a:off x="9116725" y="2445393"/>
              <a:ext cx="1060695" cy="1784047"/>
              <a:chOff x="3083744" y="1423529"/>
              <a:chExt cx="913447" cy="1536382"/>
            </a:xfrm>
          </p:grpSpPr>
          <p:sp>
            <p:nvSpPr>
              <p:cNvPr id="214" name="Google Shape;214;p17"/>
              <p:cNvSpPr/>
              <p:nvPr/>
            </p:nvSpPr>
            <p:spPr>
              <a:xfrm>
                <a:off x="3375209" y="2458896"/>
                <a:ext cx="330517" cy="439102"/>
              </a:xfrm>
              <a:custGeom>
                <a:avLst/>
                <a:gdLst/>
                <a:ahLst/>
                <a:cxnLst/>
                <a:rect l="l" t="t" r="r" b="b"/>
                <a:pathLst>
                  <a:path w="330517" h="439102" extrusionOk="0">
                    <a:moveTo>
                      <a:pt x="0" y="0"/>
                    </a:moveTo>
                    <a:lnTo>
                      <a:pt x="330517" y="0"/>
                    </a:lnTo>
                    <a:lnTo>
                      <a:pt x="330517" y="439103"/>
                    </a:lnTo>
                    <a:lnTo>
                      <a:pt x="0" y="439103"/>
                    </a:lnTo>
                    <a:close/>
                  </a:path>
                </a:pathLst>
              </a:custGeom>
              <a:solidFill>
                <a:srgbClr val="56484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5" name="Google Shape;215;p17"/>
              <p:cNvSpPr/>
              <p:nvPr/>
            </p:nvSpPr>
            <p:spPr>
              <a:xfrm>
                <a:off x="3375209" y="2502711"/>
                <a:ext cx="330517" cy="108584"/>
              </a:xfrm>
              <a:custGeom>
                <a:avLst/>
                <a:gdLst/>
                <a:ahLst/>
                <a:cxnLst/>
                <a:rect l="l" t="t" r="r" b="b"/>
                <a:pathLst>
                  <a:path w="330517" h="108584" extrusionOk="0">
                    <a:moveTo>
                      <a:pt x="0" y="40957"/>
                    </a:moveTo>
                    <a:lnTo>
                      <a:pt x="330517" y="0"/>
                    </a:lnTo>
                    <a:lnTo>
                      <a:pt x="330517" y="66675"/>
                    </a:lnTo>
                    <a:lnTo>
                      <a:pt x="0" y="108585"/>
                    </a:lnTo>
                    <a:close/>
                  </a:path>
                </a:pathLst>
              </a:custGeom>
              <a:solidFill>
                <a:srgbClr val="86736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6" name="Google Shape;216;p17"/>
              <p:cNvSpPr/>
              <p:nvPr/>
            </p:nvSpPr>
            <p:spPr>
              <a:xfrm>
                <a:off x="3375209" y="2625583"/>
                <a:ext cx="330517" cy="108585"/>
              </a:xfrm>
              <a:custGeom>
                <a:avLst/>
                <a:gdLst/>
                <a:ahLst/>
                <a:cxnLst/>
                <a:rect l="l" t="t" r="r" b="b"/>
                <a:pathLst>
                  <a:path w="330517" h="108585" extrusionOk="0">
                    <a:moveTo>
                      <a:pt x="0" y="40958"/>
                    </a:moveTo>
                    <a:cubicBezTo>
                      <a:pt x="110490" y="27623"/>
                      <a:pt x="220027" y="13335"/>
                      <a:pt x="330517" y="0"/>
                    </a:cubicBezTo>
                    <a:cubicBezTo>
                      <a:pt x="330517" y="22860"/>
                      <a:pt x="330517" y="44767"/>
                      <a:pt x="330517" y="67628"/>
                    </a:cubicBezTo>
                    <a:cubicBezTo>
                      <a:pt x="220027" y="80963"/>
                      <a:pt x="110490" y="95250"/>
                      <a:pt x="0" y="108585"/>
                    </a:cubicBezTo>
                    <a:cubicBezTo>
                      <a:pt x="0" y="86678"/>
                      <a:pt x="0" y="63817"/>
                      <a:pt x="0" y="40958"/>
                    </a:cubicBezTo>
                    <a:close/>
                  </a:path>
                </a:pathLst>
              </a:custGeom>
              <a:solidFill>
                <a:srgbClr val="86736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7" name="Google Shape;217;p17"/>
              <p:cNvSpPr/>
              <p:nvPr/>
            </p:nvSpPr>
            <p:spPr>
              <a:xfrm>
                <a:off x="3375209" y="2748456"/>
                <a:ext cx="330517" cy="109537"/>
              </a:xfrm>
              <a:custGeom>
                <a:avLst/>
                <a:gdLst/>
                <a:ahLst/>
                <a:cxnLst/>
                <a:rect l="l" t="t" r="r" b="b"/>
                <a:pathLst>
                  <a:path w="330517" h="109537" extrusionOk="0">
                    <a:moveTo>
                      <a:pt x="0" y="41910"/>
                    </a:moveTo>
                    <a:lnTo>
                      <a:pt x="330517" y="0"/>
                    </a:lnTo>
                    <a:lnTo>
                      <a:pt x="330517" y="67627"/>
                    </a:lnTo>
                    <a:lnTo>
                      <a:pt x="0" y="109538"/>
                    </a:lnTo>
                    <a:close/>
                  </a:path>
                </a:pathLst>
              </a:custGeom>
              <a:solidFill>
                <a:srgbClr val="86736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" name="Google Shape;218;p17"/>
              <p:cNvSpPr/>
              <p:nvPr/>
            </p:nvSpPr>
            <p:spPr>
              <a:xfrm>
                <a:off x="3375209" y="2897999"/>
                <a:ext cx="330517" cy="61912"/>
              </a:xfrm>
              <a:custGeom>
                <a:avLst/>
                <a:gdLst/>
                <a:ahLst/>
                <a:cxnLst/>
                <a:rect l="l" t="t" r="r" b="b"/>
                <a:pathLst>
                  <a:path w="330517" h="61912" extrusionOk="0">
                    <a:moveTo>
                      <a:pt x="81915" y="61913"/>
                    </a:moveTo>
                    <a:lnTo>
                      <a:pt x="247650" y="61913"/>
                    </a:lnTo>
                    <a:lnTo>
                      <a:pt x="33051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44F5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9" name="Google Shape;219;p17"/>
              <p:cNvSpPr/>
              <p:nvPr/>
            </p:nvSpPr>
            <p:spPr>
              <a:xfrm>
                <a:off x="3083744" y="1423529"/>
                <a:ext cx="913447" cy="1036320"/>
              </a:xfrm>
              <a:custGeom>
                <a:avLst/>
                <a:gdLst/>
                <a:ahLst/>
                <a:cxnLst/>
                <a:rect l="l" t="t" r="r" b="b"/>
                <a:pathLst>
                  <a:path w="913447" h="1036320" extrusionOk="0">
                    <a:moveTo>
                      <a:pt x="456247" y="0"/>
                    </a:moveTo>
                    <a:cubicBezTo>
                      <a:pt x="708660" y="0"/>
                      <a:pt x="913447" y="204788"/>
                      <a:pt x="913447" y="457200"/>
                    </a:cubicBezTo>
                    <a:cubicBezTo>
                      <a:pt x="913447" y="613410"/>
                      <a:pt x="835342" y="750570"/>
                      <a:pt x="716280" y="833438"/>
                    </a:cubicBezTo>
                    <a:cubicBezTo>
                      <a:pt x="655320" y="875348"/>
                      <a:pt x="621982" y="940118"/>
                      <a:pt x="621982" y="1014413"/>
                    </a:cubicBezTo>
                    <a:lnTo>
                      <a:pt x="621982" y="1036320"/>
                    </a:lnTo>
                    <a:lnTo>
                      <a:pt x="291465" y="1036320"/>
                    </a:lnTo>
                    <a:lnTo>
                      <a:pt x="291465" y="1014413"/>
                    </a:lnTo>
                    <a:cubicBezTo>
                      <a:pt x="291465" y="940118"/>
                      <a:pt x="258127" y="876300"/>
                      <a:pt x="197167" y="833438"/>
                    </a:cubicBezTo>
                    <a:cubicBezTo>
                      <a:pt x="78105" y="750570"/>
                      <a:pt x="0" y="613410"/>
                      <a:pt x="0" y="457200"/>
                    </a:cubicBezTo>
                    <a:cubicBezTo>
                      <a:pt x="0" y="204788"/>
                      <a:pt x="203835" y="0"/>
                      <a:pt x="4562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0" name="Google Shape;220;p17"/>
              <p:cNvSpPr/>
              <p:nvPr/>
            </p:nvSpPr>
            <p:spPr>
              <a:xfrm>
                <a:off x="3274244" y="1789289"/>
                <a:ext cx="532447" cy="669607"/>
              </a:xfrm>
              <a:custGeom>
                <a:avLst/>
                <a:gdLst/>
                <a:ahLst/>
                <a:cxnLst/>
                <a:rect l="l" t="t" r="r" b="b"/>
                <a:pathLst>
                  <a:path w="532447" h="669607" extrusionOk="0">
                    <a:moveTo>
                      <a:pt x="303847" y="669607"/>
                    </a:moveTo>
                    <a:lnTo>
                      <a:pt x="303847" y="228600"/>
                    </a:lnTo>
                    <a:lnTo>
                      <a:pt x="228600" y="228600"/>
                    </a:lnTo>
                    <a:lnTo>
                      <a:pt x="228600" y="669607"/>
                    </a:lnTo>
                    <a:lnTo>
                      <a:pt x="178117" y="669607"/>
                    </a:lnTo>
                    <a:lnTo>
                      <a:pt x="178117" y="228600"/>
                    </a:lnTo>
                    <a:lnTo>
                      <a:pt x="114300" y="228600"/>
                    </a:lnTo>
                    <a:cubicBezTo>
                      <a:pt x="82867" y="228600"/>
                      <a:pt x="54292" y="216217"/>
                      <a:pt x="33338" y="195263"/>
                    </a:cubicBezTo>
                    <a:cubicBezTo>
                      <a:pt x="12382" y="174308"/>
                      <a:pt x="0" y="145733"/>
                      <a:pt x="0" y="114300"/>
                    </a:cubicBezTo>
                    <a:cubicBezTo>
                      <a:pt x="0" y="82867"/>
                      <a:pt x="12382" y="54292"/>
                      <a:pt x="33338" y="33338"/>
                    </a:cubicBezTo>
                    <a:cubicBezTo>
                      <a:pt x="54292" y="12382"/>
                      <a:pt x="82867" y="0"/>
                      <a:pt x="114300" y="0"/>
                    </a:cubicBezTo>
                    <a:cubicBezTo>
                      <a:pt x="145732" y="0"/>
                      <a:pt x="174307" y="12382"/>
                      <a:pt x="195263" y="33338"/>
                    </a:cubicBezTo>
                    <a:cubicBezTo>
                      <a:pt x="216217" y="54292"/>
                      <a:pt x="228600" y="82867"/>
                      <a:pt x="228600" y="114300"/>
                    </a:cubicBezTo>
                    <a:lnTo>
                      <a:pt x="228600" y="178117"/>
                    </a:lnTo>
                    <a:lnTo>
                      <a:pt x="303847" y="178117"/>
                    </a:lnTo>
                    <a:lnTo>
                      <a:pt x="303847" y="114300"/>
                    </a:lnTo>
                    <a:cubicBezTo>
                      <a:pt x="303847" y="82867"/>
                      <a:pt x="316230" y="54292"/>
                      <a:pt x="337185" y="33338"/>
                    </a:cubicBezTo>
                    <a:cubicBezTo>
                      <a:pt x="358140" y="12382"/>
                      <a:pt x="386715" y="0"/>
                      <a:pt x="418147" y="0"/>
                    </a:cubicBezTo>
                    <a:cubicBezTo>
                      <a:pt x="449580" y="0"/>
                      <a:pt x="478155" y="12382"/>
                      <a:pt x="499110" y="33338"/>
                    </a:cubicBezTo>
                    <a:cubicBezTo>
                      <a:pt x="520065" y="54292"/>
                      <a:pt x="532447" y="82867"/>
                      <a:pt x="532447" y="114300"/>
                    </a:cubicBezTo>
                    <a:cubicBezTo>
                      <a:pt x="532447" y="145733"/>
                      <a:pt x="520065" y="174308"/>
                      <a:pt x="499110" y="195263"/>
                    </a:cubicBezTo>
                    <a:cubicBezTo>
                      <a:pt x="478155" y="216217"/>
                      <a:pt x="449580" y="228600"/>
                      <a:pt x="418147" y="228600"/>
                    </a:cubicBezTo>
                    <a:lnTo>
                      <a:pt x="354330" y="228600"/>
                    </a:lnTo>
                    <a:lnTo>
                      <a:pt x="354330" y="669607"/>
                    </a:lnTo>
                    <a:lnTo>
                      <a:pt x="303847" y="669607"/>
                    </a:lnTo>
                    <a:lnTo>
                      <a:pt x="303847" y="669607"/>
                    </a:lnTo>
                    <a:close/>
                    <a:moveTo>
                      <a:pt x="354330" y="114300"/>
                    </a:moveTo>
                    <a:lnTo>
                      <a:pt x="354330" y="178117"/>
                    </a:lnTo>
                    <a:lnTo>
                      <a:pt x="418147" y="178117"/>
                    </a:lnTo>
                    <a:cubicBezTo>
                      <a:pt x="435292" y="178117"/>
                      <a:pt x="451485" y="170497"/>
                      <a:pt x="462915" y="159067"/>
                    </a:cubicBezTo>
                    <a:cubicBezTo>
                      <a:pt x="474345" y="147638"/>
                      <a:pt x="481965" y="131445"/>
                      <a:pt x="481965" y="114300"/>
                    </a:cubicBezTo>
                    <a:cubicBezTo>
                      <a:pt x="481965" y="97155"/>
                      <a:pt x="475297" y="80963"/>
                      <a:pt x="462915" y="69532"/>
                    </a:cubicBezTo>
                    <a:cubicBezTo>
                      <a:pt x="451485" y="58102"/>
                      <a:pt x="435292" y="50482"/>
                      <a:pt x="418147" y="50482"/>
                    </a:cubicBezTo>
                    <a:cubicBezTo>
                      <a:pt x="401003" y="50482"/>
                      <a:pt x="384810" y="57150"/>
                      <a:pt x="373380" y="69532"/>
                    </a:cubicBezTo>
                    <a:cubicBezTo>
                      <a:pt x="360997" y="80963"/>
                      <a:pt x="354330" y="96202"/>
                      <a:pt x="354330" y="114300"/>
                    </a:cubicBezTo>
                    <a:lnTo>
                      <a:pt x="354330" y="114300"/>
                    </a:lnTo>
                    <a:close/>
                    <a:moveTo>
                      <a:pt x="114300" y="178117"/>
                    </a:moveTo>
                    <a:lnTo>
                      <a:pt x="178117" y="178117"/>
                    </a:lnTo>
                    <a:lnTo>
                      <a:pt x="178117" y="114300"/>
                    </a:lnTo>
                    <a:cubicBezTo>
                      <a:pt x="178117" y="97155"/>
                      <a:pt x="171450" y="80963"/>
                      <a:pt x="159067" y="69532"/>
                    </a:cubicBezTo>
                    <a:cubicBezTo>
                      <a:pt x="147638" y="58102"/>
                      <a:pt x="131445" y="50482"/>
                      <a:pt x="114300" y="50482"/>
                    </a:cubicBezTo>
                    <a:cubicBezTo>
                      <a:pt x="97155" y="50482"/>
                      <a:pt x="80963" y="57150"/>
                      <a:pt x="69532" y="69532"/>
                    </a:cubicBezTo>
                    <a:cubicBezTo>
                      <a:pt x="58102" y="80963"/>
                      <a:pt x="50482" y="97155"/>
                      <a:pt x="50482" y="114300"/>
                    </a:cubicBezTo>
                    <a:cubicBezTo>
                      <a:pt x="50482" y="131445"/>
                      <a:pt x="57150" y="147638"/>
                      <a:pt x="69532" y="159067"/>
                    </a:cubicBezTo>
                    <a:cubicBezTo>
                      <a:pt x="80963" y="170497"/>
                      <a:pt x="96202" y="178117"/>
                      <a:pt x="114300" y="17811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21" name="Google Shape;221;p17"/>
            <p:cNvSpPr/>
            <p:nvPr/>
          </p:nvSpPr>
          <p:spPr>
            <a:xfrm rot="7455879" flipH="1">
              <a:off x="11171862" y="4635829"/>
              <a:ext cx="388451" cy="796271"/>
            </a:xfrm>
            <a:custGeom>
              <a:avLst/>
              <a:gdLst/>
              <a:ahLst/>
              <a:cxnLst/>
              <a:rect l="l" t="t" r="r" b="b"/>
              <a:pathLst>
                <a:path w="401292" h="822594" extrusionOk="0">
                  <a:moveTo>
                    <a:pt x="401279" y="442645"/>
                  </a:moveTo>
                  <a:cubicBezTo>
                    <a:pt x="400491" y="299179"/>
                    <a:pt x="351618" y="151772"/>
                    <a:pt x="246777" y="54025"/>
                  </a:cubicBezTo>
                  <a:cubicBezTo>
                    <a:pt x="223129" y="31954"/>
                    <a:pt x="195539" y="11458"/>
                    <a:pt x="163220" y="3576"/>
                  </a:cubicBezTo>
                  <a:cubicBezTo>
                    <a:pt x="87545" y="-16131"/>
                    <a:pt x="2411" y="48507"/>
                    <a:pt x="47" y="126547"/>
                  </a:cubicBezTo>
                  <a:cubicBezTo>
                    <a:pt x="-2318" y="217987"/>
                    <a:pt x="85969" y="281049"/>
                    <a:pt x="150607" y="345687"/>
                  </a:cubicBezTo>
                  <a:cubicBezTo>
                    <a:pt x="275155" y="468658"/>
                    <a:pt x="335852" y="648385"/>
                    <a:pt x="316933" y="822594"/>
                  </a:cubicBezTo>
                  <a:cubicBezTo>
                    <a:pt x="369748" y="705930"/>
                    <a:pt x="402067" y="570346"/>
                    <a:pt x="401279" y="44264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" name="Google Shape;222;p17"/>
            <p:cNvSpPr/>
            <p:nvPr/>
          </p:nvSpPr>
          <p:spPr>
            <a:xfrm rot="7455879" flipH="1">
              <a:off x="10842267" y="5046858"/>
              <a:ext cx="566127" cy="305418"/>
            </a:xfrm>
            <a:custGeom>
              <a:avLst/>
              <a:gdLst/>
              <a:ahLst/>
              <a:cxnLst/>
              <a:rect l="l" t="t" r="r" b="b"/>
              <a:pathLst>
                <a:path w="584842" h="315514" extrusionOk="0">
                  <a:moveTo>
                    <a:pt x="277415" y="198059"/>
                  </a:moveTo>
                  <a:cubicBezTo>
                    <a:pt x="234848" y="209883"/>
                    <a:pt x="194646" y="229590"/>
                    <a:pt x="150503" y="235896"/>
                  </a:cubicBezTo>
                  <a:cubicBezTo>
                    <a:pt x="93747" y="244567"/>
                    <a:pt x="28320" y="228802"/>
                    <a:pt x="6248" y="167316"/>
                  </a:cubicBezTo>
                  <a:cubicBezTo>
                    <a:pt x="-5576" y="134208"/>
                    <a:pt x="-58" y="97948"/>
                    <a:pt x="18072" y="68781"/>
                  </a:cubicBezTo>
                  <a:cubicBezTo>
                    <a:pt x="63004" y="-6105"/>
                    <a:pt x="148926" y="-5316"/>
                    <a:pt x="224601" y="4931"/>
                  </a:cubicBezTo>
                  <a:cubicBezTo>
                    <a:pt x="471331" y="38827"/>
                    <a:pt x="571442" y="272945"/>
                    <a:pt x="584843" y="315512"/>
                  </a:cubicBezTo>
                  <a:cubicBezTo>
                    <a:pt x="584843" y="316300"/>
                    <a:pt x="449259" y="150762"/>
                    <a:pt x="277415" y="19805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23" name="Google Shape;223;p17"/>
            <p:cNvGrpSpPr/>
            <p:nvPr/>
          </p:nvGrpSpPr>
          <p:grpSpPr>
            <a:xfrm rot="1838072" flipH="1">
              <a:off x="10048323" y="1294601"/>
              <a:ext cx="1524479" cy="819629"/>
              <a:chOff x="3448893" y="949065"/>
              <a:chExt cx="2173513" cy="1168580"/>
            </a:xfrm>
          </p:grpSpPr>
          <p:sp>
            <p:nvSpPr>
              <p:cNvPr id="224" name="Google Shape;224;p17"/>
              <p:cNvSpPr/>
              <p:nvPr/>
            </p:nvSpPr>
            <p:spPr>
              <a:xfrm>
                <a:off x="4498069" y="1640485"/>
                <a:ext cx="1124337" cy="477160"/>
              </a:xfrm>
              <a:custGeom>
                <a:avLst/>
                <a:gdLst/>
                <a:ahLst/>
                <a:cxnLst/>
                <a:rect l="l" t="t" r="r" b="b"/>
                <a:pathLst>
                  <a:path w="814737" h="345768" extrusionOk="0">
                    <a:moveTo>
                      <a:pt x="804830" y="218856"/>
                    </a:moveTo>
                    <a:cubicBezTo>
                      <a:pt x="729155" y="367840"/>
                      <a:pt x="532086" y="146335"/>
                      <a:pt x="320040" y="184960"/>
                    </a:cubicBezTo>
                    <a:cubicBezTo>
                      <a:pt x="175786" y="210973"/>
                      <a:pt x="80404" y="251176"/>
                      <a:pt x="0" y="345769"/>
                    </a:cubicBezTo>
                    <a:cubicBezTo>
                      <a:pt x="409903" y="-232038"/>
                      <a:pt x="889963" y="51742"/>
                      <a:pt x="804830" y="21885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5" name="Google Shape;225;p17"/>
              <p:cNvSpPr/>
              <p:nvPr/>
            </p:nvSpPr>
            <p:spPr>
              <a:xfrm>
                <a:off x="3963048" y="949065"/>
                <a:ext cx="553783" cy="1135180"/>
              </a:xfrm>
              <a:custGeom>
                <a:avLst/>
                <a:gdLst/>
                <a:ahLst/>
                <a:cxnLst/>
                <a:rect l="l" t="t" r="r" b="b"/>
                <a:pathLst>
                  <a:path w="401292" h="822594" extrusionOk="0">
                    <a:moveTo>
                      <a:pt x="401279" y="442645"/>
                    </a:moveTo>
                    <a:cubicBezTo>
                      <a:pt x="400491" y="299179"/>
                      <a:pt x="351618" y="151772"/>
                      <a:pt x="246777" y="54025"/>
                    </a:cubicBezTo>
                    <a:cubicBezTo>
                      <a:pt x="223129" y="31954"/>
                      <a:pt x="195539" y="11458"/>
                      <a:pt x="163220" y="3576"/>
                    </a:cubicBezTo>
                    <a:cubicBezTo>
                      <a:pt x="87545" y="-16131"/>
                      <a:pt x="2411" y="48507"/>
                      <a:pt x="47" y="126547"/>
                    </a:cubicBezTo>
                    <a:cubicBezTo>
                      <a:pt x="-2318" y="217987"/>
                      <a:pt x="85969" y="281049"/>
                      <a:pt x="150607" y="345687"/>
                    </a:cubicBezTo>
                    <a:cubicBezTo>
                      <a:pt x="275155" y="468658"/>
                      <a:pt x="335852" y="648385"/>
                      <a:pt x="316933" y="822594"/>
                    </a:cubicBezTo>
                    <a:cubicBezTo>
                      <a:pt x="369748" y="705930"/>
                      <a:pt x="402067" y="570346"/>
                      <a:pt x="401279" y="44264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6" name="Google Shape;226;p17"/>
              <p:cNvSpPr/>
              <p:nvPr/>
            </p:nvSpPr>
            <p:spPr>
              <a:xfrm>
                <a:off x="3448893" y="1450622"/>
                <a:ext cx="807082" cy="435409"/>
              </a:xfrm>
              <a:custGeom>
                <a:avLst/>
                <a:gdLst/>
                <a:ahLst/>
                <a:cxnLst/>
                <a:rect l="l" t="t" r="r" b="b"/>
                <a:pathLst>
                  <a:path w="584842" h="315514" extrusionOk="0">
                    <a:moveTo>
                      <a:pt x="277415" y="198059"/>
                    </a:moveTo>
                    <a:cubicBezTo>
                      <a:pt x="234848" y="209883"/>
                      <a:pt x="194646" y="229590"/>
                      <a:pt x="150503" y="235896"/>
                    </a:cubicBezTo>
                    <a:cubicBezTo>
                      <a:pt x="93747" y="244567"/>
                      <a:pt x="28320" y="228802"/>
                      <a:pt x="6248" y="167316"/>
                    </a:cubicBezTo>
                    <a:cubicBezTo>
                      <a:pt x="-5576" y="134208"/>
                      <a:pt x="-58" y="97948"/>
                      <a:pt x="18072" y="68781"/>
                    </a:cubicBezTo>
                    <a:cubicBezTo>
                      <a:pt x="63004" y="-6105"/>
                      <a:pt x="148926" y="-5316"/>
                      <a:pt x="224601" y="4931"/>
                    </a:cubicBezTo>
                    <a:cubicBezTo>
                      <a:pt x="471331" y="38827"/>
                      <a:pt x="571442" y="272945"/>
                      <a:pt x="584843" y="315512"/>
                    </a:cubicBezTo>
                    <a:cubicBezTo>
                      <a:pt x="584843" y="316300"/>
                      <a:pt x="449259" y="150762"/>
                      <a:pt x="277415" y="19805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27" name="Google Shape;227;p17"/>
          <p:cNvGrpSpPr/>
          <p:nvPr/>
        </p:nvGrpSpPr>
        <p:grpSpPr>
          <a:xfrm>
            <a:off x="8331140" y="4414401"/>
            <a:ext cx="2609093" cy="1110917"/>
            <a:chOff x="4487664" y="-1392325"/>
            <a:chExt cx="3997997" cy="1702034"/>
          </a:xfrm>
        </p:grpSpPr>
        <p:grpSp>
          <p:nvGrpSpPr>
            <p:cNvPr id="228" name="Google Shape;228;p17"/>
            <p:cNvGrpSpPr/>
            <p:nvPr/>
          </p:nvGrpSpPr>
          <p:grpSpPr>
            <a:xfrm>
              <a:off x="5041805" y="-1392325"/>
              <a:ext cx="2896971" cy="1702034"/>
              <a:chOff x="4692026" y="4370063"/>
              <a:chExt cx="2807959" cy="1649737"/>
            </a:xfrm>
          </p:grpSpPr>
          <p:sp>
            <p:nvSpPr>
              <p:cNvPr id="229" name="Google Shape;229;p17"/>
              <p:cNvSpPr/>
              <p:nvPr/>
            </p:nvSpPr>
            <p:spPr>
              <a:xfrm>
                <a:off x="4692026" y="4370063"/>
                <a:ext cx="2807065" cy="1649730"/>
              </a:xfrm>
              <a:custGeom>
                <a:avLst/>
                <a:gdLst/>
                <a:ahLst/>
                <a:cxnLst/>
                <a:rect l="l" t="t" r="r" b="b"/>
                <a:pathLst>
                  <a:path w="1685925" h="1649730" extrusionOk="0">
                    <a:moveTo>
                      <a:pt x="0" y="0"/>
                    </a:moveTo>
                    <a:lnTo>
                      <a:pt x="1685925" y="0"/>
                    </a:lnTo>
                    <a:lnTo>
                      <a:pt x="1685925" y="1649730"/>
                    </a:lnTo>
                    <a:lnTo>
                      <a:pt x="0" y="164973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0" name="Google Shape;230;p17"/>
              <p:cNvSpPr/>
              <p:nvPr/>
            </p:nvSpPr>
            <p:spPr>
              <a:xfrm>
                <a:off x="6377940" y="4370070"/>
                <a:ext cx="1122045" cy="1649730"/>
              </a:xfrm>
              <a:custGeom>
                <a:avLst/>
                <a:gdLst/>
                <a:ahLst/>
                <a:cxnLst/>
                <a:rect l="l" t="t" r="r" b="b"/>
                <a:pathLst>
                  <a:path w="1122045" h="1649730" extrusionOk="0">
                    <a:moveTo>
                      <a:pt x="0" y="0"/>
                    </a:moveTo>
                    <a:lnTo>
                      <a:pt x="1122045" y="0"/>
                    </a:lnTo>
                    <a:lnTo>
                      <a:pt x="1122045" y="1649730"/>
                    </a:lnTo>
                    <a:lnTo>
                      <a:pt x="0" y="1649730"/>
                    </a:lnTo>
                    <a:close/>
                  </a:path>
                </a:pathLst>
              </a:custGeom>
              <a:solidFill>
                <a:srgbClr val="000000">
                  <a:alpha val="162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31" name="Google Shape;231;p17"/>
            <p:cNvSpPr/>
            <p:nvPr/>
          </p:nvSpPr>
          <p:spPr>
            <a:xfrm>
              <a:off x="4487664" y="-1392204"/>
              <a:ext cx="2295387" cy="421902"/>
            </a:xfrm>
            <a:custGeom>
              <a:avLst/>
              <a:gdLst/>
              <a:ahLst/>
              <a:cxnLst/>
              <a:rect l="l" t="t" r="r" b="b"/>
              <a:pathLst>
                <a:path w="2223135" h="408622" extrusionOk="0">
                  <a:moveTo>
                    <a:pt x="537210" y="0"/>
                  </a:moveTo>
                  <a:lnTo>
                    <a:pt x="2223135" y="0"/>
                  </a:lnTo>
                  <a:lnTo>
                    <a:pt x="1684973" y="408623"/>
                  </a:lnTo>
                  <a:lnTo>
                    <a:pt x="0" y="40862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" name="Google Shape;232;p17"/>
            <p:cNvSpPr/>
            <p:nvPr/>
          </p:nvSpPr>
          <p:spPr>
            <a:xfrm>
              <a:off x="6781332" y="-1392204"/>
              <a:ext cx="1704329" cy="421902"/>
            </a:xfrm>
            <a:custGeom>
              <a:avLst/>
              <a:gdLst/>
              <a:ahLst/>
              <a:cxnLst/>
              <a:rect l="l" t="t" r="r" b="b"/>
              <a:pathLst>
                <a:path w="1650682" h="408622" extrusionOk="0">
                  <a:moveTo>
                    <a:pt x="1122045" y="0"/>
                  </a:moveTo>
                  <a:lnTo>
                    <a:pt x="0" y="0"/>
                  </a:lnTo>
                  <a:lnTo>
                    <a:pt x="528638" y="408623"/>
                  </a:lnTo>
                  <a:lnTo>
                    <a:pt x="1650682" y="40862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" name="Google Shape;233;p17"/>
            <p:cNvSpPr/>
            <p:nvPr/>
          </p:nvSpPr>
          <p:spPr>
            <a:xfrm>
              <a:off x="4487664" y="-1392204"/>
              <a:ext cx="2295387" cy="421902"/>
            </a:xfrm>
            <a:custGeom>
              <a:avLst/>
              <a:gdLst/>
              <a:ahLst/>
              <a:cxnLst/>
              <a:rect l="l" t="t" r="r" b="b"/>
              <a:pathLst>
                <a:path w="2223135" h="408622" extrusionOk="0">
                  <a:moveTo>
                    <a:pt x="537210" y="0"/>
                  </a:moveTo>
                  <a:lnTo>
                    <a:pt x="2223135" y="0"/>
                  </a:lnTo>
                  <a:lnTo>
                    <a:pt x="1684973" y="408623"/>
                  </a:lnTo>
                  <a:lnTo>
                    <a:pt x="0" y="408623"/>
                  </a:lnTo>
                  <a:close/>
                </a:path>
              </a:pathLst>
            </a:custGeom>
            <a:solidFill>
              <a:srgbClr val="FFFFFF">
                <a:alpha val="5809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" name="Google Shape;234;p17"/>
            <p:cNvSpPr/>
            <p:nvPr/>
          </p:nvSpPr>
          <p:spPr>
            <a:xfrm>
              <a:off x="6781332" y="-1392204"/>
              <a:ext cx="1704329" cy="421902"/>
            </a:xfrm>
            <a:custGeom>
              <a:avLst/>
              <a:gdLst/>
              <a:ahLst/>
              <a:cxnLst/>
              <a:rect l="l" t="t" r="r" b="b"/>
              <a:pathLst>
                <a:path w="1650682" h="408622" extrusionOk="0">
                  <a:moveTo>
                    <a:pt x="1122045" y="0"/>
                  </a:moveTo>
                  <a:lnTo>
                    <a:pt x="0" y="0"/>
                  </a:lnTo>
                  <a:lnTo>
                    <a:pt x="528638" y="408623"/>
                  </a:lnTo>
                  <a:lnTo>
                    <a:pt x="1650682" y="408623"/>
                  </a:lnTo>
                  <a:close/>
                </a:path>
              </a:pathLst>
            </a:custGeom>
            <a:solidFill>
              <a:srgbClr val="FFFFFF">
                <a:alpha val="245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72453578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4 Map">
  <p:cSld name="014 Map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8"/>
          <p:cNvSpPr txBox="1">
            <a:spLocks noGrp="1"/>
          </p:cNvSpPr>
          <p:nvPr>
            <p:ph type="subTitle" idx="1"/>
          </p:nvPr>
        </p:nvSpPr>
        <p:spPr>
          <a:xfrm>
            <a:off x="8225931" y="1882375"/>
            <a:ext cx="33978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237" name="Google Shape;237;p18"/>
          <p:cNvSpPr txBox="1">
            <a:spLocks noGrp="1"/>
          </p:cNvSpPr>
          <p:nvPr>
            <p:ph type="subTitle" idx="2"/>
          </p:nvPr>
        </p:nvSpPr>
        <p:spPr>
          <a:xfrm>
            <a:off x="8225931" y="4102757"/>
            <a:ext cx="33978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238" name="Google Shape;238;p18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39" name="Google Shape;239;p18"/>
          <p:cNvSpPr txBox="1">
            <a:spLocks noGrp="1"/>
          </p:cNvSpPr>
          <p:nvPr>
            <p:ph type="body" idx="3"/>
          </p:nvPr>
        </p:nvSpPr>
        <p:spPr>
          <a:xfrm>
            <a:off x="8225925" y="2318375"/>
            <a:ext cx="3397800" cy="155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240" name="Google Shape;240;p18"/>
          <p:cNvSpPr txBox="1">
            <a:spLocks noGrp="1"/>
          </p:cNvSpPr>
          <p:nvPr>
            <p:ph type="body" idx="4"/>
          </p:nvPr>
        </p:nvSpPr>
        <p:spPr>
          <a:xfrm>
            <a:off x="8225925" y="4506700"/>
            <a:ext cx="3397800" cy="155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grpSp>
        <p:nvGrpSpPr>
          <p:cNvPr id="241" name="Google Shape;241;p18"/>
          <p:cNvGrpSpPr/>
          <p:nvPr/>
        </p:nvGrpSpPr>
        <p:grpSpPr>
          <a:xfrm rot="2700000">
            <a:off x="-211065" y="5320778"/>
            <a:ext cx="2020292" cy="1442535"/>
            <a:chOff x="3509104" y="949065"/>
            <a:chExt cx="1958007" cy="1398062"/>
          </a:xfrm>
        </p:grpSpPr>
        <p:sp>
          <p:nvSpPr>
            <p:cNvPr id="242" name="Google Shape;242;p18"/>
            <p:cNvSpPr/>
            <p:nvPr/>
          </p:nvSpPr>
          <p:spPr>
            <a:xfrm rot="-1931549">
              <a:off x="4302435" y="1607360"/>
              <a:ext cx="1124007" cy="477020"/>
            </a:xfrm>
            <a:custGeom>
              <a:avLst/>
              <a:gdLst/>
              <a:ahLst/>
              <a:cxnLst/>
              <a:rect l="l" t="t" r="r" b="b"/>
              <a:pathLst>
                <a:path w="814737" h="345768" extrusionOk="0">
                  <a:moveTo>
                    <a:pt x="804830" y="218856"/>
                  </a:moveTo>
                  <a:cubicBezTo>
                    <a:pt x="729155" y="367840"/>
                    <a:pt x="532086" y="146335"/>
                    <a:pt x="320040" y="184960"/>
                  </a:cubicBezTo>
                  <a:cubicBezTo>
                    <a:pt x="175786" y="210973"/>
                    <a:pt x="80404" y="251176"/>
                    <a:pt x="0" y="345769"/>
                  </a:cubicBezTo>
                  <a:cubicBezTo>
                    <a:pt x="409903" y="-232038"/>
                    <a:pt x="889963" y="51742"/>
                    <a:pt x="804830" y="21885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" name="Google Shape;243;p18"/>
            <p:cNvSpPr/>
            <p:nvPr/>
          </p:nvSpPr>
          <p:spPr>
            <a:xfrm>
              <a:off x="3963048" y="949065"/>
              <a:ext cx="553783" cy="1135180"/>
            </a:xfrm>
            <a:custGeom>
              <a:avLst/>
              <a:gdLst/>
              <a:ahLst/>
              <a:cxnLst/>
              <a:rect l="l" t="t" r="r" b="b"/>
              <a:pathLst>
                <a:path w="401292" h="822594" extrusionOk="0">
                  <a:moveTo>
                    <a:pt x="401279" y="442645"/>
                  </a:moveTo>
                  <a:cubicBezTo>
                    <a:pt x="400491" y="299179"/>
                    <a:pt x="351618" y="151772"/>
                    <a:pt x="246777" y="54025"/>
                  </a:cubicBezTo>
                  <a:cubicBezTo>
                    <a:pt x="223129" y="31954"/>
                    <a:pt x="195539" y="11458"/>
                    <a:pt x="163220" y="3576"/>
                  </a:cubicBezTo>
                  <a:cubicBezTo>
                    <a:pt x="87545" y="-16131"/>
                    <a:pt x="2411" y="48507"/>
                    <a:pt x="47" y="126547"/>
                  </a:cubicBezTo>
                  <a:cubicBezTo>
                    <a:pt x="-2318" y="217987"/>
                    <a:pt x="85969" y="281049"/>
                    <a:pt x="150607" y="345687"/>
                  </a:cubicBezTo>
                  <a:cubicBezTo>
                    <a:pt x="275155" y="468658"/>
                    <a:pt x="335852" y="648385"/>
                    <a:pt x="316933" y="822594"/>
                  </a:cubicBezTo>
                  <a:cubicBezTo>
                    <a:pt x="369748" y="705930"/>
                    <a:pt x="402067" y="570346"/>
                    <a:pt x="401279" y="4426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" name="Google Shape;244;p18"/>
            <p:cNvSpPr/>
            <p:nvPr/>
          </p:nvSpPr>
          <p:spPr>
            <a:xfrm rot="972124">
              <a:off x="3553815" y="1552776"/>
              <a:ext cx="806965" cy="435346"/>
            </a:xfrm>
            <a:custGeom>
              <a:avLst/>
              <a:gdLst/>
              <a:ahLst/>
              <a:cxnLst/>
              <a:rect l="l" t="t" r="r" b="b"/>
              <a:pathLst>
                <a:path w="584842" h="315514" extrusionOk="0">
                  <a:moveTo>
                    <a:pt x="277415" y="198059"/>
                  </a:moveTo>
                  <a:cubicBezTo>
                    <a:pt x="234848" y="209883"/>
                    <a:pt x="194646" y="229590"/>
                    <a:pt x="150503" y="235896"/>
                  </a:cubicBezTo>
                  <a:cubicBezTo>
                    <a:pt x="93747" y="244567"/>
                    <a:pt x="28320" y="228802"/>
                    <a:pt x="6248" y="167316"/>
                  </a:cubicBezTo>
                  <a:cubicBezTo>
                    <a:pt x="-5576" y="134208"/>
                    <a:pt x="-58" y="97948"/>
                    <a:pt x="18072" y="68781"/>
                  </a:cubicBezTo>
                  <a:cubicBezTo>
                    <a:pt x="63004" y="-6105"/>
                    <a:pt x="148926" y="-5316"/>
                    <a:pt x="224601" y="4931"/>
                  </a:cubicBezTo>
                  <a:cubicBezTo>
                    <a:pt x="471331" y="38827"/>
                    <a:pt x="571442" y="272945"/>
                    <a:pt x="584843" y="315512"/>
                  </a:cubicBezTo>
                  <a:cubicBezTo>
                    <a:pt x="584843" y="316300"/>
                    <a:pt x="449259" y="150762"/>
                    <a:pt x="277415" y="19805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90455918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5 Timeline">
  <p:cSld name="015 Timeline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9"/>
          <p:cNvSpPr txBox="1">
            <a:spLocks noGrp="1"/>
          </p:cNvSpPr>
          <p:nvPr>
            <p:ph type="subTitle" idx="1"/>
          </p:nvPr>
        </p:nvSpPr>
        <p:spPr>
          <a:xfrm>
            <a:off x="415600" y="2316000"/>
            <a:ext cx="19977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1pPr>
            <a:lvl2pPr lvl="1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2pPr>
            <a:lvl3pPr lvl="2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3pPr>
            <a:lvl4pPr lvl="3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4pPr>
            <a:lvl5pPr lvl="4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5pPr>
            <a:lvl6pPr lvl="5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6pPr>
            <a:lvl7pPr lvl="6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7pPr>
            <a:lvl8pPr lvl="7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8pPr>
            <a:lvl9pPr lvl="8" algn="ctr" rtl="0">
              <a:spcBef>
                <a:spcPts val="2100"/>
              </a:spcBef>
              <a:spcAft>
                <a:spcPts val="2100"/>
              </a:spcAft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247" name="Google Shape;247;p19"/>
          <p:cNvSpPr txBox="1">
            <a:spLocks noGrp="1"/>
          </p:cNvSpPr>
          <p:nvPr>
            <p:ph type="subTitle" idx="2"/>
          </p:nvPr>
        </p:nvSpPr>
        <p:spPr>
          <a:xfrm>
            <a:off x="2775377" y="2316000"/>
            <a:ext cx="19977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1pPr>
            <a:lvl2pPr lvl="1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2pPr>
            <a:lvl3pPr lvl="2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3pPr>
            <a:lvl4pPr lvl="3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4pPr>
            <a:lvl5pPr lvl="4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5pPr>
            <a:lvl6pPr lvl="5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6pPr>
            <a:lvl7pPr lvl="6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7pPr>
            <a:lvl8pPr lvl="7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8pPr>
            <a:lvl9pPr lvl="8" algn="ctr" rtl="0">
              <a:spcBef>
                <a:spcPts val="2100"/>
              </a:spcBef>
              <a:spcAft>
                <a:spcPts val="2100"/>
              </a:spcAft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248" name="Google Shape;248;p19"/>
          <p:cNvSpPr txBox="1">
            <a:spLocks noGrp="1"/>
          </p:cNvSpPr>
          <p:nvPr>
            <p:ph type="subTitle" idx="3"/>
          </p:nvPr>
        </p:nvSpPr>
        <p:spPr>
          <a:xfrm>
            <a:off x="5135153" y="2342500"/>
            <a:ext cx="19977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1pPr>
            <a:lvl2pPr lvl="1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2pPr>
            <a:lvl3pPr lvl="2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3pPr>
            <a:lvl4pPr lvl="3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4pPr>
            <a:lvl5pPr lvl="4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5pPr>
            <a:lvl6pPr lvl="5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6pPr>
            <a:lvl7pPr lvl="6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7pPr>
            <a:lvl8pPr lvl="7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8pPr>
            <a:lvl9pPr lvl="8" algn="ctr" rtl="0">
              <a:spcBef>
                <a:spcPts val="2100"/>
              </a:spcBef>
              <a:spcAft>
                <a:spcPts val="2100"/>
              </a:spcAft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249" name="Google Shape;249;p19"/>
          <p:cNvSpPr txBox="1">
            <a:spLocks noGrp="1"/>
          </p:cNvSpPr>
          <p:nvPr>
            <p:ph type="subTitle" idx="4"/>
          </p:nvPr>
        </p:nvSpPr>
        <p:spPr>
          <a:xfrm>
            <a:off x="7494930" y="2342500"/>
            <a:ext cx="19977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1pPr>
            <a:lvl2pPr lvl="1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2pPr>
            <a:lvl3pPr lvl="2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3pPr>
            <a:lvl4pPr lvl="3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4pPr>
            <a:lvl5pPr lvl="4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5pPr>
            <a:lvl6pPr lvl="5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6pPr>
            <a:lvl7pPr lvl="6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7pPr>
            <a:lvl8pPr lvl="7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8pPr>
            <a:lvl9pPr lvl="8" algn="ctr" rtl="0">
              <a:spcBef>
                <a:spcPts val="2100"/>
              </a:spcBef>
              <a:spcAft>
                <a:spcPts val="2100"/>
              </a:spcAft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250" name="Google Shape;250;p19"/>
          <p:cNvSpPr txBox="1">
            <a:spLocks noGrp="1"/>
          </p:cNvSpPr>
          <p:nvPr>
            <p:ph type="subTitle" idx="5"/>
          </p:nvPr>
        </p:nvSpPr>
        <p:spPr>
          <a:xfrm>
            <a:off x="9854707" y="2316000"/>
            <a:ext cx="19977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1pPr>
            <a:lvl2pPr lvl="1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2pPr>
            <a:lvl3pPr lvl="2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3pPr>
            <a:lvl4pPr lvl="3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4pPr>
            <a:lvl5pPr lvl="4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5pPr>
            <a:lvl6pPr lvl="5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6pPr>
            <a:lvl7pPr lvl="6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7pPr>
            <a:lvl8pPr lvl="7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8pPr>
            <a:lvl9pPr lvl="8" algn="ctr" rtl="0">
              <a:spcBef>
                <a:spcPts val="2100"/>
              </a:spcBef>
              <a:spcAft>
                <a:spcPts val="2100"/>
              </a:spcAft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251" name="Google Shape;251;p19"/>
          <p:cNvSpPr txBox="1">
            <a:spLocks noGrp="1"/>
          </p:cNvSpPr>
          <p:nvPr>
            <p:ph type="title"/>
          </p:nvPr>
        </p:nvSpPr>
        <p:spPr>
          <a:xfrm>
            <a:off x="415600" y="974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52" name="Google Shape;252;p19"/>
          <p:cNvSpPr txBox="1">
            <a:spLocks noGrp="1"/>
          </p:cNvSpPr>
          <p:nvPr>
            <p:ph type="body" idx="6"/>
          </p:nvPr>
        </p:nvSpPr>
        <p:spPr>
          <a:xfrm>
            <a:off x="415600" y="3238625"/>
            <a:ext cx="1997700" cy="2330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53" name="Google Shape;253;p19"/>
          <p:cNvSpPr txBox="1">
            <a:spLocks noGrp="1"/>
          </p:cNvSpPr>
          <p:nvPr>
            <p:ph type="body" idx="7"/>
          </p:nvPr>
        </p:nvSpPr>
        <p:spPr>
          <a:xfrm>
            <a:off x="2775375" y="3238625"/>
            <a:ext cx="1997700" cy="2330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54" name="Google Shape;254;p19"/>
          <p:cNvSpPr txBox="1">
            <a:spLocks noGrp="1"/>
          </p:cNvSpPr>
          <p:nvPr>
            <p:ph type="body" idx="8"/>
          </p:nvPr>
        </p:nvSpPr>
        <p:spPr>
          <a:xfrm>
            <a:off x="5135150" y="3238625"/>
            <a:ext cx="1997700" cy="2330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55" name="Google Shape;255;p19"/>
          <p:cNvSpPr txBox="1">
            <a:spLocks noGrp="1"/>
          </p:cNvSpPr>
          <p:nvPr>
            <p:ph type="body" idx="9"/>
          </p:nvPr>
        </p:nvSpPr>
        <p:spPr>
          <a:xfrm>
            <a:off x="7494925" y="3238625"/>
            <a:ext cx="1997700" cy="2330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56" name="Google Shape;256;p19"/>
          <p:cNvSpPr txBox="1">
            <a:spLocks noGrp="1"/>
          </p:cNvSpPr>
          <p:nvPr>
            <p:ph type="body" idx="13"/>
          </p:nvPr>
        </p:nvSpPr>
        <p:spPr>
          <a:xfrm>
            <a:off x="9854700" y="3238625"/>
            <a:ext cx="1997700" cy="2330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43202593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6 Title and text left">
  <p:cSld name="016 Title and text left"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0"/>
          <p:cNvSpPr txBox="1">
            <a:spLocks noGrp="1"/>
          </p:cNvSpPr>
          <p:nvPr>
            <p:ph type="title"/>
          </p:nvPr>
        </p:nvSpPr>
        <p:spPr>
          <a:xfrm>
            <a:off x="644200" y="974375"/>
            <a:ext cx="55815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59" name="Google Shape;259;p20"/>
          <p:cNvSpPr txBox="1">
            <a:spLocks noGrp="1"/>
          </p:cNvSpPr>
          <p:nvPr>
            <p:ph type="body" idx="1"/>
          </p:nvPr>
        </p:nvSpPr>
        <p:spPr>
          <a:xfrm>
            <a:off x="644050" y="2097700"/>
            <a:ext cx="5581500" cy="3565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r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0103114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7 Title and text right">
  <p:cSld name="017 Title and text right"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1"/>
          <p:cNvSpPr txBox="1">
            <a:spLocks noGrp="1"/>
          </p:cNvSpPr>
          <p:nvPr>
            <p:ph type="title"/>
          </p:nvPr>
        </p:nvSpPr>
        <p:spPr>
          <a:xfrm>
            <a:off x="5978200" y="974375"/>
            <a:ext cx="55815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62" name="Google Shape;262;p21"/>
          <p:cNvSpPr txBox="1">
            <a:spLocks noGrp="1"/>
          </p:cNvSpPr>
          <p:nvPr>
            <p:ph type="body" idx="1"/>
          </p:nvPr>
        </p:nvSpPr>
        <p:spPr>
          <a:xfrm>
            <a:off x="5978300" y="2508425"/>
            <a:ext cx="5581500" cy="3106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86277060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8 Custom Layout 1">
  <p:cSld name="018 Custom Layout 1"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2"/>
          <p:cNvSpPr txBox="1">
            <a:spLocks noGrp="1"/>
          </p:cNvSpPr>
          <p:nvPr>
            <p:ph type="subTitle" idx="1"/>
          </p:nvPr>
        </p:nvSpPr>
        <p:spPr>
          <a:xfrm>
            <a:off x="6130600" y="2516825"/>
            <a:ext cx="55815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265" name="Google Shape;265;p22"/>
          <p:cNvSpPr txBox="1">
            <a:spLocks noGrp="1"/>
          </p:cNvSpPr>
          <p:nvPr>
            <p:ph type="title"/>
          </p:nvPr>
        </p:nvSpPr>
        <p:spPr>
          <a:xfrm>
            <a:off x="6130600" y="974375"/>
            <a:ext cx="55815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ldrich"/>
              <a:buNone/>
              <a:defRPr sz="7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66" name="Google Shape;266;p22"/>
          <p:cNvSpPr txBox="1">
            <a:spLocks noGrp="1"/>
          </p:cNvSpPr>
          <p:nvPr>
            <p:ph type="body" idx="2"/>
          </p:nvPr>
        </p:nvSpPr>
        <p:spPr>
          <a:xfrm>
            <a:off x="6130650" y="3381625"/>
            <a:ext cx="5581500" cy="1341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67" name="Google Shape;267;p22"/>
          <p:cNvSpPr/>
          <p:nvPr/>
        </p:nvSpPr>
        <p:spPr>
          <a:xfrm>
            <a:off x="955602" y="6185591"/>
            <a:ext cx="4877943" cy="243896"/>
          </a:xfrm>
          <a:custGeom>
            <a:avLst/>
            <a:gdLst/>
            <a:ahLst/>
            <a:cxnLst/>
            <a:rect l="l" t="t" r="r" b="b"/>
            <a:pathLst>
              <a:path w="4724400" h="236219" extrusionOk="0">
                <a:moveTo>
                  <a:pt x="2362200" y="236220"/>
                </a:moveTo>
                <a:cubicBezTo>
                  <a:pt x="3663315" y="236220"/>
                  <a:pt x="4724400" y="182880"/>
                  <a:pt x="4724400" y="118110"/>
                </a:cubicBezTo>
                <a:cubicBezTo>
                  <a:pt x="4724400" y="52388"/>
                  <a:pt x="3663315" y="0"/>
                  <a:pt x="2362200" y="0"/>
                </a:cubicBezTo>
                <a:cubicBezTo>
                  <a:pt x="1061085" y="0"/>
                  <a:pt x="0" y="53340"/>
                  <a:pt x="0" y="118110"/>
                </a:cubicBezTo>
                <a:cubicBezTo>
                  <a:pt x="0" y="182880"/>
                  <a:pt x="1061085" y="236220"/>
                  <a:pt x="2362200" y="236220"/>
                </a:cubicBezTo>
                <a:close/>
              </a:path>
            </a:pathLst>
          </a:custGeom>
          <a:solidFill>
            <a:srgbClr val="000000">
              <a:alpha val="2346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22"/>
          <p:cNvSpPr/>
          <p:nvPr/>
        </p:nvSpPr>
        <p:spPr>
          <a:xfrm rot="-2700000">
            <a:off x="955912" y="1142746"/>
            <a:ext cx="4877309" cy="4877309"/>
          </a:xfrm>
          <a:custGeom>
            <a:avLst/>
            <a:gdLst/>
            <a:ahLst/>
            <a:cxnLst/>
            <a:rect l="l" t="t" r="r" b="b"/>
            <a:pathLst>
              <a:path w="4724354" h="4724354" extrusionOk="0">
                <a:moveTo>
                  <a:pt x="4724355" y="2362177"/>
                </a:moveTo>
                <a:cubicBezTo>
                  <a:pt x="4724355" y="3666772"/>
                  <a:pt x="3666772" y="4724355"/>
                  <a:pt x="2362177" y="4724355"/>
                </a:cubicBezTo>
                <a:cubicBezTo>
                  <a:pt x="1057583" y="4724355"/>
                  <a:pt x="0" y="3666772"/>
                  <a:pt x="0" y="2362177"/>
                </a:cubicBezTo>
                <a:cubicBezTo>
                  <a:pt x="0" y="1057583"/>
                  <a:pt x="1057583" y="0"/>
                  <a:pt x="2362177" y="0"/>
                </a:cubicBezTo>
                <a:cubicBezTo>
                  <a:pt x="3666772" y="0"/>
                  <a:pt x="4724355" y="1057583"/>
                  <a:pt x="4724355" y="23621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69" name="Google Shape;269;p22"/>
          <p:cNvGrpSpPr/>
          <p:nvPr/>
        </p:nvGrpSpPr>
        <p:grpSpPr>
          <a:xfrm rot="3456507">
            <a:off x="4979965" y="1382088"/>
            <a:ext cx="2242479" cy="1205659"/>
            <a:chOff x="3448893" y="949065"/>
            <a:chExt cx="2173513" cy="1168580"/>
          </a:xfrm>
        </p:grpSpPr>
        <p:sp>
          <p:nvSpPr>
            <p:cNvPr id="270" name="Google Shape;270;p22"/>
            <p:cNvSpPr/>
            <p:nvPr/>
          </p:nvSpPr>
          <p:spPr>
            <a:xfrm>
              <a:off x="4498069" y="1640485"/>
              <a:ext cx="1124337" cy="477160"/>
            </a:xfrm>
            <a:custGeom>
              <a:avLst/>
              <a:gdLst/>
              <a:ahLst/>
              <a:cxnLst/>
              <a:rect l="l" t="t" r="r" b="b"/>
              <a:pathLst>
                <a:path w="814737" h="345768" extrusionOk="0">
                  <a:moveTo>
                    <a:pt x="804830" y="218856"/>
                  </a:moveTo>
                  <a:cubicBezTo>
                    <a:pt x="729155" y="367840"/>
                    <a:pt x="532086" y="146335"/>
                    <a:pt x="320040" y="184960"/>
                  </a:cubicBezTo>
                  <a:cubicBezTo>
                    <a:pt x="175786" y="210973"/>
                    <a:pt x="80404" y="251176"/>
                    <a:pt x="0" y="345769"/>
                  </a:cubicBezTo>
                  <a:cubicBezTo>
                    <a:pt x="409903" y="-232038"/>
                    <a:pt x="889963" y="51742"/>
                    <a:pt x="804830" y="21885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" name="Google Shape;271;p22"/>
            <p:cNvSpPr/>
            <p:nvPr/>
          </p:nvSpPr>
          <p:spPr>
            <a:xfrm>
              <a:off x="3963048" y="949065"/>
              <a:ext cx="553783" cy="1135180"/>
            </a:xfrm>
            <a:custGeom>
              <a:avLst/>
              <a:gdLst/>
              <a:ahLst/>
              <a:cxnLst/>
              <a:rect l="l" t="t" r="r" b="b"/>
              <a:pathLst>
                <a:path w="401292" h="822594" extrusionOk="0">
                  <a:moveTo>
                    <a:pt x="401279" y="442645"/>
                  </a:moveTo>
                  <a:cubicBezTo>
                    <a:pt x="400491" y="299179"/>
                    <a:pt x="351618" y="151772"/>
                    <a:pt x="246777" y="54025"/>
                  </a:cubicBezTo>
                  <a:cubicBezTo>
                    <a:pt x="223129" y="31954"/>
                    <a:pt x="195539" y="11458"/>
                    <a:pt x="163220" y="3576"/>
                  </a:cubicBezTo>
                  <a:cubicBezTo>
                    <a:pt x="87545" y="-16131"/>
                    <a:pt x="2411" y="48507"/>
                    <a:pt x="47" y="126547"/>
                  </a:cubicBezTo>
                  <a:cubicBezTo>
                    <a:pt x="-2318" y="217987"/>
                    <a:pt x="85969" y="281049"/>
                    <a:pt x="150607" y="345687"/>
                  </a:cubicBezTo>
                  <a:cubicBezTo>
                    <a:pt x="275155" y="468658"/>
                    <a:pt x="335852" y="648385"/>
                    <a:pt x="316933" y="822594"/>
                  </a:cubicBezTo>
                  <a:cubicBezTo>
                    <a:pt x="369748" y="705930"/>
                    <a:pt x="402067" y="570346"/>
                    <a:pt x="401279" y="4426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" name="Google Shape;272;p22"/>
            <p:cNvSpPr/>
            <p:nvPr/>
          </p:nvSpPr>
          <p:spPr>
            <a:xfrm>
              <a:off x="3448893" y="1450622"/>
              <a:ext cx="807082" cy="435409"/>
            </a:xfrm>
            <a:custGeom>
              <a:avLst/>
              <a:gdLst/>
              <a:ahLst/>
              <a:cxnLst/>
              <a:rect l="l" t="t" r="r" b="b"/>
              <a:pathLst>
                <a:path w="584842" h="315514" extrusionOk="0">
                  <a:moveTo>
                    <a:pt x="277415" y="198059"/>
                  </a:moveTo>
                  <a:cubicBezTo>
                    <a:pt x="234848" y="209883"/>
                    <a:pt x="194646" y="229590"/>
                    <a:pt x="150503" y="235896"/>
                  </a:cubicBezTo>
                  <a:cubicBezTo>
                    <a:pt x="93747" y="244567"/>
                    <a:pt x="28320" y="228802"/>
                    <a:pt x="6248" y="167316"/>
                  </a:cubicBezTo>
                  <a:cubicBezTo>
                    <a:pt x="-5576" y="134208"/>
                    <a:pt x="-58" y="97948"/>
                    <a:pt x="18072" y="68781"/>
                  </a:cubicBezTo>
                  <a:cubicBezTo>
                    <a:pt x="63004" y="-6105"/>
                    <a:pt x="148926" y="-5316"/>
                    <a:pt x="224601" y="4931"/>
                  </a:cubicBezTo>
                  <a:cubicBezTo>
                    <a:pt x="471331" y="38827"/>
                    <a:pt x="571442" y="272945"/>
                    <a:pt x="584843" y="315512"/>
                  </a:cubicBezTo>
                  <a:cubicBezTo>
                    <a:pt x="584843" y="316300"/>
                    <a:pt x="449259" y="150762"/>
                    <a:pt x="277415" y="19805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3" name="Google Shape;273;p22"/>
          <p:cNvSpPr/>
          <p:nvPr/>
        </p:nvSpPr>
        <p:spPr>
          <a:xfrm rot="-7451544">
            <a:off x="572724" y="5006105"/>
            <a:ext cx="571261" cy="1171007"/>
          </a:xfrm>
          <a:custGeom>
            <a:avLst/>
            <a:gdLst/>
            <a:ahLst/>
            <a:cxnLst/>
            <a:rect l="l" t="t" r="r" b="b"/>
            <a:pathLst>
              <a:path w="401292" h="822594" extrusionOk="0">
                <a:moveTo>
                  <a:pt x="401279" y="442645"/>
                </a:moveTo>
                <a:cubicBezTo>
                  <a:pt x="400491" y="299179"/>
                  <a:pt x="351618" y="151772"/>
                  <a:pt x="246777" y="54025"/>
                </a:cubicBezTo>
                <a:cubicBezTo>
                  <a:pt x="223129" y="31954"/>
                  <a:pt x="195539" y="11458"/>
                  <a:pt x="163220" y="3576"/>
                </a:cubicBezTo>
                <a:cubicBezTo>
                  <a:pt x="87545" y="-16131"/>
                  <a:pt x="2411" y="48507"/>
                  <a:pt x="47" y="126547"/>
                </a:cubicBezTo>
                <a:cubicBezTo>
                  <a:pt x="-2318" y="217987"/>
                  <a:pt x="85969" y="281049"/>
                  <a:pt x="150607" y="345687"/>
                </a:cubicBezTo>
                <a:cubicBezTo>
                  <a:pt x="275155" y="468658"/>
                  <a:pt x="335852" y="648385"/>
                  <a:pt x="316933" y="822594"/>
                </a:cubicBezTo>
                <a:cubicBezTo>
                  <a:pt x="369748" y="705930"/>
                  <a:pt x="402067" y="570346"/>
                  <a:pt x="401279" y="44264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22"/>
          <p:cNvSpPr/>
          <p:nvPr/>
        </p:nvSpPr>
        <p:spPr>
          <a:xfrm rot="-7451544">
            <a:off x="796177" y="5610134"/>
            <a:ext cx="832554" cy="449151"/>
          </a:xfrm>
          <a:custGeom>
            <a:avLst/>
            <a:gdLst/>
            <a:ahLst/>
            <a:cxnLst/>
            <a:rect l="l" t="t" r="r" b="b"/>
            <a:pathLst>
              <a:path w="584842" h="315514" extrusionOk="0">
                <a:moveTo>
                  <a:pt x="277415" y="198059"/>
                </a:moveTo>
                <a:cubicBezTo>
                  <a:pt x="234848" y="209883"/>
                  <a:pt x="194646" y="229590"/>
                  <a:pt x="150503" y="235896"/>
                </a:cubicBezTo>
                <a:cubicBezTo>
                  <a:pt x="93747" y="244567"/>
                  <a:pt x="28320" y="228802"/>
                  <a:pt x="6248" y="167316"/>
                </a:cubicBezTo>
                <a:cubicBezTo>
                  <a:pt x="-5576" y="134208"/>
                  <a:pt x="-58" y="97948"/>
                  <a:pt x="18072" y="68781"/>
                </a:cubicBezTo>
                <a:cubicBezTo>
                  <a:pt x="63004" y="-6105"/>
                  <a:pt x="148926" y="-5316"/>
                  <a:pt x="224601" y="4931"/>
                </a:cubicBezTo>
                <a:cubicBezTo>
                  <a:pt x="471331" y="38827"/>
                  <a:pt x="571442" y="272945"/>
                  <a:pt x="584843" y="315512"/>
                </a:cubicBezTo>
                <a:cubicBezTo>
                  <a:pt x="584843" y="316300"/>
                  <a:pt x="449259" y="150762"/>
                  <a:pt x="277415" y="19805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75" name="Google Shape;275;p22"/>
          <p:cNvGrpSpPr/>
          <p:nvPr/>
        </p:nvGrpSpPr>
        <p:grpSpPr>
          <a:xfrm rot="-3566290">
            <a:off x="-112998" y="916944"/>
            <a:ext cx="2242471" cy="1205655"/>
            <a:chOff x="3448893" y="949065"/>
            <a:chExt cx="2173513" cy="1168580"/>
          </a:xfrm>
        </p:grpSpPr>
        <p:sp>
          <p:nvSpPr>
            <p:cNvPr id="276" name="Google Shape;276;p22"/>
            <p:cNvSpPr/>
            <p:nvPr/>
          </p:nvSpPr>
          <p:spPr>
            <a:xfrm>
              <a:off x="4498069" y="1640485"/>
              <a:ext cx="1124337" cy="477160"/>
            </a:xfrm>
            <a:custGeom>
              <a:avLst/>
              <a:gdLst/>
              <a:ahLst/>
              <a:cxnLst/>
              <a:rect l="l" t="t" r="r" b="b"/>
              <a:pathLst>
                <a:path w="814737" h="345768" extrusionOk="0">
                  <a:moveTo>
                    <a:pt x="804830" y="218856"/>
                  </a:moveTo>
                  <a:cubicBezTo>
                    <a:pt x="729155" y="367840"/>
                    <a:pt x="532086" y="146335"/>
                    <a:pt x="320040" y="184960"/>
                  </a:cubicBezTo>
                  <a:cubicBezTo>
                    <a:pt x="175786" y="210973"/>
                    <a:pt x="80404" y="251176"/>
                    <a:pt x="0" y="345769"/>
                  </a:cubicBezTo>
                  <a:cubicBezTo>
                    <a:pt x="409903" y="-232038"/>
                    <a:pt x="889963" y="51742"/>
                    <a:pt x="804830" y="21885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" name="Google Shape;277;p22"/>
            <p:cNvSpPr/>
            <p:nvPr/>
          </p:nvSpPr>
          <p:spPr>
            <a:xfrm>
              <a:off x="3963048" y="949065"/>
              <a:ext cx="553783" cy="1135180"/>
            </a:xfrm>
            <a:custGeom>
              <a:avLst/>
              <a:gdLst/>
              <a:ahLst/>
              <a:cxnLst/>
              <a:rect l="l" t="t" r="r" b="b"/>
              <a:pathLst>
                <a:path w="401292" h="822594" extrusionOk="0">
                  <a:moveTo>
                    <a:pt x="401279" y="442645"/>
                  </a:moveTo>
                  <a:cubicBezTo>
                    <a:pt x="400491" y="299179"/>
                    <a:pt x="351618" y="151772"/>
                    <a:pt x="246777" y="54025"/>
                  </a:cubicBezTo>
                  <a:cubicBezTo>
                    <a:pt x="223129" y="31954"/>
                    <a:pt x="195539" y="11458"/>
                    <a:pt x="163220" y="3576"/>
                  </a:cubicBezTo>
                  <a:cubicBezTo>
                    <a:pt x="87545" y="-16131"/>
                    <a:pt x="2411" y="48507"/>
                    <a:pt x="47" y="126547"/>
                  </a:cubicBezTo>
                  <a:cubicBezTo>
                    <a:pt x="-2318" y="217987"/>
                    <a:pt x="85969" y="281049"/>
                    <a:pt x="150607" y="345687"/>
                  </a:cubicBezTo>
                  <a:cubicBezTo>
                    <a:pt x="275155" y="468658"/>
                    <a:pt x="335852" y="648385"/>
                    <a:pt x="316933" y="822594"/>
                  </a:cubicBezTo>
                  <a:cubicBezTo>
                    <a:pt x="369748" y="705930"/>
                    <a:pt x="402067" y="570346"/>
                    <a:pt x="401279" y="44264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" name="Google Shape;278;p22"/>
            <p:cNvSpPr/>
            <p:nvPr/>
          </p:nvSpPr>
          <p:spPr>
            <a:xfrm>
              <a:off x="3448893" y="1450622"/>
              <a:ext cx="807082" cy="435409"/>
            </a:xfrm>
            <a:custGeom>
              <a:avLst/>
              <a:gdLst/>
              <a:ahLst/>
              <a:cxnLst/>
              <a:rect l="l" t="t" r="r" b="b"/>
              <a:pathLst>
                <a:path w="584842" h="315514" extrusionOk="0">
                  <a:moveTo>
                    <a:pt x="277415" y="198059"/>
                  </a:moveTo>
                  <a:cubicBezTo>
                    <a:pt x="234848" y="209883"/>
                    <a:pt x="194646" y="229590"/>
                    <a:pt x="150503" y="235896"/>
                  </a:cubicBezTo>
                  <a:cubicBezTo>
                    <a:pt x="93747" y="244567"/>
                    <a:pt x="28320" y="228802"/>
                    <a:pt x="6248" y="167316"/>
                  </a:cubicBezTo>
                  <a:cubicBezTo>
                    <a:pt x="-5576" y="134208"/>
                    <a:pt x="-58" y="97948"/>
                    <a:pt x="18072" y="68781"/>
                  </a:cubicBezTo>
                  <a:cubicBezTo>
                    <a:pt x="63004" y="-6105"/>
                    <a:pt x="148926" y="-5316"/>
                    <a:pt x="224601" y="4931"/>
                  </a:cubicBezTo>
                  <a:cubicBezTo>
                    <a:pt x="471331" y="38827"/>
                    <a:pt x="571442" y="272945"/>
                    <a:pt x="584843" y="315512"/>
                  </a:cubicBezTo>
                  <a:cubicBezTo>
                    <a:pt x="584843" y="316300"/>
                    <a:pt x="449259" y="150762"/>
                    <a:pt x="277415" y="19805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9" name="Google Shape;279;p22"/>
          <p:cNvGrpSpPr/>
          <p:nvPr/>
        </p:nvGrpSpPr>
        <p:grpSpPr>
          <a:xfrm>
            <a:off x="1377917" y="4654825"/>
            <a:ext cx="3872859" cy="1649101"/>
            <a:chOff x="4487664" y="-1392325"/>
            <a:chExt cx="3997997" cy="1702034"/>
          </a:xfrm>
        </p:grpSpPr>
        <p:grpSp>
          <p:nvGrpSpPr>
            <p:cNvPr id="280" name="Google Shape;280;p22"/>
            <p:cNvGrpSpPr/>
            <p:nvPr/>
          </p:nvGrpSpPr>
          <p:grpSpPr>
            <a:xfrm>
              <a:off x="5041805" y="-1392325"/>
              <a:ext cx="2896971" cy="1702034"/>
              <a:chOff x="4692026" y="4370063"/>
              <a:chExt cx="2807959" cy="1649737"/>
            </a:xfrm>
          </p:grpSpPr>
          <p:sp>
            <p:nvSpPr>
              <p:cNvPr id="281" name="Google Shape;281;p22"/>
              <p:cNvSpPr/>
              <p:nvPr/>
            </p:nvSpPr>
            <p:spPr>
              <a:xfrm>
                <a:off x="4692026" y="4370063"/>
                <a:ext cx="2807065" cy="1649730"/>
              </a:xfrm>
              <a:custGeom>
                <a:avLst/>
                <a:gdLst/>
                <a:ahLst/>
                <a:cxnLst/>
                <a:rect l="l" t="t" r="r" b="b"/>
                <a:pathLst>
                  <a:path w="1685925" h="1649730" extrusionOk="0">
                    <a:moveTo>
                      <a:pt x="0" y="0"/>
                    </a:moveTo>
                    <a:lnTo>
                      <a:pt x="1685925" y="0"/>
                    </a:lnTo>
                    <a:lnTo>
                      <a:pt x="1685925" y="1649730"/>
                    </a:lnTo>
                    <a:lnTo>
                      <a:pt x="0" y="164973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2" name="Google Shape;282;p22"/>
              <p:cNvSpPr/>
              <p:nvPr/>
            </p:nvSpPr>
            <p:spPr>
              <a:xfrm>
                <a:off x="6377940" y="4370070"/>
                <a:ext cx="1122045" cy="1649730"/>
              </a:xfrm>
              <a:custGeom>
                <a:avLst/>
                <a:gdLst/>
                <a:ahLst/>
                <a:cxnLst/>
                <a:rect l="l" t="t" r="r" b="b"/>
                <a:pathLst>
                  <a:path w="1122045" h="1649730" extrusionOk="0">
                    <a:moveTo>
                      <a:pt x="0" y="0"/>
                    </a:moveTo>
                    <a:lnTo>
                      <a:pt x="1122045" y="0"/>
                    </a:lnTo>
                    <a:lnTo>
                      <a:pt x="1122045" y="1649730"/>
                    </a:lnTo>
                    <a:lnTo>
                      <a:pt x="0" y="1649730"/>
                    </a:lnTo>
                    <a:close/>
                  </a:path>
                </a:pathLst>
              </a:custGeom>
              <a:solidFill>
                <a:srgbClr val="000000">
                  <a:alpha val="162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83" name="Google Shape;283;p22"/>
            <p:cNvSpPr/>
            <p:nvPr/>
          </p:nvSpPr>
          <p:spPr>
            <a:xfrm>
              <a:off x="4487664" y="-1392204"/>
              <a:ext cx="2295387" cy="421902"/>
            </a:xfrm>
            <a:custGeom>
              <a:avLst/>
              <a:gdLst/>
              <a:ahLst/>
              <a:cxnLst/>
              <a:rect l="l" t="t" r="r" b="b"/>
              <a:pathLst>
                <a:path w="2223135" h="408622" extrusionOk="0">
                  <a:moveTo>
                    <a:pt x="537210" y="0"/>
                  </a:moveTo>
                  <a:lnTo>
                    <a:pt x="2223135" y="0"/>
                  </a:lnTo>
                  <a:lnTo>
                    <a:pt x="1684973" y="408623"/>
                  </a:lnTo>
                  <a:lnTo>
                    <a:pt x="0" y="40862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" name="Google Shape;284;p22"/>
            <p:cNvSpPr/>
            <p:nvPr/>
          </p:nvSpPr>
          <p:spPr>
            <a:xfrm>
              <a:off x="6781332" y="-1392204"/>
              <a:ext cx="1704329" cy="421902"/>
            </a:xfrm>
            <a:custGeom>
              <a:avLst/>
              <a:gdLst/>
              <a:ahLst/>
              <a:cxnLst/>
              <a:rect l="l" t="t" r="r" b="b"/>
              <a:pathLst>
                <a:path w="1650682" h="408622" extrusionOk="0">
                  <a:moveTo>
                    <a:pt x="1122045" y="0"/>
                  </a:moveTo>
                  <a:lnTo>
                    <a:pt x="0" y="0"/>
                  </a:lnTo>
                  <a:lnTo>
                    <a:pt x="528638" y="408623"/>
                  </a:lnTo>
                  <a:lnTo>
                    <a:pt x="1650682" y="40862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" name="Google Shape;285;p22"/>
            <p:cNvSpPr/>
            <p:nvPr/>
          </p:nvSpPr>
          <p:spPr>
            <a:xfrm>
              <a:off x="4487664" y="-1392204"/>
              <a:ext cx="2295387" cy="421902"/>
            </a:xfrm>
            <a:custGeom>
              <a:avLst/>
              <a:gdLst/>
              <a:ahLst/>
              <a:cxnLst/>
              <a:rect l="l" t="t" r="r" b="b"/>
              <a:pathLst>
                <a:path w="2223135" h="408622" extrusionOk="0">
                  <a:moveTo>
                    <a:pt x="537210" y="0"/>
                  </a:moveTo>
                  <a:lnTo>
                    <a:pt x="2223135" y="0"/>
                  </a:lnTo>
                  <a:lnTo>
                    <a:pt x="1684973" y="408623"/>
                  </a:lnTo>
                  <a:lnTo>
                    <a:pt x="0" y="408623"/>
                  </a:lnTo>
                  <a:close/>
                </a:path>
              </a:pathLst>
            </a:custGeom>
            <a:solidFill>
              <a:srgbClr val="FFFFFF">
                <a:alpha val="5809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" name="Google Shape;286;p22"/>
            <p:cNvSpPr/>
            <p:nvPr/>
          </p:nvSpPr>
          <p:spPr>
            <a:xfrm>
              <a:off x="6781332" y="-1392204"/>
              <a:ext cx="1704329" cy="421902"/>
            </a:xfrm>
            <a:custGeom>
              <a:avLst/>
              <a:gdLst/>
              <a:ahLst/>
              <a:cxnLst/>
              <a:rect l="l" t="t" r="r" b="b"/>
              <a:pathLst>
                <a:path w="1650682" h="408622" extrusionOk="0">
                  <a:moveTo>
                    <a:pt x="1122045" y="0"/>
                  </a:moveTo>
                  <a:lnTo>
                    <a:pt x="0" y="0"/>
                  </a:lnTo>
                  <a:lnTo>
                    <a:pt x="528638" y="408623"/>
                  </a:lnTo>
                  <a:lnTo>
                    <a:pt x="1650682" y="408623"/>
                  </a:lnTo>
                  <a:close/>
                </a:path>
              </a:pathLst>
            </a:custGeom>
            <a:solidFill>
              <a:srgbClr val="FFFFFF">
                <a:alpha val="245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15211920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1 Title">
  <p:cSld name="001 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>
            <a:spLocks noGrp="1"/>
          </p:cNvSpPr>
          <p:nvPr>
            <p:ph type="title"/>
          </p:nvPr>
        </p:nvSpPr>
        <p:spPr>
          <a:xfrm>
            <a:off x="7281351" y="1908325"/>
            <a:ext cx="4578900" cy="2272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7277650" y="4772900"/>
            <a:ext cx="45864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2pPr>
            <a:lvl3pPr lvl="2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3pPr>
            <a:lvl4pPr lvl="3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4pPr>
            <a:lvl5pPr lvl="4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5pPr>
            <a:lvl6pPr lvl="5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6pPr>
            <a:lvl7pPr lvl="6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7pPr>
            <a:lvl8pPr lvl="7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8pPr>
            <a:lvl9pPr lvl="8">
              <a:spcBef>
                <a:spcPts val="2100"/>
              </a:spcBef>
              <a:spcAft>
                <a:spcPts val="210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955602" y="6185591"/>
            <a:ext cx="4877943" cy="243896"/>
          </a:xfrm>
          <a:custGeom>
            <a:avLst/>
            <a:gdLst/>
            <a:ahLst/>
            <a:cxnLst/>
            <a:rect l="l" t="t" r="r" b="b"/>
            <a:pathLst>
              <a:path w="4724400" h="236219" extrusionOk="0">
                <a:moveTo>
                  <a:pt x="2362200" y="236220"/>
                </a:moveTo>
                <a:cubicBezTo>
                  <a:pt x="3663315" y="236220"/>
                  <a:pt x="4724400" y="182880"/>
                  <a:pt x="4724400" y="118110"/>
                </a:cubicBezTo>
                <a:cubicBezTo>
                  <a:pt x="4724400" y="52388"/>
                  <a:pt x="3663315" y="0"/>
                  <a:pt x="2362200" y="0"/>
                </a:cubicBezTo>
                <a:cubicBezTo>
                  <a:pt x="1061085" y="0"/>
                  <a:pt x="0" y="53340"/>
                  <a:pt x="0" y="118110"/>
                </a:cubicBezTo>
                <a:cubicBezTo>
                  <a:pt x="0" y="182880"/>
                  <a:pt x="1061085" y="236220"/>
                  <a:pt x="2362200" y="236220"/>
                </a:cubicBezTo>
                <a:close/>
              </a:path>
            </a:pathLst>
          </a:custGeom>
          <a:solidFill>
            <a:srgbClr val="000000">
              <a:alpha val="2346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2"/>
          <p:cNvSpPr/>
          <p:nvPr/>
        </p:nvSpPr>
        <p:spPr>
          <a:xfrm rot="-2700000">
            <a:off x="955912" y="1142746"/>
            <a:ext cx="4877309" cy="4877309"/>
          </a:xfrm>
          <a:custGeom>
            <a:avLst/>
            <a:gdLst/>
            <a:ahLst/>
            <a:cxnLst/>
            <a:rect l="l" t="t" r="r" b="b"/>
            <a:pathLst>
              <a:path w="4724354" h="4724354" extrusionOk="0">
                <a:moveTo>
                  <a:pt x="4724355" y="2362177"/>
                </a:moveTo>
                <a:cubicBezTo>
                  <a:pt x="4724355" y="3666772"/>
                  <a:pt x="3666772" y="4724355"/>
                  <a:pt x="2362177" y="4724355"/>
                </a:cubicBezTo>
                <a:cubicBezTo>
                  <a:pt x="1057583" y="4724355"/>
                  <a:pt x="0" y="3666772"/>
                  <a:pt x="0" y="2362177"/>
                </a:cubicBezTo>
                <a:cubicBezTo>
                  <a:pt x="0" y="1057583"/>
                  <a:pt x="1057583" y="0"/>
                  <a:pt x="2362177" y="0"/>
                </a:cubicBezTo>
                <a:cubicBezTo>
                  <a:pt x="3666772" y="0"/>
                  <a:pt x="4724355" y="1057583"/>
                  <a:pt x="4724355" y="23621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" name="Google Shape;17;p2"/>
          <p:cNvGrpSpPr/>
          <p:nvPr/>
        </p:nvGrpSpPr>
        <p:grpSpPr>
          <a:xfrm>
            <a:off x="1944105" y="4604275"/>
            <a:ext cx="2896971" cy="1702034"/>
            <a:chOff x="4692026" y="4370063"/>
            <a:chExt cx="2807959" cy="1649737"/>
          </a:xfrm>
        </p:grpSpPr>
        <p:sp>
          <p:nvSpPr>
            <p:cNvPr id="18" name="Google Shape;18;p2"/>
            <p:cNvSpPr/>
            <p:nvPr/>
          </p:nvSpPr>
          <p:spPr>
            <a:xfrm>
              <a:off x="4692026" y="4370063"/>
              <a:ext cx="2807065" cy="1649730"/>
            </a:xfrm>
            <a:custGeom>
              <a:avLst/>
              <a:gdLst/>
              <a:ahLst/>
              <a:cxnLst/>
              <a:rect l="l" t="t" r="r" b="b"/>
              <a:pathLst>
                <a:path w="1685925" h="1649730" extrusionOk="0">
                  <a:moveTo>
                    <a:pt x="0" y="0"/>
                  </a:moveTo>
                  <a:lnTo>
                    <a:pt x="1685925" y="0"/>
                  </a:lnTo>
                  <a:lnTo>
                    <a:pt x="1685925" y="1649730"/>
                  </a:lnTo>
                  <a:lnTo>
                    <a:pt x="0" y="164973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6377940" y="4370070"/>
              <a:ext cx="1122045" cy="1649730"/>
            </a:xfrm>
            <a:custGeom>
              <a:avLst/>
              <a:gdLst/>
              <a:ahLst/>
              <a:cxnLst/>
              <a:rect l="l" t="t" r="r" b="b"/>
              <a:pathLst>
                <a:path w="1122045" h="1649730" extrusionOk="0">
                  <a:moveTo>
                    <a:pt x="0" y="0"/>
                  </a:moveTo>
                  <a:lnTo>
                    <a:pt x="1122045" y="0"/>
                  </a:lnTo>
                  <a:lnTo>
                    <a:pt x="1122045" y="1649730"/>
                  </a:lnTo>
                  <a:lnTo>
                    <a:pt x="0" y="1649730"/>
                  </a:lnTo>
                  <a:close/>
                </a:path>
              </a:pathLst>
            </a:custGeom>
            <a:solidFill>
              <a:srgbClr val="000000">
                <a:alpha val="162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" name="Google Shape;20;p2"/>
          <p:cNvSpPr/>
          <p:nvPr/>
        </p:nvSpPr>
        <p:spPr>
          <a:xfrm>
            <a:off x="1389964" y="4604396"/>
            <a:ext cx="2295387" cy="421902"/>
          </a:xfrm>
          <a:custGeom>
            <a:avLst/>
            <a:gdLst/>
            <a:ahLst/>
            <a:cxnLst/>
            <a:rect l="l" t="t" r="r" b="b"/>
            <a:pathLst>
              <a:path w="2223135" h="408622" extrusionOk="0">
                <a:moveTo>
                  <a:pt x="537210" y="0"/>
                </a:moveTo>
                <a:lnTo>
                  <a:pt x="2223135" y="0"/>
                </a:lnTo>
                <a:lnTo>
                  <a:pt x="1684973" y="408623"/>
                </a:lnTo>
                <a:lnTo>
                  <a:pt x="0" y="40862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2"/>
          <p:cNvSpPr/>
          <p:nvPr/>
        </p:nvSpPr>
        <p:spPr>
          <a:xfrm>
            <a:off x="3683632" y="4604396"/>
            <a:ext cx="1704329" cy="421902"/>
          </a:xfrm>
          <a:custGeom>
            <a:avLst/>
            <a:gdLst/>
            <a:ahLst/>
            <a:cxnLst/>
            <a:rect l="l" t="t" r="r" b="b"/>
            <a:pathLst>
              <a:path w="1650682" h="408622" extrusionOk="0">
                <a:moveTo>
                  <a:pt x="1122045" y="0"/>
                </a:moveTo>
                <a:lnTo>
                  <a:pt x="0" y="0"/>
                </a:lnTo>
                <a:lnTo>
                  <a:pt x="528638" y="408623"/>
                </a:lnTo>
                <a:lnTo>
                  <a:pt x="1650682" y="40862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2" name="Google Shape;22;p2"/>
          <p:cNvGrpSpPr/>
          <p:nvPr/>
        </p:nvGrpSpPr>
        <p:grpSpPr>
          <a:xfrm>
            <a:off x="2606322" y="1783563"/>
            <a:ext cx="1560259" cy="2624294"/>
            <a:chOff x="3083744" y="1423529"/>
            <a:chExt cx="913447" cy="1536382"/>
          </a:xfrm>
        </p:grpSpPr>
        <p:sp>
          <p:nvSpPr>
            <p:cNvPr id="23" name="Google Shape;23;p2"/>
            <p:cNvSpPr/>
            <p:nvPr/>
          </p:nvSpPr>
          <p:spPr>
            <a:xfrm>
              <a:off x="3375209" y="2458896"/>
              <a:ext cx="330517" cy="439102"/>
            </a:xfrm>
            <a:custGeom>
              <a:avLst/>
              <a:gdLst/>
              <a:ahLst/>
              <a:cxnLst/>
              <a:rect l="l" t="t" r="r" b="b"/>
              <a:pathLst>
                <a:path w="330517" h="439102" extrusionOk="0">
                  <a:moveTo>
                    <a:pt x="0" y="0"/>
                  </a:moveTo>
                  <a:lnTo>
                    <a:pt x="330517" y="0"/>
                  </a:lnTo>
                  <a:lnTo>
                    <a:pt x="330517" y="439103"/>
                  </a:lnTo>
                  <a:lnTo>
                    <a:pt x="0" y="439103"/>
                  </a:lnTo>
                  <a:close/>
                </a:path>
              </a:pathLst>
            </a:custGeom>
            <a:solidFill>
              <a:srgbClr val="56484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3375209" y="2502711"/>
              <a:ext cx="330517" cy="108584"/>
            </a:xfrm>
            <a:custGeom>
              <a:avLst/>
              <a:gdLst/>
              <a:ahLst/>
              <a:cxnLst/>
              <a:rect l="l" t="t" r="r" b="b"/>
              <a:pathLst>
                <a:path w="330517" h="108584" extrusionOk="0">
                  <a:moveTo>
                    <a:pt x="0" y="40957"/>
                  </a:moveTo>
                  <a:lnTo>
                    <a:pt x="330517" y="0"/>
                  </a:lnTo>
                  <a:lnTo>
                    <a:pt x="330517" y="66675"/>
                  </a:lnTo>
                  <a:lnTo>
                    <a:pt x="0" y="108585"/>
                  </a:lnTo>
                  <a:close/>
                </a:path>
              </a:pathLst>
            </a:custGeom>
            <a:solidFill>
              <a:srgbClr val="86736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3375209" y="2625583"/>
              <a:ext cx="330517" cy="108585"/>
            </a:xfrm>
            <a:custGeom>
              <a:avLst/>
              <a:gdLst/>
              <a:ahLst/>
              <a:cxnLst/>
              <a:rect l="l" t="t" r="r" b="b"/>
              <a:pathLst>
                <a:path w="330517" h="108585" extrusionOk="0">
                  <a:moveTo>
                    <a:pt x="0" y="40958"/>
                  </a:moveTo>
                  <a:cubicBezTo>
                    <a:pt x="110490" y="27623"/>
                    <a:pt x="220027" y="13335"/>
                    <a:pt x="330517" y="0"/>
                  </a:cubicBezTo>
                  <a:cubicBezTo>
                    <a:pt x="330517" y="22860"/>
                    <a:pt x="330517" y="44767"/>
                    <a:pt x="330517" y="67628"/>
                  </a:cubicBezTo>
                  <a:cubicBezTo>
                    <a:pt x="220027" y="80963"/>
                    <a:pt x="110490" y="95250"/>
                    <a:pt x="0" y="108585"/>
                  </a:cubicBezTo>
                  <a:cubicBezTo>
                    <a:pt x="0" y="86678"/>
                    <a:pt x="0" y="63817"/>
                    <a:pt x="0" y="40958"/>
                  </a:cubicBezTo>
                  <a:close/>
                </a:path>
              </a:pathLst>
            </a:custGeom>
            <a:solidFill>
              <a:srgbClr val="86736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375209" y="2748456"/>
              <a:ext cx="330517" cy="109537"/>
            </a:xfrm>
            <a:custGeom>
              <a:avLst/>
              <a:gdLst/>
              <a:ahLst/>
              <a:cxnLst/>
              <a:rect l="l" t="t" r="r" b="b"/>
              <a:pathLst>
                <a:path w="330517" h="109537" extrusionOk="0">
                  <a:moveTo>
                    <a:pt x="0" y="41910"/>
                  </a:moveTo>
                  <a:lnTo>
                    <a:pt x="330517" y="0"/>
                  </a:lnTo>
                  <a:lnTo>
                    <a:pt x="330517" y="67627"/>
                  </a:lnTo>
                  <a:lnTo>
                    <a:pt x="0" y="109538"/>
                  </a:lnTo>
                  <a:close/>
                </a:path>
              </a:pathLst>
            </a:custGeom>
            <a:solidFill>
              <a:srgbClr val="86736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3375209" y="2897999"/>
              <a:ext cx="330517" cy="61912"/>
            </a:xfrm>
            <a:custGeom>
              <a:avLst/>
              <a:gdLst/>
              <a:ahLst/>
              <a:cxnLst/>
              <a:rect l="l" t="t" r="r" b="b"/>
              <a:pathLst>
                <a:path w="330517" h="61912" extrusionOk="0">
                  <a:moveTo>
                    <a:pt x="81915" y="61913"/>
                  </a:moveTo>
                  <a:lnTo>
                    <a:pt x="247650" y="61913"/>
                  </a:lnTo>
                  <a:lnTo>
                    <a:pt x="33051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44F5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083744" y="1423529"/>
              <a:ext cx="913447" cy="1036320"/>
            </a:xfrm>
            <a:custGeom>
              <a:avLst/>
              <a:gdLst/>
              <a:ahLst/>
              <a:cxnLst/>
              <a:rect l="l" t="t" r="r" b="b"/>
              <a:pathLst>
                <a:path w="913447" h="1036320" extrusionOk="0">
                  <a:moveTo>
                    <a:pt x="456247" y="0"/>
                  </a:moveTo>
                  <a:cubicBezTo>
                    <a:pt x="708660" y="0"/>
                    <a:pt x="913447" y="204788"/>
                    <a:pt x="913447" y="457200"/>
                  </a:cubicBezTo>
                  <a:cubicBezTo>
                    <a:pt x="913447" y="613410"/>
                    <a:pt x="835342" y="750570"/>
                    <a:pt x="716280" y="833438"/>
                  </a:cubicBezTo>
                  <a:cubicBezTo>
                    <a:pt x="655320" y="875348"/>
                    <a:pt x="621982" y="940118"/>
                    <a:pt x="621982" y="1014413"/>
                  </a:cubicBezTo>
                  <a:lnTo>
                    <a:pt x="621982" y="1036320"/>
                  </a:lnTo>
                  <a:lnTo>
                    <a:pt x="291465" y="1036320"/>
                  </a:lnTo>
                  <a:lnTo>
                    <a:pt x="291465" y="1014413"/>
                  </a:lnTo>
                  <a:cubicBezTo>
                    <a:pt x="291465" y="940118"/>
                    <a:pt x="258127" y="876300"/>
                    <a:pt x="197167" y="833438"/>
                  </a:cubicBezTo>
                  <a:cubicBezTo>
                    <a:pt x="78105" y="750570"/>
                    <a:pt x="0" y="613410"/>
                    <a:pt x="0" y="457200"/>
                  </a:cubicBezTo>
                  <a:cubicBezTo>
                    <a:pt x="0" y="204788"/>
                    <a:pt x="203835" y="0"/>
                    <a:pt x="45624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3274244" y="1789289"/>
              <a:ext cx="532447" cy="669607"/>
            </a:xfrm>
            <a:custGeom>
              <a:avLst/>
              <a:gdLst/>
              <a:ahLst/>
              <a:cxnLst/>
              <a:rect l="l" t="t" r="r" b="b"/>
              <a:pathLst>
                <a:path w="532447" h="669607" extrusionOk="0">
                  <a:moveTo>
                    <a:pt x="303847" y="669607"/>
                  </a:moveTo>
                  <a:lnTo>
                    <a:pt x="303847" y="228600"/>
                  </a:lnTo>
                  <a:lnTo>
                    <a:pt x="228600" y="228600"/>
                  </a:lnTo>
                  <a:lnTo>
                    <a:pt x="228600" y="669607"/>
                  </a:lnTo>
                  <a:lnTo>
                    <a:pt x="178117" y="669607"/>
                  </a:lnTo>
                  <a:lnTo>
                    <a:pt x="178117" y="228600"/>
                  </a:lnTo>
                  <a:lnTo>
                    <a:pt x="114300" y="228600"/>
                  </a:lnTo>
                  <a:cubicBezTo>
                    <a:pt x="82867" y="228600"/>
                    <a:pt x="54292" y="216217"/>
                    <a:pt x="33338" y="195263"/>
                  </a:cubicBezTo>
                  <a:cubicBezTo>
                    <a:pt x="12382" y="174308"/>
                    <a:pt x="0" y="145733"/>
                    <a:pt x="0" y="114300"/>
                  </a:cubicBezTo>
                  <a:cubicBezTo>
                    <a:pt x="0" y="82867"/>
                    <a:pt x="12382" y="54292"/>
                    <a:pt x="33338" y="33338"/>
                  </a:cubicBezTo>
                  <a:cubicBezTo>
                    <a:pt x="54292" y="12382"/>
                    <a:pt x="82867" y="0"/>
                    <a:pt x="114300" y="0"/>
                  </a:cubicBezTo>
                  <a:cubicBezTo>
                    <a:pt x="145732" y="0"/>
                    <a:pt x="174307" y="12382"/>
                    <a:pt x="195263" y="33338"/>
                  </a:cubicBezTo>
                  <a:cubicBezTo>
                    <a:pt x="216217" y="54292"/>
                    <a:pt x="228600" y="82867"/>
                    <a:pt x="228600" y="114300"/>
                  </a:cubicBezTo>
                  <a:lnTo>
                    <a:pt x="228600" y="178117"/>
                  </a:lnTo>
                  <a:lnTo>
                    <a:pt x="303847" y="178117"/>
                  </a:lnTo>
                  <a:lnTo>
                    <a:pt x="303847" y="114300"/>
                  </a:lnTo>
                  <a:cubicBezTo>
                    <a:pt x="303847" y="82867"/>
                    <a:pt x="316230" y="54292"/>
                    <a:pt x="337185" y="33338"/>
                  </a:cubicBezTo>
                  <a:cubicBezTo>
                    <a:pt x="358140" y="12382"/>
                    <a:pt x="386715" y="0"/>
                    <a:pt x="418147" y="0"/>
                  </a:cubicBezTo>
                  <a:cubicBezTo>
                    <a:pt x="449580" y="0"/>
                    <a:pt x="478155" y="12382"/>
                    <a:pt x="499110" y="33338"/>
                  </a:cubicBezTo>
                  <a:cubicBezTo>
                    <a:pt x="520065" y="54292"/>
                    <a:pt x="532447" y="82867"/>
                    <a:pt x="532447" y="114300"/>
                  </a:cubicBezTo>
                  <a:cubicBezTo>
                    <a:pt x="532447" y="145733"/>
                    <a:pt x="520065" y="174308"/>
                    <a:pt x="499110" y="195263"/>
                  </a:cubicBezTo>
                  <a:cubicBezTo>
                    <a:pt x="478155" y="216217"/>
                    <a:pt x="449580" y="228600"/>
                    <a:pt x="418147" y="228600"/>
                  </a:cubicBezTo>
                  <a:lnTo>
                    <a:pt x="354330" y="228600"/>
                  </a:lnTo>
                  <a:lnTo>
                    <a:pt x="354330" y="669607"/>
                  </a:lnTo>
                  <a:lnTo>
                    <a:pt x="303847" y="669607"/>
                  </a:lnTo>
                  <a:lnTo>
                    <a:pt x="303847" y="669607"/>
                  </a:lnTo>
                  <a:close/>
                  <a:moveTo>
                    <a:pt x="354330" y="114300"/>
                  </a:moveTo>
                  <a:lnTo>
                    <a:pt x="354330" y="178117"/>
                  </a:lnTo>
                  <a:lnTo>
                    <a:pt x="418147" y="178117"/>
                  </a:lnTo>
                  <a:cubicBezTo>
                    <a:pt x="435292" y="178117"/>
                    <a:pt x="451485" y="170497"/>
                    <a:pt x="462915" y="159067"/>
                  </a:cubicBezTo>
                  <a:cubicBezTo>
                    <a:pt x="474345" y="147638"/>
                    <a:pt x="481965" y="131445"/>
                    <a:pt x="481965" y="114300"/>
                  </a:cubicBezTo>
                  <a:cubicBezTo>
                    <a:pt x="481965" y="97155"/>
                    <a:pt x="475297" y="80963"/>
                    <a:pt x="462915" y="69532"/>
                  </a:cubicBezTo>
                  <a:cubicBezTo>
                    <a:pt x="451485" y="58102"/>
                    <a:pt x="435292" y="50482"/>
                    <a:pt x="418147" y="50482"/>
                  </a:cubicBezTo>
                  <a:cubicBezTo>
                    <a:pt x="401003" y="50482"/>
                    <a:pt x="384810" y="57150"/>
                    <a:pt x="373380" y="69532"/>
                  </a:cubicBezTo>
                  <a:cubicBezTo>
                    <a:pt x="360997" y="80963"/>
                    <a:pt x="354330" y="96202"/>
                    <a:pt x="354330" y="114300"/>
                  </a:cubicBezTo>
                  <a:lnTo>
                    <a:pt x="354330" y="114300"/>
                  </a:lnTo>
                  <a:close/>
                  <a:moveTo>
                    <a:pt x="114300" y="178117"/>
                  </a:moveTo>
                  <a:lnTo>
                    <a:pt x="178117" y="178117"/>
                  </a:lnTo>
                  <a:lnTo>
                    <a:pt x="178117" y="114300"/>
                  </a:lnTo>
                  <a:cubicBezTo>
                    <a:pt x="178117" y="97155"/>
                    <a:pt x="171450" y="80963"/>
                    <a:pt x="159067" y="69532"/>
                  </a:cubicBezTo>
                  <a:cubicBezTo>
                    <a:pt x="147638" y="58102"/>
                    <a:pt x="131445" y="50482"/>
                    <a:pt x="114300" y="50482"/>
                  </a:cubicBezTo>
                  <a:cubicBezTo>
                    <a:pt x="97155" y="50482"/>
                    <a:pt x="80963" y="57150"/>
                    <a:pt x="69532" y="69532"/>
                  </a:cubicBezTo>
                  <a:cubicBezTo>
                    <a:pt x="58102" y="80963"/>
                    <a:pt x="50482" y="97155"/>
                    <a:pt x="50482" y="114300"/>
                  </a:cubicBezTo>
                  <a:cubicBezTo>
                    <a:pt x="50482" y="131445"/>
                    <a:pt x="57150" y="147638"/>
                    <a:pt x="69532" y="159067"/>
                  </a:cubicBezTo>
                  <a:cubicBezTo>
                    <a:pt x="80963" y="170497"/>
                    <a:pt x="96202" y="178117"/>
                    <a:pt x="114300" y="1781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" name="Google Shape;30;p2"/>
          <p:cNvGrpSpPr/>
          <p:nvPr/>
        </p:nvGrpSpPr>
        <p:grpSpPr>
          <a:xfrm rot="2048666">
            <a:off x="9804388" y="1060673"/>
            <a:ext cx="2242516" cy="1205679"/>
            <a:chOff x="3448893" y="949065"/>
            <a:chExt cx="2173513" cy="1168580"/>
          </a:xfrm>
        </p:grpSpPr>
        <p:sp>
          <p:nvSpPr>
            <p:cNvPr id="31" name="Google Shape;31;p2"/>
            <p:cNvSpPr/>
            <p:nvPr/>
          </p:nvSpPr>
          <p:spPr>
            <a:xfrm>
              <a:off x="4498069" y="1640485"/>
              <a:ext cx="1124337" cy="477160"/>
            </a:xfrm>
            <a:custGeom>
              <a:avLst/>
              <a:gdLst/>
              <a:ahLst/>
              <a:cxnLst/>
              <a:rect l="l" t="t" r="r" b="b"/>
              <a:pathLst>
                <a:path w="814737" h="345768" extrusionOk="0">
                  <a:moveTo>
                    <a:pt x="804830" y="218856"/>
                  </a:moveTo>
                  <a:cubicBezTo>
                    <a:pt x="729155" y="367840"/>
                    <a:pt x="532086" y="146335"/>
                    <a:pt x="320040" y="184960"/>
                  </a:cubicBezTo>
                  <a:cubicBezTo>
                    <a:pt x="175786" y="210973"/>
                    <a:pt x="80404" y="251176"/>
                    <a:pt x="0" y="345769"/>
                  </a:cubicBezTo>
                  <a:cubicBezTo>
                    <a:pt x="409903" y="-232038"/>
                    <a:pt x="889963" y="51742"/>
                    <a:pt x="804830" y="21885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3963048" y="949065"/>
              <a:ext cx="553783" cy="1135180"/>
            </a:xfrm>
            <a:custGeom>
              <a:avLst/>
              <a:gdLst/>
              <a:ahLst/>
              <a:cxnLst/>
              <a:rect l="l" t="t" r="r" b="b"/>
              <a:pathLst>
                <a:path w="401292" h="822594" extrusionOk="0">
                  <a:moveTo>
                    <a:pt x="401279" y="442645"/>
                  </a:moveTo>
                  <a:cubicBezTo>
                    <a:pt x="400491" y="299179"/>
                    <a:pt x="351618" y="151772"/>
                    <a:pt x="246777" y="54025"/>
                  </a:cubicBezTo>
                  <a:cubicBezTo>
                    <a:pt x="223129" y="31954"/>
                    <a:pt x="195539" y="11458"/>
                    <a:pt x="163220" y="3576"/>
                  </a:cubicBezTo>
                  <a:cubicBezTo>
                    <a:pt x="87545" y="-16131"/>
                    <a:pt x="2411" y="48507"/>
                    <a:pt x="47" y="126547"/>
                  </a:cubicBezTo>
                  <a:cubicBezTo>
                    <a:pt x="-2318" y="217987"/>
                    <a:pt x="85969" y="281049"/>
                    <a:pt x="150607" y="345687"/>
                  </a:cubicBezTo>
                  <a:cubicBezTo>
                    <a:pt x="275155" y="468658"/>
                    <a:pt x="335852" y="648385"/>
                    <a:pt x="316933" y="822594"/>
                  </a:cubicBezTo>
                  <a:cubicBezTo>
                    <a:pt x="369748" y="705930"/>
                    <a:pt x="402067" y="570346"/>
                    <a:pt x="401279" y="4426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448893" y="1450622"/>
              <a:ext cx="807082" cy="435409"/>
            </a:xfrm>
            <a:custGeom>
              <a:avLst/>
              <a:gdLst/>
              <a:ahLst/>
              <a:cxnLst/>
              <a:rect l="l" t="t" r="r" b="b"/>
              <a:pathLst>
                <a:path w="584842" h="315514" extrusionOk="0">
                  <a:moveTo>
                    <a:pt x="277415" y="198059"/>
                  </a:moveTo>
                  <a:cubicBezTo>
                    <a:pt x="234848" y="209883"/>
                    <a:pt x="194646" y="229590"/>
                    <a:pt x="150503" y="235896"/>
                  </a:cubicBezTo>
                  <a:cubicBezTo>
                    <a:pt x="93747" y="244567"/>
                    <a:pt x="28320" y="228802"/>
                    <a:pt x="6248" y="167316"/>
                  </a:cubicBezTo>
                  <a:cubicBezTo>
                    <a:pt x="-5576" y="134208"/>
                    <a:pt x="-58" y="97948"/>
                    <a:pt x="18072" y="68781"/>
                  </a:cubicBezTo>
                  <a:cubicBezTo>
                    <a:pt x="63004" y="-6105"/>
                    <a:pt x="148926" y="-5316"/>
                    <a:pt x="224601" y="4931"/>
                  </a:cubicBezTo>
                  <a:cubicBezTo>
                    <a:pt x="471331" y="38827"/>
                    <a:pt x="571442" y="272945"/>
                    <a:pt x="584843" y="315512"/>
                  </a:cubicBezTo>
                  <a:cubicBezTo>
                    <a:pt x="584843" y="316300"/>
                    <a:pt x="449259" y="150762"/>
                    <a:pt x="277415" y="19805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4" name="Google Shape;34;p2"/>
          <p:cNvSpPr/>
          <p:nvPr/>
        </p:nvSpPr>
        <p:spPr>
          <a:xfrm rot="-7451544">
            <a:off x="572724" y="5006105"/>
            <a:ext cx="571261" cy="1171007"/>
          </a:xfrm>
          <a:custGeom>
            <a:avLst/>
            <a:gdLst/>
            <a:ahLst/>
            <a:cxnLst/>
            <a:rect l="l" t="t" r="r" b="b"/>
            <a:pathLst>
              <a:path w="401292" h="822594" extrusionOk="0">
                <a:moveTo>
                  <a:pt x="401279" y="442645"/>
                </a:moveTo>
                <a:cubicBezTo>
                  <a:pt x="400491" y="299179"/>
                  <a:pt x="351618" y="151772"/>
                  <a:pt x="246777" y="54025"/>
                </a:cubicBezTo>
                <a:cubicBezTo>
                  <a:pt x="223129" y="31954"/>
                  <a:pt x="195539" y="11458"/>
                  <a:pt x="163220" y="3576"/>
                </a:cubicBezTo>
                <a:cubicBezTo>
                  <a:pt x="87545" y="-16131"/>
                  <a:pt x="2411" y="48507"/>
                  <a:pt x="47" y="126547"/>
                </a:cubicBezTo>
                <a:cubicBezTo>
                  <a:pt x="-2318" y="217987"/>
                  <a:pt x="85969" y="281049"/>
                  <a:pt x="150607" y="345687"/>
                </a:cubicBezTo>
                <a:cubicBezTo>
                  <a:pt x="275155" y="468658"/>
                  <a:pt x="335852" y="648385"/>
                  <a:pt x="316933" y="822594"/>
                </a:cubicBezTo>
                <a:cubicBezTo>
                  <a:pt x="369748" y="705930"/>
                  <a:pt x="402067" y="570346"/>
                  <a:pt x="401279" y="44264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2"/>
          <p:cNvSpPr/>
          <p:nvPr/>
        </p:nvSpPr>
        <p:spPr>
          <a:xfrm rot="-7451544">
            <a:off x="796177" y="5610134"/>
            <a:ext cx="832554" cy="449151"/>
          </a:xfrm>
          <a:custGeom>
            <a:avLst/>
            <a:gdLst/>
            <a:ahLst/>
            <a:cxnLst/>
            <a:rect l="l" t="t" r="r" b="b"/>
            <a:pathLst>
              <a:path w="584842" h="315514" extrusionOk="0">
                <a:moveTo>
                  <a:pt x="277415" y="198059"/>
                </a:moveTo>
                <a:cubicBezTo>
                  <a:pt x="234848" y="209883"/>
                  <a:pt x="194646" y="229590"/>
                  <a:pt x="150503" y="235896"/>
                </a:cubicBezTo>
                <a:cubicBezTo>
                  <a:pt x="93747" y="244567"/>
                  <a:pt x="28320" y="228802"/>
                  <a:pt x="6248" y="167316"/>
                </a:cubicBezTo>
                <a:cubicBezTo>
                  <a:pt x="-5576" y="134208"/>
                  <a:pt x="-58" y="97948"/>
                  <a:pt x="18072" y="68781"/>
                </a:cubicBezTo>
                <a:cubicBezTo>
                  <a:pt x="63004" y="-6105"/>
                  <a:pt x="148926" y="-5316"/>
                  <a:pt x="224601" y="4931"/>
                </a:cubicBezTo>
                <a:cubicBezTo>
                  <a:pt x="471331" y="38827"/>
                  <a:pt x="571442" y="272945"/>
                  <a:pt x="584843" y="315512"/>
                </a:cubicBezTo>
                <a:cubicBezTo>
                  <a:pt x="584843" y="316300"/>
                  <a:pt x="449259" y="150762"/>
                  <a:pt x="277415" y="19805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6" name="Google Shape;36;p2"/>
          <p:cNvGrpSpPr/>
          <p:nvPr/>
        </p:nvGrpSpPr>
        <p:grpSpPr>
          <a:xfrm rot="-1838053">
            <a:off x="553605" y="90788"/>
            <a:ext cx="2242379" cy="1205605"/>
            <a:chOff x="3448893" y="949065"/>
            <a:chExt cx="2173513" cy="1168580"/>
          </a:xfrm>
        </p:grpSpPr>
        <p:sp>
          <p:nvSpPr>
            <p:cNvPr id="37" name="Google Shape;37;p2"/>
            <p:cNvSpPr/>
            <p:nvPr/>
          </p:nvSpPr>
          <p:spPr>
            <a:xfrm>
              <a:off x="4498069" y="1640485"/>
              <a:ext cx="1124337" cy="477160"/>
            </a:xfrm>
            <a:custGeom>
              <a:avLst/>
              <a:gdLst/>
              <a:ahLst/>
              <a:cxnLst/>
              <a:rect l="l" t="t" r="r" b="b"/>
              <a:pathLst>
                <a:path w="814737" h="345768" extrusionOk="0">
                  <a:moveTo>
                    <a:pt x="804830" y="218856"/>
                  </a:moveTo>
                  <a:cubicBezTo>
                    <a:pt x="729155" y="367840"/>
                    <a:pt x="532086" y="146335"/>
                    <a:pt x="320040" y="184960"/>
                  </a:cubicBezTo>
                  <a:cubicBezTo>
                    <a:pt x="175786" y="210973"/>
                    <a:pt x="80404" y="251176"/>
                    <a:pt x="0" y="345769"/>
                  </a:cubicBezTo>
                  <a:cubicBezTo>
                    <a:pt x="409903" y="-232038"/>
                    <a:pt x="889963" y="51742"/>
                    <a:pt x="804830" y="21885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3963048" y="949065"/>
              <a:ext cx="553783" cy="1135180"/>
            </a:xfrm>
            <a:custGeom>
              <a:avLst/>
              <a:gdLst/>
              <a:ahLst/>
              <a:cxnLst/>
              <a:rect l="l" t="t" r="r" b="b"/>
              <a:pathLst>
                <a:path w="401292" h="822594" extrusionOk="0">
                  <a:moveTo>
                    <a:pt x="401279" y="442645"/>
                  </a:moveTo>
                  <a:cubicBezTo>
                    <a:pt x="400491" y="299179"/>
                    <a:pt x="351618" y="151772"/>
                    <a:pt x="246777" y="54025"/>
                  </a:cubicBezTo>
                  <a:cubicBezTo>
                    <a:pt x="223129" y="31954"/>
                    <a:pt x="195539" y="11458"/>
                    <a:pt x="163220" y="3576"/>
                  </a:cubicBezTo>
                  <a:cubicBezTo>
                    <a:pt x="87545" y="-16131"/>
                    <a:pt x="2411" y="48507"/>
                    <a:pt x="47" y="126547"/>
                  </a:cubicBezTo>
                  <a:cubicBezTo>
                    <a:pt x="-2318" y="217987"/>
                    <a:pt x="85969" y="281049"/>
                    <a:pt x="150607" y="345687"/>
                  </a:cubicBezTo>
                  <a:cubicBezTo>
                    <a:pt x="275155" y="468658"/>
                    <a:pt x="335852" y="648385"/>
                    <a:pt x="316933" y="822594"/>
                  </a:cubicBezTo>
                  <a:cubicBezTo>
                    <a:pt x="369748" y="705930"/>
                    <a:pt x="402067" y="570346"/>
                    <a:pt x="401279" y="44264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3448893" y="1450622"/>
              <a:ext cx="807082" cy="435409"/>
            </a:xfrm>
            <a:custGeom>
              <a:avLst/>
              <a:gdLst/>
              <a:ahLst/>
              <a:cxnLst/>
              <a:rect l="l" t="t" r="r" b="b"/>
              <a:pathLst>
                <a:path w="584842" h="315514" extrusionOk="0">
                  <a:moveTo>
                    <a:pt x="277415" y="198059"/>
                  </a:moveTo>
                  <a:cubicBezTo>
                    <a:pt x="234848" y="209883"/>
                    <a:pt x="194646" y="229590"/>
                    <a:pt x="150503" y="235896"/>
                  </a:cubicBezTo>
                  <a:cubicBezTo>
                    <a:pt x="93747" y="244567"/>
                    <a:pt x="28320" y="228802"/>
                    <a:pt x="6248" y="167316"/>
                  </a:cubicBezTo>
                  <a:cubicBezTo>
                    <a:pt x="-5576" y="134208"/>
                    <a:pt x="-58" y="97948"/>
                    <a:pt x="18072" y="68781"/>
                  </a:cubicBezTo>
                  <a:cubicBezTo>
                    <a:pt x="63004" y="-6105"/>
                    <a:pt x="148926" y="-5316"/>
                    <a:pt x="224601" y="4931"/>
                  </a:cubicBezTo>
                  <a:cubicBezTo>
                    <a:pt x="471331" y="38827"/>
                    <a:pt x="571442" y="272945"/>
                    <a:pt x="584843" y="315512"/>
                  </a:cubicBezTo>
                  <a:cubicBezTo>
                    <a:pt x="584843" y="316300"/>
                    <a:pt x="449259" y="150762"/>
                    <a:pt x="277415" y="19805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0" name="Google Shape;40;p2"/>
          <p:cNvSpPr/>
          <p:nvPr/>
        </p:nvSpPr>
        <p:spPr>
          <a:xfrm>
            <a:off x="1389964" y="4604396"/>
            <a:ext cx="2295387" cy="421902"/>
          </a:xfrm>
          <a:custGeom>
            <a:avLst/>
            <a:gdLst/>
            <a:ahLst/>
            <a:cxnLst/>
            <a:rect l="l" t="t" r="r" b="b"/>
            <a:pathLst>
              <a:path w="2223135" h="408622" extrusionOk="0">
                <a:moveTo>
                  <a:pt x="537210" y="0"/>
                </a:moveTo>
                <a:lnTo>
                  <a:pt x="2223135" y="0"/>
                </a:lnTo>
                <a:lnTo>
                  <a:pt x="1684973" y="408623"/>
                </a:lnTo>
                <a:lnTo>
                  <a:pt x="0" y="408623"/>
                </a:lnTo>
                <a:close/>
              </a:path>
            </a:pathLst>
          </a:custGeom>
          <a:solidFill>
            <a:srgbClr val="FFFFFF">
              <a:alpha val="5809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41;p2"/>
          <p:cNvSpPr/>
          <p:nvPr/>
        </p:nvSpPr>
        <p:spPr>
          <a:xfrm>
            <a:off x="3683632" y="4604396"/>
            <a:ext cx="1704329" cy="421902"/>
          </a:xfrm>
          <a:custGeom>
            <a:avLst/>
            <a:gdLst/>
            <a:ahLst/>
            <a:cxnLst/>
            <a:rect l="l" t="t" r="r" b="b"/>
            <a:pathLst>
              <a:path w="1650682" h="408622" extrusionOk="0">
                <a:moveTo>
                  <a:pt x="1122045" y="0"/>
                </a:moveTo>
                <a:lnTo>
                  <a:pt x="0" y="0"/>
                </a:lnTo>
                <a:lnTo>
                  <a:pt x="528638" y="408623"/>
                </a:lnTo>
                <a:lnTo>
                  <a:pt x="1650682" y="408623"/>
                </a:lnTo>
                <a:close/>
              </a:path>
            </a:pathLst>
          </a:custGeom>
          <a:solidFill>
            <a:srgbClr val="FFFFFF">
              <a:alpha val="245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04030407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ust title">
  <p:cSld name="Just title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"/>
          <p:cNvSpPr txBox="1">
            <a:spLocks noGrp="1"/>
          </p:cNvSpPr>
          <p:nvPr>
            <p:ph type="title"/>
          </p:nvPr>
        </p:nvSpPr>
        <p:spPr>
          <a:xfrm>
            <a:off x="415650" y="421105"/>
            <a:ext cx="11360700" cy="1230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27825096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orning Meeting">
  <p:cSld name="Morning Meeting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4"/>
          <p:cNvSpPr/>
          <p:nvPr/>
        </p:nvSpPr>
        <p:spPr>
          <a:xfrm>
            <a:off x="320275" y="6642648"/>
            <a:ext cx="1547241" cy="214959"/>
          </a:xfrm>
          <a:custGeom>
            <a:avLst/>
            <a:gdLst/>
            <a:ahLst/>
            <a:cxnLst/>
            <a:rect l="l" t="t" r="r" b="b"/>
            <a:pathLst>
              <a:path w="4724400" h="236219" extrusionOk="0">
                <a:moveTo>
                  <a:pt x="2362200" y="236220"/>
                </a:moveTo>
                <a:cubicBezTo>
                  <a:pt x="3663315" y="236220"/>
                  <a:pt x="4724400" y="182880"/>
                  <a:pt x="4724400" y="118110"/>
                </a:cubicBezTo>
                <a:cubicBezTo>
                  <a:pt x="4724400" y="52388"/>
                  <a:pt x="3663315" y="0"/>
                  <a:pt x="2362200" y="0"/>
                </a:cubicBezTo>
                <a:cubicBezTo>
                  <a:pt x="1061085" y="0"/>
                  <a:pt x="0" y="53340"/>
                  <a:pt x="0" y="118110"/>
                </a:cubicBezTo>
                <a:cubicBezTo>
                  <a:pt x="0" y="182880"/>
                  <a:pt x="1061085" y="236220"/>
                  <a:pt x="2362200" y="236220"/>
                </a:cubicBezTo>
                <a:close/>
              </a:path>
            </a:pathLst>
          </a:custGeom>
          <a:solidFill>
            <a:srgbClr val="000000">
              <a:alpha val="2346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4"/>
          <p:cNvSpPr txBox="1">
            <a:spLocks noGrp="1"/>
          </p:cNvSpPr>
          <p:nvPr>
            <p:ph type="title"/>
          </p:nvPr>
        </p:nvSpPr>
        <p:spPr>
          <a:xfrm>
            <a:off x="187050" y="192500"/>
            <a:ext cx="8436300" cy="1230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endParaRPr/>
          </a:p>
        </p:txBody>
      </p:sp>
      <p:sp>
        <p:nvSpPr>
          <p:cNvPr id="47" name="Google Shape;47;p4"/>
          <p:cNvSpPr/>
          <p:nvPr/>
        </p:nvSpPr>
        <p:spPr>
          <a:xfrm>
            <a:off x="8775833" y="1405013"/>
            <a:ext cx="3136200" cy="51537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4"/>
          <p:cNvSpPr/>
          <p:nvPr/>
        </p:nvSpPr>
        <p:spPr>
          <a:xfrm>
            <a:off x="8775833" y="1405013"/>
            <a:ext cx="3136200" cy="5153700"/>
          </a:xfrm>
          <a:prstGeom prst="frame">
            <a:avLst>
              <a:gd name="adj1" fmla="val 7678"/>
            </a:avLst>
          </a:pr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4"/>
          <p:cNvSpPr/>
          <p:nvPr/>
        </p:nvSpPr>
        <p:spPr>
          <a:xfrm>
            <a:off x="350875" y="1405013"/>
            <a:ext cx="4416900" cy="51537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4"/>
          <p:cNvSpPr/>
          <p:nvPr/>
        </p:nvSpPr>
        <p:spPr>
          <a:xfrm>
            <a:off x="351026" y="1405013"/>
            <a:ext cx="4416900" cy="5153700"/>
          </a:xfrm>
          <a:prstGeom prst="frame">
            <a:avLst>
              <a:gd name="adj1" fmla="val 4603"/>
            </a:avLst>
          </a:prstGeom>
          <a:solidFill>
            <a:schemeClr val="accent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4983689" y="1405006"/>
            <a:ext cx="3576300" cy="24822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4983689" y="4076524"/>
            <a:ext cx="3576300" cy="24822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4"/>
          <p:cNvSpPr/>
          <p:nvPr/>
        </p:nvSpPr>
        <p:spPr>
          <a:xfrm>
            <a:off x="4983689" y="1405006"/>
            <a:ext cx="3576300" cy="2482200"/>
          </a:xfrm>
          <a:prstGeom prst="frame">
            <a:avLst>
              <a:gd name="adj1" fmla="val 8314"/>
            </a:avLst>
          </a:prstGeom>
          <a:solidFill>
            <a:schemeClr val="accen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4"/>
          <p:cNvSpPr/>
          <p:nvPr/>
        </p:nvSpPr>
        <p:spPr>
          <a:xfrm>
            <a:off x="4983689" y="4076531"/>
            <a:ext cx="3576300" cy="2482200"/>
          </a:xfrm>
          <a:prstGeom prst="frame">
            <a:avLst>
              <a:gd name="adj1" fmla="val 8314"/>
            </a:avLst>
          </a:prstGeom>
          <a:solidFill>
            <a:schemeClr val="accent4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4"/>
          <p:cNvSpPr/>
          <p:nvPr/>
        </p:nvSpPr>
        <p:spPr>
          <a:xfrm>
            <a:off x="389450" y="5058900"/>
            <a:ext cx="1336800" cy="1336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6" name="Google Shape;56;p4"/>
          <p:cNvGrpSpPr/>
          <p:nvPr/>
        </p:nvGrpSpPr>
        <p:grpSpPr>
          <a:xfrm>
            <a:off x="810397" y="5341832"/>
            <a:ext cx="494906" cy="832412"/>
            <a:chOff x="3083744" y="1423529"/>
            <a:chExt cx="913447" cy="1536382"/>
          </a:xfrm>
        </p:grpSpPr>
        <p:sp>
          <p:nvSpPr>
            <p:cNvPr id="57" name="Google Shape;57;p4"/>
            <p:cNvSpPr/>
            <p:nvPr/>
          </p:nvSpPr>
          <p:spPr>
            <a:xfrm>
              <a:off x="3375209" y="2458896"/>
              <a:ext cx="330517" cy="439102"/>
            </a:xfrm>
            <a:custGeom>
              <a:avLst/>
              <a:gdLst/>
              <a:ahLst/>
              <a:cxnLst/>
              <a:rect l="l" t="t" r="r" b="b"/>
              <a:pathLst>
                <a:path w="330517" h="439102" extrusionOk="0">
                  <a:moveTo>
                    <a:pt x="0" y="0"/>
                  </a:moveTo>
                  <a:lnTo>
                    <a:pt x="330517" y="0"/>
                  </a:lnTo>
                  <a:lnTo>
                    <a:pt x="330517" y="439103"/>
                  </a:lnTo>
                  <a:lnTo>
                    <a:pt x="0" y="439103"/>
                  </a:lnTo>
                  <a:close/>
                </a:path>
              </a:pathLst>
            </a:custGeom>
            <a:solidFill>
              <a:srgbClr val="56484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58;p4"/>
            <p:cNvSpPr/>
            <p:nvPr/>
          </p:nvSpPr>
          <p:spPr>
            <a:xfrm>
              <a:off x="3375209" y="2502711"/>
              <a:ext cx="330517" cy="108584"/>
            </a:xfrm>
            <a:custGeom>
              <a:avLst/>
              <a:gdLst/>
              <a:ahLst/>
              <a:cxnLst/>
              <a:rect l="l" t="t" r="r" b="b"/>
              <a:pathLst>
                <a:path w="330517" h="108584" extrusionOk="0">
                  <a:moveTo>
                    <a:pt x="0" y="40957"/>
                  </a:moveTo>
                  <a:lnTo>
                    <a:pt x="330517" y="0"/>
                  </a:lnTo>
                  <a:lnTo>
                    <a:pt x="330517" y="66675"/>
                  </a:lnTo>
                  <a:lnTo>
                    <a:pt x="0" y="108585"/>
                  </a:lnTo>
                  <a:close/>
                </a:path>
              </a:pathLst>
            </a:custGeom>
            <a:solidFill>
              <a:srgbClr val="86736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59;p4"/>
            <p:cNvSpPr/>
            <p:nvPr/>
          </p:nvSpPr>
          <p:spPr>
            <a:xfrm>
              <a:off x="3375209" y="2625583"/>
              <a:ext cx="330517" cy="108585"/>
            </a:xfrm>
            <a:custGeom>
              <a:avLst/>
              <a:gdLst/>
              <a:ahLst/>
              <a:cxnLst/>
              <a:rect l="l" t="t" r="r" b="b"/>
              <a:pathLst>
                <a:path w="330517" h="108585" extrusionOk="0">
                  <a:moveTo>
                    <a:pt x="0" y="40958"/>
                  </a:moveTo>
                  <a:cubicBezTo>
                    <a:pt x="110490" y="27623"/>
                    <a:pt x="220027" y="13335"/>
                    <a:pt x="330517" y="0"/>
                  </a:cubicBezTo>
                  <a:cubicBezTo>
                    <a:pt x="330517" y="22860"/>
                    <a:pt x="330517" y="44767"/>
                    <a:pt x="330517" y="67628"/>
                  </a:cubicBezTo>
                  <a:cubicBezTo>
                    <a:pt x="220027" y="80963"/>
                    <a:pt x="110490" y="95250"/>
                    <a:pt x="0" y="108585"/>
                  </a:cubicBezTo>
                  <a:cubicBezTo>
                    <a:pt x="0" y="86678"/>
                    <a:pt x="0" y="63817"/>
                    <a:pt x="0" y="40958"/>
                  </a:cubicBezTo>
                  <a:close/>
                </a:path>
              </a:pathLst>
            </a:custGeom>
            <a:solidFill>
              <a:srgbClr val="86736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60;p4"/>
            <p:cNvSpPr/>
            <p:nvPr/>
          </p:nvSpPr>
          <p:spPr>
            <a:xfrm>
              <a:off x="3375209" y="2748456"/>
              <a:ext cx="330517" cy="109537"/>
            </a:xfrm>
            <a:custGeom>
              <a:avLst/>
              <a:gdLst/>
              <a:ahLst/>
              <a:cxnLst/>
              <a:rect l="l" t="t" r="r" b="b"/>
              <a:pathLst>
                <a:path w="330517" h="109537" extrusionOk="0">
                  <a:moveTo>
                    <a:pt x="0" y="41910"/>
                  </a:moveTo>
                  <a:lnTo>
                    <a:pt x="330517" y="0"/>
                  </a:lnTo>
                  <a:lnTo>
                    <a:pt x="330517" y="67627"/>
                  </a:lnTo>
                  <a:lnTo>
                    <a:pt x="0" y="109538"/>
                  </a:lnTo>
                  <a:close/>
                </a:path>
              </a:pathLst>
            </a:custGeom>
            <a:solidFill>
              <a:srgbClr val="86736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61;p4"/>
            <p:cNvSpPr/>
            <p:nvPr/>
          </p:nvSpPr>
          <p:spPr>
            <a:xfrm>
              <a:off x="3375209" y="2897999"/>
              <a:ext cx="330517" cy="61912"/>
            </a:xfrm>
            <a:custGeom>
              <a:avLst/>
              <a:gdLst/>
              <a:ahLst/>
              <a:cxnLst/>
              <a:rect l="l" t="t" r="r" b="b"/>
              <a:pathLst>
                <a:path w="330517" h="61912" extrusionOk="0">
                  <a:moveTo>
                    <a:pt x="81915" y="61913"/>
                  </a:moveTo>
                  <a:lnTo>
                    <a:pt x="247650" y="61913"/>
                  </a:lnTo>
                  <a:lnTo>
                    <a:pt x="33051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44F5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62;p4"/>
            <p:cNvSpPr/>
            <p:nvPr/>
          </p:nvSpPr>
          <p:spPr>
            <a:xfrm>
              <a:off x="3083744" y="1423529"/>
              <a:ext cx="913447" cy="1036320"/>
            </a:xfrm>
            <a:custGeom>
              <a:avLst/>
              <a:gdLst/>
              <a:ahLst/>
              <a:cxnLst/>
              <a:rect l="l" t="t" r="r" b="b"/>
              <a:pathLst>
                <a:path w="913447" h="1036320" extrusionOk="0">
                  <a:moveTo>
                    <a:pt x="456247" y="0"/>
                  </a:moveTo>
                  <a:cubicBezTo>
                    <a:pt x="708660" y="0"/>
                    <a:pt x="913447" y="204788"/>
                    <a:pt x="913447" y="457200"/>
                  </a:cubicBezTo>
                  <a:cubicBezTo>
                    <a:pt x="913447" y="613410"/>
                    <a:pt x="835342" y="750570"/>
                    <a:pt x="716280" y="833438"/>
                  </a:cubicBezTo>
                  <a:cubicBezTo>
                    <a:pt x="655320" y="875348"/>
                    <a:pt x="621982" y="940118"/>
                    <a:pt x="621982" y="1014413"/>
                  </a:cubicBezTo>
                  <a:lnTo>
                    <a:pt x="621982" y="1036320"/>
                  </a:lnTo>
                  <a:lnTo>
                    <a:pt x="291465" y="1036320"/>
                  </a:lnTo>
                  <a:lnTo>
                    <a:pt x="291465" y="1014413"/>
                  </a:lnTo>
                  <a:cubicBezTo>
                    <a:pt x="291465" y="940118"/>
                    <a:pt x="258127" y="876300"/>
                    <a:pt x="197167" y="833438"/>
                  </a:cubicBezTo>
                  <a:cubicBezTo>
                    <a:pt x="78105" y="750570"/>
                    <a:pt x="0" y="613410"/>
                    <a:pt x="0" y="457200"/>
                  </a:cubicBezTo>
                  <a:cubicBezTo>
                    <a:pt x="0" y="204788"/>
                    <a:pt x="203835" y="0"/>
                    <a:pt x="45624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" name="Google Shape;63;p4"/>
            <p:cNvSpPr/>
            <p:nvPr/>
          </p:nvSpPr>
          <p:spPr>
            <a:xfrm>
              <a:off x="3274244" y="1789289"/>
              <a:ext cx="532447" cy="669607"/>
            </a:xfrm>
            <a:custGeom>
              <a:avLst/>
              <a:gdLst/>
              <a:ahLst/>
              <a:cxnLst/>
              <a:rect l="l" t="t" r="r" b="b"/>
              <a:pathLst>
                <a:path w="532447" h="669607" extrusionOk="0">
                  <a:moveTo>
                    <a:pt x="303847" y="669607"/>
                  </a:moveTo>
                  <a:lnTo>
                    <a:pt x="303847" y="228600"/>
                  </a:lnTo>
                  <a:lnTo>
                    <a:pt x="228600" y="228600"/>
                  </a:lnTo>
                  <a:lnTo>
                    <a:pt x="228600" y="669607"/>
                  </a:lnTo>
                  <a:lnTo>
                    <a:pt x="178117" y="669607"/>
                  </a:lnTo>
                  <a:lnTo>
                    <a:pt x="178117" y="228600"/>
                  </a:lnTo>
                  <a:lnTo>
                    <a:pt x="114300" y="228600"/>
                  </a:lnTo>
                  <a:cubicBezTo>
                    <a:pt x="82867" y="228600"/>
                    <a:pt x="54292" y="216217"/>
                    <a:pt x="33338" y="195263"/>
                  </a:cubicBezTo>
                  <a:cubicBezTo>
                    <a:pt x="12382" y="174308"/>
                    <a:pt x="0" y="145733"/>
                    <a:pt x="0" y="114300"/>
                  </a:cubicBezTo>
                  <a:cubicBezTo>
                    <a:pt x="0" y="82867"/>
                    <a:pt x="12382" y="54292"/>
                    <a:pt x="33338" y="33338"/>
                  </a:cubicBezTo>
                  <a:cubicBezTo>
                    <a:pt x="54292" y="12382"/>
                    <a:pt x="82867" y="0"/>
                    <a:pt x="114300" y="0"/>
                  </a:cubicBezTo>
                  <a:cubicBezTo>
                    <a:pt x="145732" y="0"/>
                    <a:pt x="174307" y="12382"/>
                    <a:pt x="195263" y="33338"/>
                  </a:cubicBezTo>
                  <a:cubicBezTo>
                    <a:pt x="216217" y="54292"/>
                    <a:pt x="228600" y="82867"/>
                    <a:pt x="228600" y="114300"/>
                  </a:cubicBezTo>
                  <a:lnTo>
                    <a:pt x="228600" y="178117"/>
                  </a:lnTo>
                  <a:lnTo>
                    <a:pt x="303847" y="178117"/>
                  </a:lnTo>
                  <a:lnTo>
                    <a:pt x="303847" y="114300"/>
                  </a:lnTo>
                  <a:cubicBezTo>
                    <a:pt x="303847" y="82867"/>
                    <a:pt x="316230" y="54292"/>
                    <a:pt x="337185" y="33338"/>
                  </a:cubicBezTo>
                  <a:cubicBezTo>
                    <a:pt x="358140" y="12382"/>
                    <a:pt x="386715" y="0"/>
                    <a:pt x="418147" y="0"/>
                  </a:cubicBezTo>
                  <a:cubicBezTo>
                    <a:pt x="449580" y="0"/>
                    <a:pt x="478155" y="12382"/>
                    <a:pt x="499110" y="33338"/>
                  </a:cubicBezTo>
                  <a:cubicBezTo>
                    <a:pt x="520065" y="54292"/>
                    <a:pt x="532447" y="82867"/>
                    <a:pt x="532447" y="114300"/>
                  </a:cubicBezTo>
                  <a:cubicBezTo>
                    <a:pt x="532447" y="145733"/>
                    <a:pt x="520065" y="174308"/>
                    <a:pt x="499110" y="195263"/>
                  </a:cubicBezTo>
                  <a:cubicBezTo>
                    <a:pt x="478155" y="216217"/>
                    <a:pt x="449580" y="228600"/>
                    <a:pt x="418147" y="228600"/>
                  </a:cubicBezTo>
                  <a:lnTo>
                    <a:pt x="354330" y="228600"/>
                  </a:lnTo>
                  <a:lnTo>
                    <a:pt x="354330" y="669607"/>
                  </a:lnTo>
                  <a:lnTo>
                    <a:pt x="303847" y="669607"/>
                  </a:lnTo>
                  <a:lnTo>
                    <a:pt x="303847" y="669607"/>
                  </a:lnTo>
                  <a:close/>
                  <a:moveTo>
                    <a:pt x="354330" y="114300"/>
                  </a:moveTo>
                  <a:lnTo>
                    <a:pt x="354330" y="178117"/>
                  </a:lnTo>
                  <a:lnTo>
                    <a:pt x="418147" y="178117"/>
                  </a:lnTo>
                  <a:cubicBezTo>
                    <a:pt x="435292" y="178117"/>
                    <a:pt x="451485" y="170497"/>
                    <a:pt x="462915" y="159067"/>
                  </a:cubicBezTo>
                  <a:cubicBezTo>
                    <a:pt x="474345" y="147638"/>
                    <a:pt x="481965" y="131445"/>
                    <a:pt x="481965" y="114300"/>
                  </a:cubicBezTo>
                  <a:cubicBezTo>
                    <a:pt x="481965" y="97155"/>
                    <a:pt x="475297" y="80963"/>
                    <a:pt x="462915" y="69532"/>
                  </a:cubicBezTo>
                  <a:cubicBezTo>
                    <a:pt x="451485" y="58102"/>
                    <a:pt x="435292" y="50482"/>
                    <a:pt x="418147" y="50482"/>
                  </a:cubicBezTo>
                  <a:cubicBezTo>
                    <a:pt x="401003" y="50482"/>
                    <a:pt x="384810" y="57150"/>
                    <a:pt x="373380" y="69532"/>
                  </a:cubicBezTo>
                  <a:cubicBezTo>
                    <a:pt x="360997" y="80963"/>
                    <a:pt x="354330" y="96202"/>
                    <a:pt x="354330" y="114300"/>
                  </a:cubicBezTo>
                  <a:lnTo>
                    <a:pt x="354330" y="114300"/>
                  </a:lnTo>
                  <a:close/>
                  <a:moveTo>
                    <a:pt x="114300" y="178117"/>
                  </a:moveTo>
                  <a:lnTo>
                    <a:pt x="178117" y="178117"/>
                  </a:lnTo>
                  <a:lnTo>
                    <a:pt x="178117" y="114300"/>
                  </a:lnTo>
                  <a:cubicBezTo>
                    <a:pt x="178117" y="97155"/>
                    <a:pt x="171450" y="80963"/>
                    <a:pt x="159067" y="69532"/>
                  </a:cubicBezTo>
                  <a:cubicBezTo>
                    <a:pt x="147638" y="58102"/>
                    <a:pt x="131445" y="50482"/>
                    <a:pt x="114300" y="50482"/>
                  </a:cubicBezTo>
                  <a:cubicBezTo>
                    <a:pt x="97155" y="50482"/>
                    <a:pt x="80963" y="57150"/>
                    <a:pt x="69532" y="69532"/>
                  </a:cubicBezTo>
                  <a:cubicBezTo>
                    <a:pt x="58102" y="80963"/>
                    <a:pt x="50482" y="97155"/>
                    <a:pt x="50482" y="114300"/>
                  </a:cubicBezTo>
                  <a:cubicBezTo>
                    <a:pt x="50482" y="131445"/>
                    <a:pt x="57150" y="147638"/>
                    <a:pt x="69532" y="159067"/>
                  </a:cubicBezTo>
                  <a:cubicBezTo>
                    <a:pt x="80963" y="170497"/>
                    <a:pt x="96202" y="178117"/>
                    <a:pt x="114300" y="1781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4" name="Google Shape;64;p4"/>
          <p:cNvGrpSpPr/>
          <p:nvPr/>
        </p:nvGrpSpPr>
        <p:grpSpPr>
          <a:xfrm rot="5664003">
            <a:off x="1588635" y="5626140"/>
            <a:ext cx="711096" cy="382434"/>
            <a:chOff x="3448893" y="949065"/>
            <a:chExt cx="2173513" cy="1168580"/>
          </a:xfrm>
        </p:grpSpPr>
        <p:sp>
          <p:nvSpPr>
            <p:cNvPr id="65" name="Google Shape;65;p4"/>
            <p:cNvSpPr/>
            <p:nvPr/>
          </p:nvSpPr>
          <p:spPr>
            <a:xfrm>
              <a:off x="4498069" y="1640485"/>
              <a:ext cx="1124337" cy="477160"/>
            </a:xfrm>
            <a:custGeom>
              <a:avLst/>
              <a:gdLst/>
              <a:ahLst/>
              <a:cxnLst/>
              <a:rect l="l" t="t" r="r" b="b"/>
              <a:pathLst>
                <a:path w="814737" h="345768" extrusionOk="0">
                  <a:moveTo>
                    <a:pt x="804830" y="218856"/>
                  </a:moveTo>
                  <a:cubicBezTo>
                    <a:pt x="729155" y="367840"/>
                    <a:pt x="532086" y="146335"/>
                    <a:pt x="320040" y="184960"/>
                  </a:cubicBezTo>
                  <a:cubicBezTo>
                    <a:pt x="175786" y="210973"/>
                    <a:pt x="80404" y="251176"/>
                    <a:pt x="0" y="345769"/>
                  </a:cubicBezTo>
                  <a:cubicBezTo>
                    <a:pt x="409903" y="-232038"/>
                    <a:pt x="889963" y="51742"/>
                    <a:pt x="804830" y="21885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66;p4"/>
            <p:cNvSpPr/>
            <p:nvPr/>
          </p:nvSpPr>
          <p:spPr>
            <a:xfrm>
              <a:off x="3963048" y="949065"/>
              <a:ext cx="553783" cy="1135180"/>
            </a:xfrm>
            <a:custGeom>
              <a:avLst/>
              <a:gdLst/>
              <a:ahLst/>
              <a:cxnLst/>
              <a:rect l="l" t="t" r="r" b="b"/>
              <a:pathLst>
                <a:path w="401292" h="822594" extrusionOk="0">
                  <a:moveTo>
                    <a:pt x="401279" y="442645"/>
                  </a:moveTo>
                  <a:cubicBezTo>
                    <a:pt x="400491" y="299179"/>
                    <a:pt x="351618" y="151772"/>
                    <a:pt x="246777" y="54025"/>
                  </a:cubicBezTo>
                  <a:cubicBezTo>
                    <a:pt x="223129" y="31954"/>
                    <a:pt x="195539" y="11458"/>
                    <a:pt x="163220" y="3576"/>
                  </a:cubicBezTo>
                  <a:cubicBezTo>
                    <a:pt x="87545" y="-16131"/>
                    <a:pt x="2411" y="48507"/>
                    <a:pt x="47" y="126547"/>
                  </a:cubicBezTo>
                  <a:cubicBezTo>
                    <a:pt x="-2318" y="217987"/>
                    <a:pt x="85969" y="281049"/>
                    <a:pt x="150607" y="345687"/>
                  </a:cubicBezTo>
                  <a:cubicBezTo>
                    <a:pt x="275155" y="468658"/>
                    <a:pt x="335852" y="648385"/>
                    <a:pt x="316933" y="822594"/>
                  </a:cubicBezTo>
                  <a:cubicBezTo>
                    <a:pt x="369748" y="705930"/>
                    <a:pt x="402067" y="570346"/>
                    <a:pt x="401279" y="44264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4"/>
            <p:cNvSpPr/>
            <p:nvPr/>
          </p:nvSpPr>
          <p:spPr>
            <a:xfrm>
              <a:off x="3448893" y="1450622"/>
              <a:ext cx="807082" cy="435409"/>
            </a:xfrm>
            <a:custGeom>
              <a:avLst/>
              <a:gdLst/>
              <a:ahLst/>
              <a:cxnLst/>
              <a:rect l="l" t="t" r="r" b="b"/>
              <a:pathLst>
                <a:path w="584842" h="315514" extrusionOk="0">
                  <a:moveTo>
                    <a:pt x="277415" y="198059"/>
                  </a:moveTo>
                  <a:cubicBezTo>
                    <a:pt x="234848" y="209883"/>
                    <a:pt x="194646" y="229590"/>
                    <a:pt x="150503" y="235896"/>
                  </a:cubicBezTo>
                  <a:cubicBezTo>
                    <a:pt x="93747" y="244567"/>
                    <a:pt x="28320" y="228802"/>
                    <a:pt x="6248" y="167316"/>
                  </a:cubicBezTo>
                  <a:cubicBezTo>
                    <a:pt x="-5576" y="134208"/>
                    <a:pt x="-58" y="97948"/>
                    <a:pt x="18072" y="68781"/>
                  </a:cubicBezTo>
                  <a:cubicBezTo>
                    <a:pt x="63004" y="-6105"/>
                    <a:pt x="148926" y="-5316"/>
                    <a:pt x="224601" y="4931"/>
                  </a:cubicBezTo>
                  <a:cubicBezTo>
                    <a:pt x="471331" y="38827"/>
                    <a:pt x="571442" y="272945"/>
                    <a:pt x="584843" y="315512"/>
                  </a:cubicBezTo>
                  <a:cubicBezTo>
                    <a:pt x="584843" y="316300"/>
                    <a:pt x="449259" y="150762"/>
                    <a:pt x="277415" y="19805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8" name="Google Shape;68;p4"/>
          <p:cNvGrpSpPr/>
          <p:nvPr/>
        </p:nvGrpSpPr>
        <p:grpSpPr>
          <a:xfrm>
            <a:off x="458037" y="6236310"/>
            <a:ext cx="1268073" cy="539794"/>
            <a:chOff x="458037" y="6236310"/>
            <a:chExt cx="1268073" cy="539794"/>
          </a:xfrm>
        </p:grpSpPr>
        <p:grpSp>
          <p:nvGrpSpPr>
            <p:cNvPr id="69" name="Google Shape;69;p4"/>
            <p:cNvGrpSpPr/>
            <p:nvPr/>
          </p:nvGrpSpPr>
          <p:grpSpPr>
            <a:xfrm>
              <a:off x="633694" y="6236310"/>
              <a:ext cx="918764" cy="539794"/>
              <a:chOff x="4692026" y="4370063"/>
              <a:chExt cx="2807959" cy="1649737"/>
            </a:xfrm>
          </p:grpSpPr>
          <p:sp>
            <p:nvSpPr>
              <p:cNvPr id="70" name="Google Shape;70;p4"/>
              <p:cNvSpPr/>
              <p:nvPr/>
            </p:nvSpPr>
            <p:spPr>
              <a:xfrm>
                <a:off x="4692026" y="4370063"/>
                <a:ext cx="2807065" cy="1649730"/>
              </a:xfrm>
              <a:custGeom>
                <a:avLst/>
                <a:gdLst/>
                <a:ahLst/>
                <a:cxnLst/>
                <a:rect l="l" t="t" r="r" b="b"/>
                <a:pathLst>
                  <a:path w="1685925" h="1649730" extrusionOk="0">
                    <a:moveTo>
                      <a:pt x="0" y="0"/>
                    </a:moveTo>
                    <a:lnTo>
                      <a:pt x="1685925" y="0"/>
                    </a:lnTo>
                    <a:lnTo>
                      <a:pt x="1685925" y="1649730"/>
                    </a:lnTo>
                    <a:lnTo>
                      <a:pt x="0" y="164973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" name="Google Shape;71;p4"/>
              <p:cNvSpPr/>
              <p:nvPr/>
            </p:nvSpPr>
            <p:spPr>
              <a:xfrm>
                <a:off x="6377940" y="4370070"/>
                <a:ext cx="1122045" cy="1649730"/>
              </a:xfrm>
              <a:custGeom>
                <a:avLst/>
                <a:gdLst/>
                <a:ahLst/>
                <a:cxnLst/>
                <a:rect l="l" t="t" r="r" b="b"/>
                <a:pathLst>
                  <a:path w="1122045" h="1649730" extrusionOk="0">
                    <a:moveTo>
                      <a:pt x="0" y="0"/>
                    </a:moveTo>
                    <a:lnTo>
                      <a:pt x="1122045" y="0"/>
                    </a:lnTo>
                    <a:lnTo>
                      <a:pt x="1122045" y="1649730"/>
                    </a:lnTo>
                    <a:lnTo>
                      <a:pt x="0" y="1649730"/>
                    </a:lnTo>
                    <a:close/>
                  </a:path>
                </a:pathLst>
              </a:custGeom>
              <a:solidFill>
                <a:srgbClr val="000000">
                  <a:alpha val="162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2" name="Google Shape;72;p4"/>
            <p:cNvSpPr/>
            <p:nvPr/>
          </p:nvSpPr>
          <p:spPr>
            <a:xfrm>
              <a:off x="458037" y="6236448"/>
              <a:ext cx="728077" cy="133824"/>
            </a:xfrm>
            <a:custGeom>
              <a:avLst/>
              <a:gdLst/>
              <a:ahLst/>
              <a:cxnLst/>
              <a:rect l="l" t="t" r="r" b="b"/>
              <a:pathLst>
                <a:path w="2223135" h="408622" extrusionOk="0">
                  <a:moveTo>
                    <a:pt x="537210" y="0"/>
                  </a:moveTo>
                  <a:lnTo>
                    <a:pt x="2223135" y="0"/>
                  </a:lnTo>
                  <a:lnTo>
                    <a:pt x="1684973" y="408623"/>
                  </a:lnTo>
                  <a:lnTo>
                    <a:pt x="0" y="40862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73;p4"/>
            <p:cNvSpPr/>
            <p:nvPr/>
          </p:nvSpPr>
          <p:spPr>
            <a:xfrm>
              <a:off x="1185511" y="6236448"/>
              <a:ext cx="540598" cy="133824"/>
            </a:xfrm>
            <a:custGeom>
              <a:avLst/>
              <a:gdLst/>
              <a:ahLst/>
              <a:cxnLst/>
              <a:rect l="l" t="t" r="r" b="b"/>
              <a:pathLst>
                <a:path w="1650682" h="408622" extrusionOk="0">
                  <a:moveTo>
                    <a:pt x="1122045" y="0"/>
                  </a:moveTo>
                  <a:lnTo>
                    <a:pt x="0" y="0"/>
                  </a:lnTo>
                  <a:lnTo>
                    <a:pt x="528638" y="408623"/>
                  </a:lnTo>
                  <a:lnTo>
                    <a:pt x="1650682" y="40862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458037" y="6236448"/>
              <a:ext cx="728077" cy="133824"/>
            </a:xfrm>
            <a:custGeom>
              <a:avLst/>
              <a:gdLst/>
              <a:ahLst/>
              <a:cxnLst/>
              <a:rect l="l" t="t" r="r" b="b"/>
              <a:pathLst>
                <a:path w="2223135" h="408622" extrusionOk="0">
                  <a:moveTo>
                    <a:pt x="537210" y="0"/>
                  </a:moveTo>
                  <a:lnTo>
                    <a:pt x="2223135" y="0"/>
                  </a:lnTo>
                  <a:lnTo>
                    <a:pt x="1684973" y="408623"/>
                  </a:lnTo>
                  <a:lnTo>
                    <a:pt x="0" y="408623"/>
                  </a:lnTo>
                  <a:close/>
                </a:path>
              </a:pathLst>
            </a:custGeom>
            <a:solidFill>
              <a:srgbClr val="FFFFFF">
                <a:alpha val="5809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75;p4"/>
            <p:cNvSpPr/>
            <p:nvPr/>
          </p:nvSpPr>
          <p:spPr>
            <a:xfrm>
              <a:off x="1185511" y="6236448"/>
              <a:ext cx="540598" cy="133824"/>
            </a:xfrm>
            <a:custGeom>
              <a:avLst/>
              <a:gdLst/>
              <a:ahLst/>
              <a:cxnLst/>
              <a:rect l="l" t="t" r="r" b="b"/>
              <a:pathLst>
                <a:path w="1650682" h="408622" extrusionOk="0">
                  <a:moveTo>
                    <a:pt x="1122045" y="0"/>
                  </a:moveTo>
                  <a:lnTo>
                    <a:pt x="0" y="0"/>
                  </a:lnTo>
                  <a:lnTo>
                    <a:pt x="528638" y="408623"/>
                  </a:lnTo>
                  <a:lnTo>
                    <a:pt x="1650682" y="408623"/>
                  </a:lnTo>
                  <a:close/>
                </a:path>
              </a:pathLst>
            </a:custGeom>
            <a:solidFill>
              <a:srgbClr val="FFFFFF">
                <a:alpha val="245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6" name="Google Shape;76;p4"/>
          <p:cNvGrpSpPr/>
          <p:nvPr/>
        </p:nvGrpSpPr>
        <p:grpSpPr>
          <a:xfrm rot="2048666">
            <a:off x="10328088" y="208298"/>
            <a:ext cx="2242516" cy="1205679"/>
            <a:chOff x="3448893" y="949065"/>
            <a:chExt cx="2173513" cy="1168580"/>
          </a:xfrm>
        </p:grpSpPr>
        <p:sp>
          <p:nvSpPr>
            <p:cNvPr id="77" name="Google Shape;77;p4"/>
            <p:cNvSpPr/>
            <p:nvPr/>
          </p:nvSpPr>
          <p:spPr>
            <a:xfrm>
              <a:off x="4498069" y="1640485"/>
              <a:ext cx="1124337" cy="477160"/>
            </a:xfrm>
            <a:custGeom>
              <a:avLst/>
              <a:gdLst/>
              <a:ahLst/>
              <a:cxnLst/>
              <a:rect l="l" t="t" r="r" b="b"/>
              <a:pathLst>
                <a:path w="814737" h="345768" extrusionOk="0">
                  <a:moveTo>
                    <a:pt x="804830" y="218856"/>
                  </a:moveTo>
                  <a:cubicBezTo>
                    <a:pt x="729155" y="367840"/>
                    <a:pt x="532086" y="146335"/>
                    <a:pt x="320040" y="184960"/>
                  </a:cubicBezTo>
                  <a:cubicBezTo>
                    <a:pt x="175786" y="210973"/>
                    <a:pt x="80404" y="251176"/>
                    <a:pt x="0" y="345769"/>
                  </a:cubicBezTo>
                  <a:cubicBezTo>
                    <a:pt x="409903" y="-232038"/>
                    <a:pt x="889963" y="51742"/>
                    <a:pt x="804830" y="21885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78;p4"/>
            <p:cNvSpPr/>
            <p:nvPr/>
          </p:nvSpPr>
          <p:spPr>
            <a:xfrm>
              <a:off x="3963048" y="949065"/>
              <a:ext cx="553783" cy="1135180"/>
            </a:xfrm>
            <a:custGeom>
              <a:avLst/>
              <a:gdLst/>
              <a:ahLst/>
              <a:cxnLst/>
              <a:rect l="l" t="t" r="r" b="b"/>
              <a:pathLst>
                <a:path w="401292" h="822594" extrusionOk="0">
                  <a:moveTo>
                    <a:pt x="401279" y="442645"/>
                  </a:moveTo>
                  <a:cubicBezTo>
                    <a:pt x="400491" y="299179"/>
                    <a:pt x="351618" y="151772"/>
                    <a:pt x="246777" y="54025"/>
                  </a:cubicBezTo>
                  <a:cubicBezTo>
                    <a:pt x="223129" y="31954"/>
                    <a:pt x="195539" y="11458"/>
                    <a:pt x="163220" y="3576"/>
                  </a:cubicBezTo>
                  <a:cubicBezTo>
                    <a:pt x="87545" y="-16131"/>
                    <a:pt x="2411" y="48507"/>
                    <a:pt x="47" y="126547"/>
                  </a:cubicBezTo>
                  <a:cubicBezTo>
                    <a:pt x="-2318" y="217987"/>
                    <a:pt x="85969" y="281049"/>
                    <a:pt x="150607" y="345687"/>
                  </a:cubicBezTo>
                  <a:cubicBezTo>
                    <a:pt x="275155" y="468658"/>
                    <a:pt x="335852" y="648385"/>
                    <a:pt x="316933" y="822594"/>
                  </a:cubicBezTo>
                  <a:cubicBezTo>
                    <a:pt x="369748" y="705930"/>
                    <a:pt x="402067" y="570346"/>
                    <a:pt x="401279" y="4426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Google Shape;79;p4"/>
            <p:cNvSpPr/>
            <p:nvPr/>
          </p:nvSpPr>
          <p:spPr>
            <a:xfrm>
              <a:off x="3448893" y="1450622"/>
              <a:ext cx="807082" cy="435409"/>
            </a:xfrm>
            <a:custGeom>
              <a:avLst/>
              <a:gdLst/>
              <a:ahLst/>
              <a:cxnLst/>
              <a:rect l="l" t="t" r="r" b="b"/>
              <a:pathLst>
                <a:path w="584842" h="315514" extrusionOk="0">
                  <a:moveTo>
                    <a:pt x="277415" y="198059"/>
                  </a:moveTo>
                  <a:cubicBezTo>
                    <a:pt x="234848" y="209883"/>
                    <a:pt x="194646" y="229590"/>
                    <a:pt x="150503" y="235896"/>
                  </a:cubicBezTo>
                  <a:cubicBezTo>
                    <a:pt x="93747" y="244567"/>
                    <a:pt x="28320" y="228802"/>
                    <a:pt x="6248" y="167316"/>
                  </a:cubicBezTo>
                  <a:cubicBezTo>
                    <a:pt x="-5576" y="134208"/>
                    <a:pt x="-58" y="97948"/>
                    <a:pt x="18072" y="68781"/>
                  </a:cubicBezTo>
                  <a:cubicBezTo>
                    <a:pt x="63004" y="-6105"/>
                    <a:pt x="148926" y="-5316"/>
                    <a:pt x="224601" y="4931"/>
                  </a:cubicBezTo>
                  <a:cubicBezTo>
                    <a:pt x="471331" y="38827"/>
                    <a:pt x="571442" y="272945"/>
                    <a:pt x="584843" y="315512"/>
                  </a:cubicBezTo>
                  <a:cubicBezTo>
                    <a:pt x="584843" y="316300"/>
                    <a:pt x="449259" y="150762"/>
                    <a:pt x="277415" y="19805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76055924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0 DO NOT REMOVE · SlidesMania">
  <p:cSld name="100 DO NOT REMOVE · SlidesMania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oogle Shape;81;p5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2" name="Google Shape;82;p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83" name="Google Shape;83;p5">
              <a:hlinkClick r:id="rId2"/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65600" y="331100"/>
              <a:ext cx="5101466" cy="22012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4" name="Google Shape;84;p5"/>
            <p:cNvSpPr txBox="1"/>
            <p:nvPr/>
          </p:nvSpPr>
          <p:spPr>
            <a:xfrm>
              <a:off x="463500" y="2858061"/>
              <a:ext cx="8956500" cy="2442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600" b="1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Free </a:t>
              </a:r>
              <a:r>
                <a:rPr lang="en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themes and templates for </a:t>
              </a:r>
              <a:r>
                <a:rPr lang="en" sz="3600" b="1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Google Slides</a:t>
              </a:r>
              <a:r>
                <a:rPr lang="en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 or </a:t>
              </a:r>
              <a:r>
                <a:rPr lang="en" sz="3600" b="1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PowerPoint</a:t>
              </a:r>
              <a:endParaRPr sz="3600" b="1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1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1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000" b="1">
                  <a:solidFill>
                    <a:srgbClr val="FFCB25"/>
                  </a:solidFill>
                  <a:latin typeface="Poppins"/>
                  <a:ea typeface="Poppins"/>
                  <a:cs typeface="Poppins"/>
                  <a:sym typeface="Poppins"/>
                </a:rPr>
                <a:t>NOT to be sold as is or modified!</a:t>
              </a:r>
              <a:endParaRPr sz="3000" b="1">
                <a:solidFill>
                  <a:srgbClr val="FFCB25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7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Read </a:t>
              </a:r>
              <a:r>
                <a:rPr lang="en" sz="2700" u="sng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FAQ</a:t>
              </a:r>
              <a:r>
                <a:rPr lang="en" sz="4400" b="1">
                  <a:solidFill>
                    <a:srgbClr val="FFCB25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" sz="27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on slidesmania.com</a:t>
              </a:r>
              <a:endParaRPr sz="27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Do not remove the slidesmania.com text on the sides.</a:t>
              </a:r>
              <a:endParaRPr sz="20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cxnSp>
          <p:nvCxnSpPr>
            <p:cNvPr id="85" name="Google Shape;85;p5"/>
            <p:cNvCxnSpPr/>
            <p:nvPr/>
          </p:nvCxnSpPr>
          <p:spPr>
            <a:xfrm>
              <a:off x="10423367" y="5688858"/>
              <a:ext cx="1495200" cy="12900"/>
            </a:xfrm>
            <a:prstGeom prst="straightConnector1">
              <a:avLst/>
            </a:prstGeom>
            <a:noFill/>
            <a:ln w="38100" cap="flat" cmpd="sng">
              <a:solidFill>
                <a:srgbClr val="FFCB2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pic>
          <p:nvPicPr>
            <p:cNvPr id="86" name="Google Shape;86;p5">
              <a:hlinkClick r:id="rId5"/>
            </p:cNvPr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8982558" y="5912306"/>
              <a:ext cx="713232" cy="6378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7" name="Google Shape;87;p5">
              <a:hlinkClick r:id="rId7"/>
            </p:cNvPr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9764428" y="5916798"/>
              <a:ext cx="708660" cy="6288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8" name="Google Shape;88;p5">
              <a:hlinkClick r:id="rId9"/>
            </p:cNvPr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10541715" y="5905569"/>
              <a:ext cx="612648" cy="6243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9" name="Google Shape;89;p5">
              <a:hlinkClick r:id="rId11"/>
            </p:cNvPr>
            <p:cNvPicPr preferRelativeResize="0"/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>
              <a:off x="11219049" y="5916799"/>
              <a:ext cx="699516" cy="60192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0" name="Google Shape;90;p5"/>
            <p:cNvSpPr txBox="1"/>
            <p:nvPr/>
          </p:nvSpPr>
          <p:spPr>
            <a:xfrm>
              <a:off x="7072500" y="4813375"/>
              <a:ext cx="4915500" cy="100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b="1">
                  <a:solidFill>
                    <a:srgbClr val="252525"/>
                  </a:solidFill>
                  <a:latin typeface="Homemade Apple"/>
                  <a:ea typeface="Homemade Apple"/>
                  <a:cs typeface="Homemade Apple"/>
                  <a:sym typeface="Homemade Apple"/>
                </a:rPr>
                <a:t>Sharing is caring!</a:t>
              </a:r>
              <a:endParaRPr sz="2400" b="1">
                <a:solidFill>
                  <a:srgbClr val="252525"/>
                </a:solidFill>
                <a:latin typeface="Homemade Apple"/>
                <a:ea typeface="Homemade Apple"/>
                <a:cs typeface="Homemade Apple"/>
                <a:sym typeface="Homemade Apple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79619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ust title">
  <p:cSld name="CUSTOM_18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/>
          <p:nvPr/>
        </p:nvSpPr>
        <p:spPr>
          <a:xfrm>
            <a:off x="1062790" y="608798"/>
            <a:ext cx="10066500" cy="5640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63500" sx="102000" sy="102000" algn="ctr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1253075" y="649700"/>
            <a:ext cx="9753600" cy="1230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1 Background image">
  <p:cSld name="011 Background image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5"/>
          <p:cNvSpPr txBox="1">
            <a:spLocks noGrp="1"/>
          </p:cNvSpPr>
          <p:nvPr>
            <p:ph type="title"/>
          </p:nvPr>
        </p:nvSpPr>
        <p:spPr>
          <a:xfrm>
            <a:off x="7223375" y="2088000"/>
            <a:ext cx="4458300" cy="2377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46580110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2 Intro">
  <p:cSld name="002 Intro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6"/>
          <p:cNvSpPr txBox="1">
            <a:spLocks noGrp="1"/>
          </p:cNvSpPr>
          <p:nvPr>
            <p:ph type="title"/>
          </p:nvPr>
        </p:nvSpPr>
        <p:spPr>
          <a:xfrm>
            <a:off x="694600" y="1608900"/>
            <a:ext cx="5322600" cy="1324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ldrich"/>
              <a:buNone/>
              <a:defRPr sz="7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93" name="Google Shape;93;p6"/>
          <p:cNvSpPr txBox="1">
            <a:spLocks noGrp="1"/>
          </p:cNvSpPr>
          <p:nvPr>
            <p:ph type="body" idx="1"/>
          </p:nvPr>
        </p:nvSpPr>
        <p:spPr>
          <a:xfrm>
            <a:off x="694575" y="3013200"/>
            <a:ext cx="5322600" cy="2235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94" name="Google Shape;94;p6"/>
          <p:cNvSpPr/>
          <p:nvPr/>
        </p:nvSpPr>
        <p:spPr>
          <a:xfrm rot="-2700000">
            <a:off x="6536437" y="784971"/>
            <a:ext cx="4877309" cy="4877309"/>
          </a:xfrm>
          <a:custGeom>
            <a:avLst/>
            <a:gdLst/>
            <a:ahLst/>
            <a:cxnLst/>
            <a:rect l="l" t="t" r="r" b="b"/>
            <a:pathLst>
              <a:path w="4724354" h="4724354" extrusionOk="0">
                <a:moveTo>
                  <a:pt x="4724355" y="2362177"/>
                </a:moveTo>
                <a:cubicBezTo>
                  <a:pt x="4724355" y="3666772"/>
                  <a:pt x="3666772" y="4724355"/>
                  <a:pt x="2362177" y="4724355"/>
                </a:cubicBezTo>
                <a:cubicBezTo>
                  <a:pt x="1057583" y="4724355"/>
                  <a:pt x="0" y="3666772"/>
                  <a:pt x="0" y="2362177"/>
                </a:cubicBezTo>
                <a:cubicBezTo>
                  <a:pt x="0" y="1057583"/>
                  <a:pt x="1057583" y="0"/>
                  <a:pt x="2362177" y="0"/>
                </a:cubicBezTo>
                <a:cubicBezTo>
                  <a:pt x="3666772" y="0"/>
                  <a:pt x="4724355" y="1057583"/>
                  <a:pt x="4724355" y="23621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5" name="Google Shape;95;p6"/>
          <p:cNvGrpSpPr/>
          <p:nvPr/>
        </p:nvGrpSpPr>
        <p:grpSpPr>
          <a:xfrm rot="3456507">
            <a:off x="10560490" y="1024313"/>
            <a:ext cx="2242479" cy="1205659"/>
            <a:chOff x="3448893" y="949065"/>
            <a:chExt cx="2173513" cy="1168580"/>
          </a:xfrm>
        </p:grpSpPr>
        <p:sp>
          <p:nvSpPr>
            <p:cNvPr id="96" name="Google Shape;96;p6"/>
            <p:cNvSpPr/>
            <p:nvPr/>
          </p:nvSpPr>
          <p:spPr>
            <a:xfrm>
              <a:off x="4498069" y="1640485"/>
              <a:ext cx="1124337" cy="477160"/>
            </a:xfrm>
            <a:custGeom>
              <a:avLst/>
              <a:gdLst/>
              <a:ahLst/>
              <a:cxnLst/>
              <a:rect l="l" t="t" r="r" b="b"/>
              <a:pathLst>
                <a:path w="814737" h="345768" extrusionOk="0">
                  <a:moveTo>
                    <a:pt x="804830" y="218856"/>
                  </a:moveTo>
                  <a:cubicBezTo>
                    <a:pt x="729155" y="367840"/>
                    <a:pt x="532086" y="146335"/>
                    <a:pt x="320040" y="184960"/>
                  </a:cubicBezTo>
                  <a:cubicBezTo>
                    <a:pt x="175786" y="210973"/>
                    <a:pt x="80404" y="251176"/>
                    <a:pt x="0" y="345769"/>
                  </a:cubicBezTo>
                  <a:cubicBezTo>
                    <a:pt x="409903" y="-232038"/>
                    <a:pt x="889963" y="51742"/>
                    <a:pt x="804830" y="21885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6"/>
            <p:cNvSpPr/>
            <p:nvPr/>
          </p:nvSpPr>
          <p:spPr>
            <a:xfrm>
              <a:off x="3963048" y="949065"/>
              <a:ext cx="553783" cy="1135180"/>
            </a:xfrm>
            <a:custGeom>
              <a:avLst/>
              <a:gdLst/>
              <a:ahLst/>
              <a:cxnLst/>
              <a:rect l="l" t="t" r="r" b="b"/>
              <a:pathLst>
                <a:path w="401292" h="822594" extrusionOk="0">
                  <a:moveTo>
                    <a:pt x="401279" y="442645"/>
                  </a:moveTo>
                  <a:cubicBezTo>
                    <a:pt x="400491" y="299179"/>
                    <a:pt x="351618" y="151772"/>
                    <a:pt x="246777" y="54025"/>
                  </a:cubicBezTo>
                  <a:cubicBezTo>
                    <a:pt x="223129" y="31954"/>
                    <a:pt x="195539" y="11458"/>
                    <a:pt x="163220" y="3576"/>
                  </a:cubicBezTo>
                  <a:cubicBezTo>
                    <a:pt x="87545" y="-16131"/>
                    <a:pt x="2411" y="48507"/>
                    <a:pt x="47" y="126547"/>
                  </a:cubicBezTo>
                  <a:cubicBezTo>
                    <a:pt x="-2318" y="217987"/>
                    <a:pt x="85969" y="281049"/>
                    <a:pt x="150607" y="345687"/>
                  </a:cubicBezTo>
                  <a:cubicBezTo>
                    <a:pt x="275155" y="468658"/>
                    <a:pt x="335852" y="648385"/>
                    <a:pt x="316933" y="822594"/>
                  </a:cubicBezTo>
                  <a:cubicBezTo>
                    <a:pt x="369748" y="705930"/>
                    <a:pt x="402067" y="570346"/>
                    <a:pt x="401279" y="4426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98;p6"/>
            <p:cNvSpPr/>
            <p:nvPr/>
          </p:nvSpPr>
          <p:spPr>
            <a:xfrm>
              <a:off x="3448893" y="1450622"/>
              <a:ext cx="807082" cy="435409"/>
            </a:xfrm>
            <a:custGeom>
              <a:avLst/>
              <a:gdLst/>
              <a:ahLst/>
              <a:cxnLst/>
              <a:rect l="l" t="t" r="r" b="b"/>
              <a:pathLst>
                <a:path w="584842" h="315514" extrusionOk="0">
                  <a:moveTo>
                    <a:pt x="277415" y="198059"/>
                  </a:moveTo>
                  <a:cubicBezTo>
                    <a:pt x="234848" y="209883"/>
                    <a:pt x="194646" y="229590"/>
                    <a:pt x="150503" y="235896"/>
                  </a:cubicBezTo>
                  <a:cubicBezTo>
                    <a:pt x="93747" y="244567"/>
                    <a:pt x="28320" y="228802"/>
                    <a:pt x="6248" y="167316"/>
                  </a:cubicBezTo>
                  <a:cubicBezTo>
                    <a:pt x="-5576" y="134208"/>
                    <a:pt x="-58" y="97948"/>
                    <a:pt x="18072" y="68781"/>
                  </a:cubicBezTo>
                  <a:cubicBezTo>
                    <a:pt x="63004" y="-6105"/>
                    <a:pt x="148926" y="-5316"/>
                    <a:pt x="224601" y="4931"/>
                  </a:cubicBezTo>
                  <a:cubicBezTo>
                    <a:pt x="471331" y="38827"/>
                    <a:pt x="571442" y="272945"/>
                    <a:pt x="584843" y="315512"/>
                  </a:cubicBezTo>
                  <a:cubicBezTo>
                    <a:pt x="584843" y="316300"/>
                    <a:pt x="449259" y="150762"/>
                    <a:pt x="277415" y="19805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9" name="Google Shape;99;p6"/>
          <p:cNvSpPr/>
          <p:nvPr/>
        </p:nvSpPr>
        <p:spPr>
          <a:xfrm rot="-7451544">
            <a:off x="6153249" y="4648330"/>
            <a:ext cx="571261" cy="1171007"/>
          </a:xfrm>
          <a:custGeom>
            <a:avLst/>
            <a:gdLst/>
            <a:ahLst/>
            <a:cxnLst/>
            <a:rect l="l" t="t" r="r" b="b"/>
            <a:pathLst>
              <a:path w="401292" h="822594" extrusionOk="0">
                <a:moveTo>
                  <a:pt x="401279" y="442645"/>
                </a:moveTo>
                <a:cubicBezTo>
                  <a:pt x="400491" y="299179"/>
                  <a:pt x="351618" y="151772"/>
                  <a:pt x="246777" y="54025"/>
                </a:cubicBezTo>
                <a:cubicBezTo>
                  <a:pt x="223129" y="31954"/>
                  <a:pt x="195539" y="11458"/>
                  <a:pt x="163220" y="3576"/>
                </a:cubicBezTo>
                <a:cubicBezTo>
                  <a:pt x="87545" y="-16131"/>
                  <a:pt x="2411" y="48507"/>
                  <a:pt x="47" y="126547"/>
                </a:cubicBezTo>
                <a:cubicBezTo>
                  <a:pt x="-2318" y="217987"/>
                  <a:pt x="85969" y="281049"/>
                  <a:pt x="150607" y="345687"/>
                </a:cubicBezTo>
                <a:cubicBezTo>
                  <a:pt x="275155" y="468658"/>
                  <a:pt x="335852" y="648385"/>
                  <a:pt x="316933" y="822594"/>
                </a:cubicBezTo>
                <a:cubicBezTo>
                  <a:pt x="369748" y="705930"/>
                  <a:pt x="402067" y="570346"/>
                  <a:pt x="401279" y="44264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6"/>
          <p:cNvSpPr/>
          <p:nvPr/>
        </p:nvSpPr>
        <p:spPr>
          <a:xfrm rot="-7451544">
            <a:off x="6376702" y="5252359"/>
            <a:ext cx="832554" cy="449151"/>
          </a:xfrm>
          <a:custGeom>
            <a:avLst/>
            <a:gdLst/>
            <a:ahLst/>
            <a:cxnLst/>
            <a:rect l="l" t="t" r="r" b="b"/>
            <a:pathLst>
              <a:path w="584842" h="315514" extrusionOk="0">
                <a:moveTo>
                  <a:pt x="277415" y="198059"/>
                </a:moveTo>
                <a:cubicBezTo>
                  <a:pt x="234848" y="209883"/>
                  <a:pt x="194646" y="229590"/>
                  <a:pt x="150503" y="235896"/>
                </a:cubicBezTo>
                <a:cubicBezTo>
                  <a:pt x="93747" y="244567"/>
                  <a:pt x="28320" y="228802"/>
                  <a:pt x="6248" y="167316"/>
                </a:cubicBezTo>
                <a:cubicBezTo>
                  <a:pt x="-5576" y="134208"/>
                  <a:pt x="-58" y="97948"/>
                  <a:pt x="18072" y="68781"/>
                </a:cubicBezTo>
                <a:cubicBezTo>
                  <a:pt x="63004" y="-6105"/>
                  <a:pt x="148926" y="-5316"/>
                  <a:pt x="224601" y="4931"/>
                </a:cubicBezTo>
                <a:cubicBezTo>
                  <a:pt x="471331" y="38827"/>
                  <a:pt x="571442" y="272945"/>
                  <a:pt x="584843" y="315512"/>
                </a:cubicBezTo>
                <a:cubicBezTo>
                  <a:pt x="584843" y="316300"/>
                  <a:pt x="449259" y="150762"/>
                  <a:pt x="277415" y="19805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1" name="Google Shape;101;p6"/>
          <p:cNvGrpSpPr/>
          <p:nvPr/>
        </p:nvGrpSpPr>
        <p:grpSpPr>
          <a:xfrm rot="-3566290">
            <a:off x="5467527" y="559169"/>
            <a:ext cx="2242471" cy="1205655"/>
            <a:chOff x="3448893" y="949065"/>
            <a:chExt cx="2173513" cy="1168580"/>
          </a:xfrm>
        </p:grpSpPr>
        <p:sp>
          <p:nvSpPr>
            <p:cNvPr id="102" name="Google Shape;102;p6"/>
            <p:cNvSpPr/>
            <p:nvPr/>
          </p:nvSpPr>
          <p:spPr>
            <a:xfrm>
              <a:off x="4498069" y="1640485"/>
              <a:ext cx="1124337" cy="477160"/>
            </a:xfrm>
            <a:custGeom>
              <a:avLst/>
              <a:gdLst/>
              <a:ahLst/>
              <a:cxnLst/>
              <a:rect l="l" t="t" r="r" b="b"/>
              <a:pathLst>
                <a:path w="814737" h="345768" extrusionOk="0">
                  <a:moveTo>
                    <a:pt x="804830" y="218856"/>
                  </a:moveTo>
                  <a:cubicBezTo>
                    <a:pt x="729155" y="367840"/>
                    <a:pt x="532086" y="146335"/>
                    <a:pt x="320040" y="184960"/>
                  </a:cubicBezTo>
                  <a:cubicBezTo>
                    <a:pt x="175786" y="210973"/>
                    <a:pt x="80404" y="251176"/>
                    <a:pt x="0" y="345769"/>
                  </a:cubicBezTo>
                  <a:cubicBezTo>
                    <a:pt x="409903" y="-232038"/>
                    <a:pt x="889963" y="51742"/>
                    <a:pt x="804830" y="21885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6"/>
            <p:cNvSpPr/>
            <p:nvPr/>
          </p:nvSpPr>
          <p:spPr>
            <a:xfrm>
              <a:off x="3963048" y="949065"/>
              <a:ext cx="553783" cy="1135180"/>
            </a:xfrm>
            <a:custGeom>
              <a:avLst/>
              <a:gdLst/>
              <a:ahLst/>
              <a:cxnLst/>
              <a:rect l="l" t="t" r="r" b="b"/>
              <a:pathLst>
                <a:path w="401292" h="822594" extrusionOk="0">
                  <a:moveTo>
                    <a:pt x="401279" y="442645"/>
                  </a:moveTo>
                  <a:cubicBezTo>
                    <a:pt x="400491" y="299179"/>
                    <a:pt x="351618" y="151772"/>
                    <a:pt x="246777" y="54025"/>
                  </a:cubicBezTo>
                  <a:cubicBezTo>
                    <a:pt x="223129" y="31954"/>
                    <a:pt x="195539" y="11458"/>
                    <a:pt x="163220" y="3576"/>
                  </a:cubicBezTo>
                  <a:cubicBezTo>
                    <a:pt x="87545" y="-16131"/>
                    <a:pt x="2411" y="48507"/>
                    <a:pt x="47" y="126547"/>
                  </a:cubicBezTo>
                  <a:cubicBezTo>
                    <a:pt x="-2318" y="217987"/>
                    <a:pt x="85969" y="281049"/>
                    <a:pt x="150607" y="345687"/>
                  </a:cubicBezTo>
                  <a:cubicBezTo>
                    <a:pt x="275155" y="468658"/>
                    <a:pt x="335852" y="648385"/>
                    <a:pt x="316933" y="822594"/>
                  </a:cubicBezTo>
                  <a:cubicBezTo>
                    <a:pt x="369748" y="705930"/>
                    <a:pt x="402067" y="570346"/>
                    <a:pt x="401279" y="44264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6"/>
            <p:cNvSpPr/>
            <p:nvPr/>
          </p:nvSpPr>
          <p:spPr>
            <a:xfrm>
              <a:off x="3448893" y="1450622"/>
              <a:ext cx="807082" cy="435409"/>
            </a:xfrm>
            <a:custGeom>
              <a:avLst/>
              <a:gdLst/>
              <a:ahLst/>
              <a:cxnLst/>
              <a:rect l="l" t="t" r="r" b="b"/>
              <a:pathLst>
                <a:path w="584842" h="315514" extrusionOk="0">
                  <a:moveTo>
                    <a:pt x="277415" y="198059"/>
                  </a:moveTo>
                  <a:cubicBezTo>
                    <a:pt x="234848" y="209883"/>
                    <a:pt x="194646" y="229590"/>
                    <a:pt x="150503" y="235896"/>
                  </a:cubicBezTo>
                  <a:cubicBezTo>
                    <a:pt x="93747" y="244567"/>
                    <a:pt x="28320" y="228802"/>
                    <a:pt x="6248" y="167316"/>
                  </a:cubicBezTo>
                  <a:cubicBezTo>
                    <a:pt x="-5576" y="134208"/>
                    <a:pt x="-58" y="97948"/>
                    <a:pt x="18072" y="68781"/>
                  </a:cubicBezTo>
                  <a:cubicBezTo>
                    <a:pt x="63004" y="-6105"/>
                    <a:pt x="148926" y="-5316"/>
                    <a:pt x="224601" y="4931"/>
                  </a:cubicBezTo>
                  <a:cubicBezTo>
                    <a:pt x="471331" y="38827"/>
                    <a:pt x="571442" y="272945"/>
                    <a:pt x="584843" y="315512"/>
                  </a:cubicBezTo>
                  <a:cubicBezTo>
                    <a:pt x="584843" y="316300"/>
                    <a:pt x="449259" y="150762"/>
                    <a:pt x="277415" y="19805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5" name="Google Shape;105;p6"/>
          <p:cNvSpPr/>
          <p:nvPr/>
        </p:nvSpPr>
        <p:spPr>
          <a:xfrm>
            <a:off x="6373127" y="6226691"/>
            <a:ext cx="4877943" cy="243896"/>
          </a:xfrm>
          <a:custGeom>
            <a:avLst/>
            <a:gdLst/>
            <a:ahLst/>
            <a:cxnLst/>
            <a:rect l="l" t="t" r="r" b="b"/>
            <a:pathLst>
              <a:path w="4724400" h="236219" extrusionOk="0">
                <a:moveTo>
                  <a:pt x="2362200" y="236220"/>
                </a:moveTo>
                <a:cubicBezTo>
                  <a:pt x="3663315" y="236220"/>
                  <a:pt x="4724400" y="182880"/>
                  <a:pt x="4724400" y="118110"/>
                </a:cubicBezTo>
                <a:cubicBezTo>
                  <a:pt x="4724400" y="52388"/>
                  <a:pt x="3663315" y="0"/>
                  <a:pt x="2362200" y="0"/>
                </a:cubicBezTo>
                <a:cubicBezTo>
                  <a:pt x="1061085" y="0"/>
                  <a:pt x="0" y="53340"/>
                  <a:pt x="0" y="118110"/>
                </a:cubicBezTo>
                <a:cubicBezTo>
                  <a:pt x="0" y="182880"/>
                  <a:pt x="1061085" y="236220"/>
                  <a:pt x="2362200" y="236220"/>
                </a:cubicBezTo>
                <a:close/>
              </a:path>
            </a:pathLst>
          </a:custGeom>
          <a:solidFill>
            <a:srgbClr val="000000">
              <a:alpha val="2346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75224511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3 Talking Points">
  <p:cSld name="003 Talking Points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"/>
          <p:cNvSpPr txBox="1">
            <a:spLocks noGrp="1"/>
          </p:cNvSpPr>
          <p:nvPr>
            <p:ph type="title"/>
          </p:nvPr>
        </p:nvSpPr>
        <p:spPr>
          <a:xfrm>
            <a:off x="415600" y="4409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08" name="Google Shape;108;p7"/>
          <p:cNvSpPr txBox="1">
            <a:spLocks noGrp="1"/>
          </p:cNvSpPr>
          <p:nvPr>
            <p:ph type="body" idx="1"/>
          </p:nvPr>
        </p:nvSpPr>
        <p:spPr>
          <a:xfrm>
            <a:off x="2731600" y="2342250"/>
            <a:ext cx="3334200" cy="1683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09" name="Google Shape;109;p7"/>
          <p:cNvSpPr txBox="1">
            <a:spLocks noGrp="1"/>
          </p:cNvSpPr>
          <p:nvPr>
            <p:ph type="body" idx="2"/>
          </p:nvPr>
        </p:nvSpPr>
        <p:spPr>
          <a:xfrm>
            <a:off x="2731600" y="4432775"/>
            <a:ext cx="3334200" cy="1683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10" name="Google Shape;110;p7"/>
          <p:cNvSpPr txBox="1">
            <a:spLocks noGrp="1"/>
          </p:cNvSpPr>
          <p:nvPr>
            <p:ph type="body" idx="3"/>
          </p:nvPr>
        </p:nvSpPr>
        <p:spPr>
          <a:xfrm>
            <a:off x="8072289" y="2342250"/>
            <a:ext cx="3334200" cy="1683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11" name="Google Shape;111;p7"/>
          <p:cNvSpPr txBox="1">
            <a:spLocks noGrp="1"/>
          </p:cNvSpPr>
          <p:nvPr>
            <p:ph type="body" idx="4"/>
          </p:nvPr>
        </p:nvSpPr>
        <p:spPr>
          <a:xfrm>
            <a:off x="8072289" y="4432775"/>
            <a:ext cx="3334200" cy="1683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65170565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4 Section Title">
  <p:cSld name="004 Section Title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8"/>
          <p:cNvSpPr txBox="1">
            <a:spLocks noGrp="1"/>
          </p:cNvSpPr>
          <p:nvPr>
            <p:ph type="title"/>
          </p:nvPr>
        </p:nvSpPr>
        <p:spPr>
          <a:xfrm>
            <a:off x="481867" y="965000"/>
            <a:ext cx="3653700" cy="4678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9pPr>
          </a:lstStyle>
          <a:p>
            <a:endParaRPr/>
          </a:p>
        </p:txBody>
      </p:sp>
      <p:sp>
        <p:nvSpPr>
          <p:cNvPr id="114" name="Google Shape;114;p8"/>
          <p:cNvSpPr txBox="1">
            <a:spLocks noGrp="1"/>
          </p:cNvSpPr>
          <p:nvPr>
            <p:ph type="subTitle" idx="1"/>
          </p:nvPr>
        </p:nvSpPr>
        <p:spPr>
          <a:xfrm>
            <a:off x="4406700" y="2031800"/>
            <a:ext cx="68319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Patrick Hand"/>
              <a:buNone/>
              <a:defRPr sz="3600" b="1"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3600"/>
              <a:buNone/>
              <a:defRPr sz="3600" b="1"/>
            </a:lvl9pPr>
          </a:lstStyle>
          <a:p>
            <a:endParaRPr/>
          </a:p>
        </p:txBody>
      </p:sp>
      <p:sp>
        <p:nvSpPr>
          <p:cNvPr id="115" name="Google Shape;115;p8"/>
          <p:cNvSpPr txBox="1">
            <a:spLocks noGrp="1"/>
          </p:cNvSpPr>
          <p:nvPr>
            <p:ph type="body" idx="2"/>
          </p:nvPr>
        </p:nvSpPr>
        <p:spPr>
          <a:xfrm>
            <a:off x="4386975" y="2965625"/>
            <a:ext cx="6820500" cy="20751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16" name="Google Shape;116;p8"/>
          <p:cNvSpPr/>
          <p:nvPr/>
        </p:nvSpPr>
        <p:spPr>
          <a:xfrm rot="-2956710">
            <a:off x="766221" y="1905573"/>
            <a:ext cx="570521" cy="1169491"/>
          </a:xfrm>
          <a:custGeom>
            <a:avLst/>
            <a:gdLst/>
            <a:ahLst/>
            <a:cxnLst/>
            <a:rect l="l" t="t" r="r" b="b"/>
            <a:pathLst>
              <a:path w="401292" h="822594" extrusionOk="0">
                <a:moveTo>
                  <a:pt x="401279" y="442645"/>
                </a:moveTo>
                <a:cubicBezTo>
                  <a:pt x="400491" y="299179"/>
                  <a:pt x="351618" y="151772"/>
                  <a:pt x="246777" y="54025"/>
                </a:cubicBezTo>
                <a:cubicBezTo>
                  <a:pt x="223129" y="31954"/>
                  <a:pt x="195539" y="11458"/>
                  <a:pt x="163220" y="3576"/>
                </a:cubicBezTo>
                <a:cubicBezTo>
                  <a:pt x="87545" y="-16131"/>
                  <a:pt x="2411" y="48507"/>
                  <a:pt x="47" y="126547"/>
                </a:cubicBezTo>
                <a:cubicBezTo>
                  <a:pt x="-2318" y="217987"/>
                  <a:pt x="85969" y="281049"/>
                  <a:pt x="150607" y="345687"/>
                </a:cubicBezTo>
                <a:cubicBezTo>
                  <a:pt x="275155" y="468658"/>
                  <a:pt x="335852" y="648385"/>
                  <a:pt x="316933" y="822594"/>
                </a:cubicBezTo>
                <a:cubicBezTo>
                  <a:pt x="369748" y="705930"/>
                  <a:pt x="402067" y="570346"/>
                  <a:pt x="401279" y="44264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8"/>
          <p:cNvSpPr/>
          <p:nvPr/>
        </p:nvSpPr>
        <p:spPr>
          <a:xfrm rot="-2956710">
            <a:off x="494028" y="2671597"/>
            <a:ext cx="831476" cy="448570"/>
          </a:xfrm>
          <a:custGeom>
            <a:avLst/>
            <a:gdLst/>
            <a:ahLst/>
            <a:cxnLst/>
            <a:rect l="l" t="t" r="r" b="b"/>
            <a:pathLst>
              <a:path w="584842" h="315514" extrusionOk="0">
                <a:moveTo>
                  <a:pt x="277415" y="198059"/>
                </a:moveTo>
                <a:cubicBezTo>
                  <a:pt x="234848" y="209883"/>
                  <a:pt x="194646" y="229590"/>
                  <a:pt x="150503" y="235896"/>
                </a:cubicBezTo>
                <a:cubicBezTo>
                  <a:pt x="93747" y="244567"/>
                  <a:pt x="28320" y="228802"/>
                  <a:pt x="6248" y="167316"/>
                </a:cubicBezTo>
                <a:cubicBezTo>
                  <a:pt x="-5576" y="134208"/>
                  <a:pt x="-58" y="97948"/>
                  <a:pt x="18072" y="68781"/>
                </a:cubicBezTo>
                <a:cubicBezTo>
                  <a:pt x="63004" y="-6105"/>
                  <a:pt x="148926" y="-5316"/>
                  <a:pt x="224601" y="4931"/>
                </a:cubicBezTo>
                <a:cubicBezTo>
                  <a:pt x="471331" y="38827"/>
                  <a:pt x="571442" y="272945"/>
                  <a:pt x="584843" y="315512"/>
                </a:cubicBezTo>
                <a:cubicBezTo>
                  <a:pt x="584843" y="316300"/>
                  <a:pt x="449259" y="150762"/>
                  <a:pt x="277415" y="19805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8" name="Google Shape;118;p8"/>
          <p:cNvGrpSpPr/>
          <p:nvPr/>
        </p:nvGrpSpPr>
        <p:grpSpPr>
          <a:xfrm rot="2700000">
            <a:off x="10266435" y="196328"/>
            <a:ext cx="2020292" cy="1442535"/>
            <a:chOff x="3509104" y="949065"/>
            <a:chExt cx="1958007" cy="1398062"/>
          </a:xfrm>
        </p:grpSpPr>
        <p:sp>
          <p:nvSpPr>
            <p:cNvPr id="119" name="Google Shape;119;p8"/>
            <p:cNvSpPr/>
            <p:nvPr/>
          </p:nvSpPr>
          <p:spPr>
            <a:xfrm rot="-1931549">
              <a:off x="4302435" y="1607360"/>
              <a:ext cx="1124007" cy="477020"/>
            </a:xfrm>
            <a:custGeom>
              <a:avLst/>
              <a:gdLst/>
              <a:ahLst/>
              <a:cxnLst/>
              <a:rect l="l" t="t" r="r" b="b"/>
              <a:pathLst>
                <a:path w="814737" h="345768" extrusionOk="0">
                  <a:moveTo>
                    <a:pt x="804830" y="218856"/>
                  </a:moveTo>
                  <a:cubicBezTo>
                    <a:pt x="729155" y="367840"/>
                    <a:pt x="532086" y="146335"/>
                    <a:pt x="320040" y="184960"/>
                  </a:cubicBezTo>
                  <a:cubicBezTo>
                    <a:pt x="175786" y="210973"/>
                    <a:pt x="80404" y="251176"/>
                    <a:pt x="0" y="345769"/>
                  </a:cubicBezTo>
                  <a:cubicBezTo>
                    <a:pt x="409903" y="-232038"/>
                    <a:pt x="889963" y="51742"/>
                    <a:pt x="804830" y="21885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120;p8"/>
            <p:cNvSpPr/>
            <p:nvPr/>
          </p:nvSpPr>
          <p:spPr>
            <a:xfrm>
              <a:off x="3963048" y="949065"/>
              <a:ext cx="553783" cy="1135180"/>
            </a:xfrm>
            <a:custGeom>
              <a:avLst/>
              <a:gdLst/>
              <a:ahLst/>
              <a:cxnLst/>
              <a:rect l="l" t="t" r="r" b="b"/>
              <a:pathLst>
                <a:path w="401292" h="822594" extrusionOk="0">
                  <a:moveTo>
                    <a:pt x="401279" y="442645"/>
                  </a:moveTo>
                  <a:cubicBezTo>
                    <a:pt x="400491" y="299179"/>
                    <a:pt x="351618" y="151772"/>
                    <a:pt x="246777" y="54025"/>
                  </a:cubicBezTo>
                  <a:cubicBezTo>
                    <a:pt x="223129" y="31954"/>
                    <a:pt x="195539" y="11458"/>
                    <a:pt x="163220" y="3576"/>
                  </a:cubicBezTo>
                  <a:cubicBezTo>
                    <a:pt x="87545" y="-16131"/>
                    <a:pt x="2411" y="48507"/>
                    <a:pt x="47" y="126547"/>
                  </a:cubicBezTo>
                  <a:cubicBezTo>
                    <a:pt x="-2318" y="217987"/>
                    <a:pt x="85969" y="281049"/>
                    <a:pt x="150607" y="345687"/>
                  </a:cubicBezTo>
                  <a:cubicBezTo>
                    <a:pt x="275155" y="468658"/>
                    <a:pt x="335852" y="648385"/>
                    <a:pt x="316933" y="822594"/>
                  </a:cubicBezTo>
                  <a:cubicBezTo>
                    <a:pt x="369748" y="705930"/>
                    <a:pt x="402067" y="570346"/>
                    <a:pt x="401279" y="4426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21;p8"/>
            <p:cNvSpPr/>
            <p:nvPr/>
          </p:nvSpPr>
          <p:spPr>
            <a:xfrm rot="972124">
              <a:off x="3553815" y="1552776"/>
              <a:ext cx="806965" cy="435346"/>
            </a:xfrm>
            <a:custGeom>
              <a:avLst/>
              <a:gdLst/>
              <a:ahLst/>
              <a:cxnLst/>
              <a:rect l="l" t="t" r="r" b="b"/>
              <a:pathLst>
                <a:path w="584842" h="315514" extrusionOk="0">
                  <a:moveTo>
                    <a:pt x="277415" y="198059"/>
                  </a:moveTo>
                  <a:cubicBezTo>
                    <a:pt x="234848" y="209883"/>
                    <a:pt x="194646" y="229590"/>
                    <a:pt x="150503" y="235896"/>
                  </a:cubicBezTo>
                  <a:cubicBezTo>
                    <a:pt x="93747" y="244567"/>
                    <a:pt x="28320" y="228802"/>
                    <a:pt x="6248" y="167316"/>
                  </a:cubicBezTo>
                  <a:cubicBezTo>
                    <a:pt x="-5576" y="134208"/>
                    <a:pt x="-58" y="97948"/>
                    <a:pt x="18072" y="68781"/>
                  </a:cubicBezTo>
                  <a:cubicBezTo>
                    <a:pt x="63004" y="-6105"/>
                    <a:pt x="148926" y="-5316"/>
                    <a:pt x="224601" y="4931"/>
                  </a:cubicBezTo>
                  <a:cubicBezTo>
                    <a:pt x="471331" y="38827"/>
                    <a:pt x="571442" y="272945"/>
                    <a:pt x="584843" y="315512"/>
                  </a:cubicBezTo>
                  <a:cubicBezTo>
                    <a:pt x="584843" y="316300"/>
                    <a:pt x="449259" y="150762"/>
                    <a:pt x="277415" y="19805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2" name="Google Shape;122;p8"/>
          <p:cNvSpPr/>
          <p:nvPr/>
        </p:nvSpPr>
        <p:spPr>
          <a:xfrm>
            <a:off x="422200" y="5499800"/>
            <a:ext cx="4110228" cy="243896"/>
          </a:xfrm>
          <a:custGeom>
            <a:avLst/>
            <a:gdLst/>
            <a:ahLst/>
            <a:cxnLst/>
            <a:rect l="l" t="t" r="r" b="b"/>
            <a:pathLst>
              <a:path w="4724400" h="236219" extrusionOk="0">
                <a:moveTo>
                  <a:pt x="2362200" y="236220"/>
                </a:moveTo>
                <a:cubicBezTo>
                  <a:pt x="3663315" y="236220"/>
                  <a:pt x="4724400" y="182880"/>
                  <a:pt x="4724400" y="118110"/>
                </a:cubicBezTo>
                <a:cubicBezTo>
                  <a:pt x="4724400" y="52388"/>
                  <a:pt x="3663315" y="0"/>
                  <a:pt x="2362200" y="0"/>
                </a:cubicBezTo>
                <a:cubicBezTo>
                  <a:pt x="1061085" y="0"/>
                  <a:pt x="0" y="53340"/>
                  <a:pt x="0" y="118110"/>
                </a:cubicBezTo>
                <a:cubicBezTo>
                  <a:pt x="0" y="182880"/>
                  <a:pt x="1061085" y="236220"/>
                  <a:pt x="2362200" y="236220"/>
                </a:cubicBezTo>
                <a:close/>
              </a:path>
            </a:pathLst>
          </a:custGeom>
          <a:solidFill>
            <a:srgbClr val="000000">
              <a:alpha val="2346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25616674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6 Two columns">
  <p:cSld name="006 Two columns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9"/>
          <p:cNvSpPr txBox="1">
            <a:spLocks noGrp="1"/>
          </p:cNvSpPr>
          <p:nvPr>
            <p:ph type="subTitle" idx="1"/>
          </p:nvPr>
        </p:nvSpPr>
        <p:spPr>
          <a:xfrm>
            <a:off x="448867" y="2024167"/>
            <a:ext cx="39897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125" name="Google Shape;125;p9"/>
          <p:cNvSpPr txBox="1">
            <a:spLocks noGrp="1"/>
          </p:cNvSpPr>
          <p:nvPr>
            <p:ph type="subTitle" idx="2"/>
          </p:nvPr>
        </p:nvSpPr>
        <p:spPr>
          <a:xfrm>
            <a:off x="6096467" y="2024167"/>
            <a:ext cx="39897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126" name="Google Shape;126;p9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27" name="Google Shape;127;p9"/>
          <p:cNvSpPr txBox="1">
            <a:spLocks noGrp="1"/>
          </p:cNvSpPr>
          <p:nvPr>
            <p:ph type="body" idx="3"/>
          </p:nvPr>
        </p:nvSpPr>
        <p:spPr>
          <a:xfrm>
            <a:off x="1327200" y="2961200"/>
            <a:ext cx="4410300" cy="3118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28" name="Google Shape;128;p9"/>
          <p:cNvSpPr txBox="1">
            <a:spLocks noGrp="1"/>
          </p:cNvSpPr>
          <p:nvPr>
            <p:ph type="body" idx="4"/>
          </p:nvPr>
        </p:nvSpPr>
        <p:spPr>
          <a:xfrm>
            <a:off x="6770523" y="2949450"/>
            <a:ext cx="4410600" cy="3118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grpSp>
        <p:nvGrpSpPr>
          <p:cNvPr id="129" name="Google Shape;129;p9"/>
          <p:cNvGrpSpPr/>
          <p:nvPr/>
        </p:nvGrpSpPr>
        <p:grpSpPr>
          <a:xfrm rot="2700000">
            <a:off x="10266435" y="196328"/>
            <a:ext cx="2020292" cy="1442535"/>
            <a:chOff x="3509104" y="949065"/>
            <a:chExt cx="1958007" cy="1398062"/>
          </a:xfrm>
        </p:grpSpPr>
        <p:sp>
          <p:nvSpPr>
            <p:cNvPr id="130" name="Google Shape;130;p9"/>
            <p:cNvSpPr/>
            <p:nvPr/>
          </p:nvSpPr>
          <p:spPr>
            <a:xfrm rot="-1931549">
              <a:off x="4302435" y="1607360"/>
              <a:ext cx="1124007" cy="477020"/>
            </a:xfrm>
            <a:custGeom>
              <a:avLst/>
              <a:gdLst/>
              <a:ahLst/>
              <a:cxnLst/>
              <a:rect l="l" t="t" r="r" b="b"/>
              <a:pathLst>
                <a:path w="814737" h="345768" extrusionOk="0">
                  <a:moveTo>
                    <a:pt x="804830" y="218856"/>
                  </a:moveTo>
                  <a:cubicBezTo>
                    <a:pt x="729155" y="367840"/>
                    <a:pt x="532086" y="146335"/>
                    <a:pt x="320040" y="184960"/>
                  </a:cubicBezTo>
                  <a:cubicBezTo>
                    <a:pt x="175786" y="210973"/>
                    <a:pt x="80404" y="251176"/>
                    <a:pt x="0" y="345769"/>
                  </a:cubicBezTo>
                  <a:cubicBezTo>
                    <a:pt x="409903" y="-232038"/>
                    <a:pt x="889963" y="51742"/>
                    <a:pt x="804830" y="21885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9"/>
            <p:cNvSpPr/>
            <p:nvPr/>
          </p:nvSpPr>
          <p:spPr>
            <a:xfrm>
              <a:off x="3963048" y="949065"/>
              <a:ext cx="553783" cy="1135180"/>
            </a:xfrm>
            <a:custGeom>
              <a:avLst/>
              <a:gdLst/>
              <a:ahLst/>
              <a:cxnLst/>
              <a:rect l="l" t="t" r="r" b="b"/>
              <a:pathLst>
                <a:path w="401292" h="822594" extrusionOk="0">
                  <a:moveTo>
                    <a:pt x="401279" y="442645"/>
                  </a:moveTo>
                  <a:cubicBezTo>
                    <a:pt x="400491" y="299179"/>
                    <a:pt x="351618" y="151772"/>
                    <a:pt x="246777" y="54025"/>
                  </a:cubicBezTo>
                  <a:cubicBezTo>
                    <a:pt x="223129" y="31954"/>
                    <a:pt x="195539" y="11458"/>
                    <a:pt x="163220" y="3576"/>
                  </a:cubicBezTo>
                  <a:cubicBezTo>
                    <a:pt x="87545" y="-16131"/>
                    <a:pt x="2411" y="48507"/>
                    <a:pt x="47" y="126547"/>
                  </a:cubicBezTo>
                  <a:cubicBezTo>
                    <a:pt x="-2318" y="217987"/>
                    <a:pt x="85969" y="281049"/>
                    <a:pt x="150607" y="345687"/>
                  </a:cubicBezTo>
                  <a:cubicBezTo>
                    <a:pt x="275155" y="468658"/>
                    <a:pt x="335852" y="648385"/>
                    <a:pt x="316933" y="822594"/>
                  </a:cubicBezTo>
                  <a:cubicBezTo>
                    <a:pt x="369748" y="705930"/>
                    <a:pt x="402067" y="570346"/>
                    <a:pt x="401279" y="4426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2;p9"/>
            <p:cNvSpPr/>
            <p:nvPr/>
          </p:nvSpPr>
          <p:spPr>
            <a:xfrm rot="972124">
              <a:off x="3553815" y="1552776"/>
              <a:ext cx="806965" cy="435346"/>
            </a:xfrm>
            <a:custGeom>
              <a:avLst/>
              <a:gdLst/>
              <a:ahLst/>
              <a:cxnLst/>
              <a:rect l="l" t="t" r="r" b="b"/>
              <a:pathLst>
                <a:path w="584842" h="315514" extrusionOk="0">
                  <a:moveTo>
                    <a:pt x="277415" y="198059"/>
                  </a:moveTo>
                  <a:cubicBezTo>
                    <a:pt x="234848" y="209883"/>
                    <a:pt x="194646" y="229590"/>
                    <a:pt x="150503" y="235896"/>
                  </a:cubicBezTo>
                  <a:cubicBezTo>
                    <a:pt x="93747" y="244567"/>
                    <a:pt x="28320" y="228802"/>
                    <a:pt x="6248" y="167316"/>
                  </a:cubicBezTo>
                  <a:cubicBezTo>
                    <a:pt x="-5576" y="134208"/>
                    <a:pt x="-58" y="97948"/>
                    <a:pt x="18072" y="68781"/>
                  </a:cubicBezTo>
                  <a:cubicBezTo>
                    <a:pt x="63004" y="-6105"/>
                    <a:pt x="148926" y="-5316"/>
                    <a:pt x="224601" y="4931"/>
                  </a:cubicBezTo>
                  <a:cubicBezTo>
                    <a:pt x="471331" y="38827"/>
                    <a:pt x="571442" y="272945"/>
                    <a:pt x="584843" y="315512"/>
                  </a:cubicBezTo>
                  <a:cubicBezTo>
                    <a:pt x="584843" y="316300"/>
                    <a:pt x="449259" y="150762"/>
                    <a:pt x="277415" y="19805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02344843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5 One column">
  <p:cSld name="005 One column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0"/>
          <p:cNvSpPr txBox="1">
            <a:spLocks noGrp="1"/>
          </p:cNvSpPr>
          <p:nvPr>
            <p:ph type="subTitle" idx="1"/>
          </p:nvPr>
        </p:nvSpPr>
        <p:spPr>
          <a:xfrm>
            <a:off x="448877" y="2024175"/>
            <a:ext cx="47688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135" name="Google Shape;135;p10"/>
          <p:cNvSpPr txBox="1">
            <a:spLocks noGrp="1"/>
          </p:cNvSpPr>
          <p:nvPr>
            <p:ph type="title"/>
          </p:nvPr>
        </p:nvSpPr>
        <p:spPr>
          <a:xfrm>
            <a:off x="415600" y="593375"/>
            <a:ext cx="55815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36" name="Google Shape;136;p10"/>
          <p:cNvSpPr txBox="1">
            <a:spLocks noGrp="1"/>
          </p:cNvSpPr>
          <p:nvPr>
            <p:ph type="body" idx="2"/>
          </p:nvPr>
        </p:nvSpPr>
        <p:spPr>
          <a:xfrm>
            <a:off x="1228650" y="2684350"/>
            <a:ext cx="4907400" cy="3436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37" name="Google Shape;137;p10"/>
          <p:cNvSpPr/>
          <p:nvPr/>
        </p:nvSpPr>
        <p:spPr>
          <a:xfrm rot="-2700000">
            <a:off x="9458934" y="3825070"/>
            <a:ext cx="2355139" cy="2355139"/>
          </a:xfrm>
          <a:custGeom>
            <a:avLst/>
            <a:gdLst/>
            <a:ahLst/>
            <a:cxnLst/>
            <a:rect l="l" t="t" r="r" b="b"/>
            <a:pathLst>
              <a:path w="4724354" h="4724354" extrusionOk="0">
                <a:moveTo>
                  <a:pt x="4724355" y="2362177"/>
                </a:moveTo>
                <a:cubicBezTo>
                  <a:pt x="4724355" y="3666772"/>
                  <a:pt x="3666772" y="4724355"/>
                  <a:pt x="2362177" y="4724355"/>
                </a:cubicBezTo>
                <a:cubicBezTo>
                  <a:pt x="1057583" y="4724355"/>
                  <a:pt x="0" y="3666772"/>
                  <a:pt x="0" y="2362177"/>
                </a:cubicBezTo>
                <a:cubicBezTo>
                  <a:pt x="0" y="1057583"/>
                  <a:pt x="1057583" y="0"/>
                  <a:pt x="2362177" y="0"/>
                </a:cubicBezTo>
                <a:cubicBezTo>
                  <a:pt x="3666772" y="0"/>
                  <a:pt x="4724355" y="1057583"/>
                  <a:pt x="4724355" y="23621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10"/>
          <p:cNvSpPr/>
          <p:nvPr/>
        </p:nvSpPr>
        <p:spPr>
          <a:xfrm>
            <a:off x="9381165" y="6456606"/>
            <a:ext cx="2362200" cy="118109"/>
          </a:xfrm>
          <a:custGeom>
            <a:avLst/>
            <a:gdLst/>
            <a:ahLst/>
            <a:cxnLst/>
            <a:rect l="l" t="t" r="r" b="b"/>
            <a:pathLst>
              <a:path w="4724400" h="236219" extrusionOk="0">
                <a:moveTo>
                  <a:pt x="2362200" y="236220"/>
                </a:moveTo>
                <a:cubicBezTo>
                  <a:pt x="3663315" y="236220"/>
                  <a:pt x="4724400" y="182880"/>
                  <a:pt x="4724400" y="118110"/>
                </a:cubicBezTo>
                <a:cubicBezTo>
                  <a:pt x="4724400" y="52388"/>
                  <a:pt x="3663315" y="0"/>
                  <a:pt x="2362200" y="0"/>
                </a:cubicBezTo>
                <a:cubicBezTo>
                  <a:pt x="1061085" y="0"/>
                  <a:pt x="0" y="53340"/>
                  <a:pt x="0" y="118110"/>
                </a:cubicBezTo>
                <a:cubicBezTo>
                  <a:pt x="0" y="182880"/>
                  <a:pt x="1061085" y="236220"/>
                  <a:pt x="2362200" y="236220"/>
                </a:cubicBezTo>
                <a:close/>
              </a:path>
            </a:pathLst>
          </a:custGeom>
          <a:solidFill>
            <a:srgbClr val="000000">
              <a:alpha val="2346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9" name="Google Shape;139;p10"/>
          <p:cNvGrpSpPr/>
          <p:nvPr/>
        </p:nvGrpSpPr>
        <p:grpSpPr>
          <a:xfrm rot="-8306747">
            <a:off x="10342698" y="-4814"/>
            <a:ext cx="2020206" cy="1442474"/>
            <a:chOff x="3509104" y="949065"/>
            <a:chExt cx="1958007" cy="1398062"/>
          </a:xfrm>
        </p:grpSpPr>
        <p:sp>
          <p:nvSpPr>
            <p:cNvPr id="140" name="Google Shape;140;p10"/>
            <p:cNvSpPr/>
            <p:nvPr/>
          </p:nvSpPr>
          <p:spPr>
            <a:xfrm rot="-1931549">
              <a:off x="4302435" y="1607360"/>
              <a:ext cx="1124007" cy="477020"/>
            </a:xfrm>
            <a:custGeom>
              <a:avLst/>
              <a:gdLst/>
              <a:ahLst/>
              <a:cxnLst/>
              <a:rect l="l" t="t" r="r" b="b"/>
              <a:pathLst>
                <a:path w="814737" h="345768" extrusionOk="0">
                  <a:moveTo>
                    <a:pt x="804830" y="218856"/>
                  </a:moveTo>
                  <a:cubicBezTo>
                    <a:pt x="729155" y="367840"/>
                    <a:pt x="532086" y="146335"/>
                    <a:pt x="320040" y="184960"/>
                  </a:cubicBezTo>
                  <a:cubicBezTo>
                    <a:pt x="175786" y="210973"/>
                    <a:pt x="80404" y="251176"/>
                    <a:pt x="0" y="345769"/>
                  </a:cubicBezTo>
                  <a:cubicBezTo>
                    <a:pt x="409903" y="-232038"/>
                    <a:pt x="889963" y="51742"/>
                    <a:pt x="804830" y="2188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1;p10"/>
            <p:cNvSpPr/>
            <p:nvPr/>
          </p:nvSpPr>
          <p:spPr>
            <a:xfrm>
              <a:off x="3963048" y="949065"/>
              <a:ext cx="553783" cy="1135180"/>
            </a:xfrm>
            <a:custGeom>
              <a:avLst/>
              <a:gdLst/>
              <a:ahLst/>
              <a:cxnLst/>
              <a:rect l="l" t="t" r="r" b="b"/>
              <a:pathLst>
                <a:path w="401292" h="822594" extrusionOk="0">
                  <a:moveTo>
                    <a:pt x="401279" y="442645"/>
                  </a:moveTo>
                  <a:cubicBezTo>
                    <a:pt x="400491" y="299179"/>
                    <a:pt x="351618" y="151772"/>
                    <a:pt x="246777" y="54025"/>
                  </a:cubicBezTo>
                  <a:cubicBezTo>
                    <a:pt x="223129" y="31954"/>
                    <a:pt x="195539" y="11458"/>
                    <a:pt x="163220" y="3576"/>
                  </a:cubicBezTo>
                  <a:cubicBezTo>
                    <a:pt x="87545" y="-16131"/>
                    <a:pt x="2411" y="48507"/>
                    <a:pt x="47" y="126547"/>
                  </a:cubicBezTo>
                  <a:cubicBezTo>
                    <a:pt x="-2318" y="217987"/>
                    <a:pt x="85969" y="281049"/>
                    <a:pt x="150607" y="345687"/>
                  </a:cubicBezTo>
                  <a:cubicBezTo>
                    <a:pt x="275155" y="468658"/>
                    <a:pt x="335852" y="648385"/>
                    <a:pt x="316933" y="822594"/>
                  </a:cubicBezTo>
                  <a:cubicBezTo>
                    <a:pt x="369748" y="705930"/>
                    <a:pt x="402067" y="570346"/>
                    <a:pt x="401279" y="4426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142;p10"/>
            <p:cNvSpPr/>
            <p:nvPr/>
          </p:nvSpPr>
          <p:spPr>
            <a:xfrm rot="972124">
              <a:off x="3553815" y="1552776"/>
              <a:ext cx="806965" cy="435346"/>
            </a:xfrm>
            <a:custGeom>
              <a:avLst/>
              <a:gdLst/>
              <a:ahLst/>
              <a:cxnLst/>
              <a:rect l="l" t="t" r="r" b="b"/>
              <a:pathLst>
                <a:path w="584842" h="315514" extrusionOk="0">
                  <a:moveTo>
                    <a:pt x="277415" y="198059"/>
                  </a:moveTo>
                  <a:cubicBezTo>
                    <a:pt x="234848" y="209883"/>
                    <a:pt x="194646" y="229590"/>
                    <a:pt x="150503" y="235896"/>
                  </a:cubicBezTo>
                  <a:cubicBezTo>
                    <a:pt x="93747" y="244567"/>
                    <a:pt x="28320" y="228802"/>
                    <a:pt x="6248" y="167316"/>
                  </a:cubicBezTo>
                  <a:cubicBezTo>
                    <a:pt x="-5576" y="134208"/>
                    <a:pt x="-58" y="97948"/>
                    <a:pt x="18072" y="68781"/>
                  </a:cubicBezTo>
                  <a:cubicBezTo>
                    <a:pt x="63004" y="-6105"/>
                    <a:pt x="148926" y="-5316"/>
                    <a:pt x="224601" y="4931"/>
                  </a:cubicBezTo>
                  <a:cubicBezTo>
                    <a:pt x="471331" y="38827"/>
                    <a:pt x="571442" y="272945"/>
                    <a:pt x="584843" y="315512"/>
                  </a:cubicBezTo>
                  <a:cubicBezTo>
                    <a:pt x="584843" y="316300"/>
                    <a:pt x="449259" y="150762"/>
                    <a:pt x="277415" y="19805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3" name="Google Shape;143;p10"/>
          <p:cNvGrpSpPr/>
          <p:nvPr/>
        </p:nvGrpSpPr>
        <p:grpSpPr>
          <a:xfrm>
            <a:off x="9670761" y="5674412"/>
            <a:ext cx="1935430" cy="824125"/>
            <a:chOff x="4487664" y="-1392325"/>
            <a:chExt cx="3997997" cy="1702034"/>
          </a:xfrm>
        </p:grpSpPr>
        <p:grpSp>
          <p:nvGrpSpPr>
            <p:cNvPr id="144" name="Google Shape;144;p10"/>
            <p:cNvGrpSpPr/>
            <p:nvPr/>
          </p:nvGrpSpPr>
          <p:grpSpPr>
            <a:xfrm>
              <a:off x="5041805" y="-1392325"/>
              <a:ext cx="2896971" cy="1702034"/>
              <a:chOff x="4692026" y="4370063"/>
              <a:chExt cx="2807959" cy="1649737"/>
            </a:xfrm>
          </p:grpSpPr>
          <p:sp>
            <p:nvSpPr>
              <p:cNvPr id="145" name="Google Shape;145;p10"/>
              <p:cNvSpPr/>
              <p:nvPr/>
            </p:nvSpPr>
            <p:spPr>
              <a:xfrm>
                <a:off x="4692026" y="4370063"/>
                <a:ext cx="2807065" cy="1649730"/>
              </a:xfrm>
              <a:custGeom>
                <a:avLst/>
                <a:gdLst/>
                <a:ahLst/>
                <a:cxnLst/>
                <a:rect l="l" t="t" r="r" b="b"/>
                <a:pathLst>
                  <a:path w="1685925" h="1649730" extrusionOk="0">
                    <a:moveTo>
                      <a:pt x="0" y="0"/>
                    </a:moveTo>
                    <a:lnTo>
                      <a:pt x="1685925" y="0"/>
                    </a:lnTo>
                    <a:lnTo>
                      <a:pt x="1685925" y="1649730"/>
                    </a:lnTo>
                    <a:lnTo>
                      <a:pt x="0" y="164973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" name="Google Shape;146;p10"/>
              <p:cNvSpPr/>
              <p:nvPr/>
            </p:nvSpPr>
            <p:spPr>
              <a:xfrm>
                <a:off x="6377940" y="4370070"/>
                <a:ext cx="1122045" cy="1649730"/>
              </a:xfrm>
              <a:custGeom>
                <a:avLst/>
                <a:gdLst/>
                <a:ahLst/>
                <a:cxnLst/>
                <a:rect l="l" t="t" r="r" b="b"/>
                <a:pathLst>
                  <a:path w="1122045" h="1649730" extrusionOk="0">
                    <a:moveTo>
                      <a:pt x="0" y="0"/>
                    </a:moveTo>
                    <a:lnTo>
                      <a:pt x="1122045" y="0"/>
                    </a:lnTo>
                    <a:lnTo>
                      <a:pt x="1122045" y="1649730"/>
                    </a:lnTo>
                    <a:lnTo>
                      <a:pt x="0" y="1649730"/>
                    </a:lnTo>
                    <a:close/>
                  </a:path>
                </a:pathLst>
              </a:custGeom>
              <a:solidFill>
                <a:srgbClr val="000000">
                  <a:alpha val="162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47" name="Google Shape;147;p10"/>
            <p:cNvSpPr/>
            <p:nvPr/>
          </p:nvSpPr>
          <p:spPr>
            <a:xfrm>
              <a:off x="4487664" y="-1392204"/>
              <a:ext cx="2295387" cy="421902"/>
            </a:xfrm>
            <a:custGeom>
              <a:avLst/>
              <a:gdLst/>
              <a:ahLst/>
              <a:cxnLst/>
              <a:rect l="l" t="t" r="r" b="b"/>
              <a:pathLst>
                <a:path w="2223135" h="408622" extrusionOk="0">
                  <a:moveTo>
                    <a:pt x="537210" y="0"/>
                  </a:moveTo>
                  <a:lnTo>
                    <a:pt x="2223135" y="0"/>
                  </a:lnTo>
                  <a:lnTo>
                    <a:pt x="1684973" y="408623"/>
                  </a:lnTo>
                  <a:lnTo>
                    <a:pt x="0" y="40862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148;p10"/>
            <p:cNvSpPr/>
            <p:nvPr/>
          </p:nvSpPr>
          <p:spPr>
            <a:xfrm>
              <a:off x="6781332" y="-1392204"/>
              <a:ext cx="1704329" cy="421902"/>
            </a:xfrm>
            <a:custGeom>
              <a:avLst/>
              <a:gdLst/>
              <a:ahLst/>
              <a:cxnLst/>
              <a:rect l="l" t="t" r="r" b="b"/>
              <a:pathLst>
                <a:path w="1650682" h="408622" extrusionOk="0">
                  <a:moveTo>
                    <a:pt x="1122045" y="0"/>
                  </a:moveTo>
                  <a:lnTo>
                    <a:pt x="0" y="0"/>
                  </a:lnTo>
                  <a:lnTo>
                    <a:pt x="528638" y="408623"/>
                  </a:lnTo>
                  <a:lnTo>
                    <a:pt x="1650682" y="40862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149;p10"/>
            <p:cNvSpPr/>
            <p:nvPr/>
          </p:nvSpPr>
          <p:spPr>
            <a:xfrm>
              <a:off x="4487664" y="-1392204"/>
              <a:ext cx="2295387" cy="421902"/>
            </a:xfrm>
            <a:custGeom>
              <a:avLst/>
              <a:gdLst/>
              <a:ahLst/>
              <a:cxnLst/>
              <a:rect l="l" t="t" r="r" b="b"/>
              <a:pathLst>
                <a:path w="2223135" h="408622" extrusionOk="0">
                  <a:moveTo>
                    <a:pt x="537210" y="0"/>
                  </a:moveTo>
                  <a:lnTo>
                    <a:pt x="2223135" y="0"/>
                  </a:lnTo>
                  <a:lnTo>
                    <a:pt x="1684973" y="408623"/>
                  </a:lnTo>
                  <a:lnTo>
                    <a:pt x="0" y="408623"/>
                  </a:lnTo>
                  <a:close/>
                </a:path>
              </a:pathLst>
            </a:custGeom>
            <a:solidFill>
              <a:srgbClr val="FFFFFF">
                <a:alpha val="5809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" name="Google Shape;150;p10"/>
            <p:cNvSpPr/>
            <p:nvPr/>
          </p:nvSpPr>
          <p:spPr>
            <a:xfrm>
              <a:off x="6781332" y="-1392204"/>
              <a:ext cx="1704329" cy="421902"/>
            </a:xfrm>
            <a:custGeom>
              <a:avLst/>
              <a:gdLst/>
              <a:ahLst/>
              <a:cxnLst/>
              <a:rect l="l" t="t" r="r" b="b"/>
              <a:pathLst>
                <a:path w="1650682" h="408622" extrusionOk="0">
                  <a:moveTo>
                    <a:pt x="1122045" y="0"/>
                  </a:moveTo>
                  <a:lnTo>
                    <a:pt x="0" y="0"/>
                  </a:lnTo>
                  <a:lnTo>
                    <a:pt x="528638" y="408623"/>
                  </a:lnTo>
                  <a:lnTo>
                    <a:pt x="1650682" y="408623"/>
                  </a:lnTo>
                  <a:close/>
                </a:path>
              </a:pathLst>
            </a:custGeom>
            <a:solidFill>
              <a:srgbClr val="FFFFFF">
                <a:alpha val="245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31989228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7 Quote">
  <p:cSld name="007 Quote">
    <p:bg>
      <p:bgPr>
        <a:solidFill>
          <a:schemeClr val="accent1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1"/>
          <p:cNvSpPr txBox="1">
            <a:spLocks noGrp="1"/>
          </p:cNvSpPr>
          <p:nvPr>
            <p:ph type="title"/>
          </p:nvPr>
        </p:nvSpPr>
        <p:spPr>
          <a:xfrm>
            <a:off x="558100" y="1873525"/>
            <a:ext cx="11095500" cy="3160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3" name="Google Shape;153;p11"/>
          <p:cNvSpPr txBox="1">
            <a:spLocks noGrp="1"/>
          </p:cNvSpPr>
          <p:nvPr>
            <p:ph type="subTitle" idx="1"/>
          </p:nvPr>
        </p:nvSpPr>
        <p:spPr>
          <a:xfrm>
            <a:off x="632875" y="5919475"/>
            <a:ext cx="11379900" cy="7179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>
                <a:solidFill>
                  <a:schemeClr val="lt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>
                <a:solidFill>
                  <a:schemeClr val="lt1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>
                <a:solidFill>
                  <a:schemeClr val="lt1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>
                <a:solidFill>
                  <a:schemeClr val="lt1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>
                <a:solidFill>
                  <a:schemeClr val="lt1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>
                <a:solidFill>
                  <a:schemeClr val="lt1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>
                <a:solidFill>
                  <a:schemeClr val="lt1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>
                <a:solidFill>
                  <a:schemeClr val="lt1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4" name="Google Shape;154;p11"/>
          <p:cNvSpPr/>
          <p:nvPr/>
        </p:nvSpPr>
        <p:spPr>
          <a:xfrm rot="-1211893" flipH="1">
            <a:off x="405113" y="202128"/>
            <a:ext cx="639243" cy="1136617"/>
          </a:xfrm>
          <a:custGeom>
            <a:avLst/>
            <a:gdLst/>
            <a:ahLst/>
            <a:cxnLst/>
            <a:rect l="l" t="t" r="r" b="b"/>
            <a:pathLst>
              <a:path w="401292" h="822594" extrusionOk="0">
                <a:moveTo>
                  <a:pt x="401279" y="442645"/>
                </a:moveTo>
                <a:cubicBezTo>
                  <a:pt x="400491" y="299179"/>
                  <a:pt x="351618" y="151772"/>
                  <a:pt x="246777" y="54025"/>
                </a:cubicBezTo>
                <a:cubicBezTo>
                  <a:pt x="223129" y="31954"/>
                  <a:pt x="195539" y="11458"/>
                  <a:pt x="163220" y="3576"/>
                </a:cubicBezTo>
                <a:cubicBezTo>
                  <a:pt x="87545" y="-16131"/>
                  <a:pt x="2411" y="48507"/>
                  <a:pt x="47" y="126547"/>
                </a:cubicBezTo>
                <a:cubicBezTo>
                  <a:pt x="-2318" y="217987"/>
                  <a:pt x="85969" y="281049"/>
                  <a:pt x="150607" y="345687"/>
                </a:cubicBezTo>
                <a:cubicBezTo>
                  <a:pt x="275155" y="468658"/>
                  <a:pt x="335852" y="648385"/>
                  <a:pt x="316933" y="822594"/>
                </a:cubicBezTo>
                <a:cubicBezTo>
                  <a:pt x="369748" y="705930"/>
                  <a:pt x="402067" y="570346"/>
                  <a:pt x="401279" y="44264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11"/>
          <p:cNvSpPr/>
          <p:nvPr/>
        </p:nvSpPr>
        <p:spPr>
          <a:xfrm rot="-1211893" flipH="1">
            <a:off x="1000879" y="202128"/>
            <a:ext cx="639243" cy="1136617"/>
          </a:xfrm>
          <a:custGeom>
            <a:avLst/>
            <a:gdLst/>
            <a:ahLst/>
            <a:cxnLst/>
            <a:rect l="l" t="t" r="r" b="b"/>
            <a:pathLst>
              <a:path w="401292" h="822594" extrusionOk="0">
                <a:moveTo>
                  <a:pt x="401279" y="442645"/>
                </a:moveTo>
                <a:cubicBezTo>
                  <a:pt x="400491" y="299179"/>
                  <a:pt x="351618" y="151772"/>
                  <a:pt x="246777" y="54025"/>
                </a:cubicBezTo>
                <a:cubicBezTo>
                  <a:pt x="223129" y="31954"/>
                  <a:pt x="195539" y="11458"/>
                  <a:pt x="163220" y="3576"/>
                </a:cubicBezTo>
                <a:cubicBezTo>
                  <a:pt x="87545" y="-16131"/>
                  <a:pt x="2411" y="48507"/>
                  <a:pt x="47" y="126547"/>
                </a:cubicBezTo>
                <a:cubicBezTo>
                  <a:pt x="-2318" y="217987"/>
                  <a:pt x="85969" y="281049"/>
                  <a:pt x="150607" y="345687"/>
                </a:cubicBezTo>
                <a:cubicBezTo>
                  <a:pt x="275155" y="468658"/>
                  <a:pt x="335852" y="648385"/>
                  <a:pt x="316933" y="822594"/>
                </a:cubicBezTo>
                <a:cubicBezTo>
                  <a:pt x="369748" y="705930"/>
                  <a:pt x="402067" y="570346"/>
                  <a:pt x="401279" y="44264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57376135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9 Big Title">
  <p:cSld name="009 Big Title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2"/>
          <p:cNvSpPr txBox="1">
            <a:spLocks noGrp="1"/>
          </p:cNvSpPr>
          <p:nvPr>
            <p:ph type="title"/>
          </p:nvPr>
        </p:nvSpPr>
        <p:spPr>
          <a:xfrm>
            <a:off x="1957925" y="544275"/>
            <a:ext cx="9685800" cy="31608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endParaRPr/>
          </a:p>
        </p:txBody>
      </p:sp>
      <p:sp>
        <p:nvSpPr>
          <p:cNvPr id="158" name="Google Shape;158;p12"/>
          <p:cNvSpPr txBox="1">
            <a:spLocks noGrp="1"/>
          </p:cNvSpPr>
          <p:nvPr>
            <p:ph type="body" idx="1"/>
          </p:nvPr>
        </p:nvSpPr>
        <p:spPr>
          <a:xfrm>
            <a:off x="2032365" y="4813250"/>
            <a:ext cx="9523200" cy="1565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  <a:defRPr>
                <a:solidFill>
                  <a:schemeClr val="dk1"/>
                </a:solidFill>
              </a:defRPr>
            </a:lvl1pPr>
            <a:lvl2pPr marL="914400" lvl="1" indent="-349250" algn="ctr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>
                <a:solidFill>
                  <a:schemeClr val="dk1"/>
                </a:solidFill>
              </a:defRPr>
            </a:lvl2pPr>
            <a:lvl3pPr marL="1371600" lvl="2" indent="-349250" algn="ctr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Char char="■"/>
              <a:defRPr>
                <a:solidFill>
                  <a:schemeClr val="dk1"/>
                </a:solidFill>
              </a:defRPr>
            </a:lvl3pPr>
            <a:lvl4pPr marL="1828800" lvl="3" indent="-349250" algn="ctr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  <a:defRPr>
                <a:solidFill>
                  <a:schemeClr val="dk1"/>
                </a:solidFill>
              </a:defRPr>
            </a:lvl4pPr>
            <a:lvl5pPr marL="2286000" lvl="4" indent="-349250" algn="ctr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>
                <a:solidFill>
                  <a:schemeClr val="dk1"/>
                </a:solidFill>
              </a:defRPr>
            </a:lvl5pPr>
            <a:lvl6pPr marL="2743200" lvl="5" indent="-349250" algn="ctr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Char char="■"/>
              <a:defRPr>
                <a:solidFill>
                  <a:schemeClr val="dk1"/>
                </a:solidFill>
              </a:defRPr>
            </a:lvl6pPr>
            <a:lvl7pPr marL="3200400" lvl="6" indent="-349250" algn="ctr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  <a:defRPr>
                <a:solidFill>
                  <a:schemeClr val="dk1"/>
                </a:solidFill>
              </a:defRPr>
            </a:lvl7pPr>
            <a:lvl8pPr marL="3657600" lvl="7" indent="-349250" algn="ctr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>
                <a:solidFill>
                  <a:schemeClr val="dk1"/>
                </a:solidFill>
              </a:defRPr>
            </a:lvl8pPr>
            <a:lvl9pPr marL="4114800" lvl="8" indent="-349250" algn="ctr"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9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159" name="Google Shape;159;p12"/>
          <p:cNvGrpSpPr/>
          <p:nvPr/>
        </p:nvGrpSpPr>
        <p:grpSpPr>
          <a:xfrm rot="7706632" flipH="1">
            <a:off x="1509175" y="1403524"/>
            <a:ext cx="2020212" cy="1442478"/>
            <a:chOff x="3509104" y="949065"/>
            <a:chExt cx="1958007" cy="1398062"/>
          </a:xfrm>
        </p:grpSpPr>
        <p:sp>
          <p:nvSpPr>
            <p:cNvPr id="160" name="Google Shape;160;p12"/>
            <p:cNvSpPr/>
            <p:nvPr/>
          </p:nvSpPr>
          <p:spPr>
            <a:xfrm rot="-1931549">
              <a:off x="4302435" y="1607360"/>
              <a:ext cx="1124007" cy="477020"/>
            </a:xfrm>
            <a:custGeom>
              <a:avLst/>
              <a:gdLst/>
              <a:ahLst/>
              <a:cxnLst/>
              <a:rect l="l" t="t" r="r" b="b"/>
              <a:pathLst>
                <a:path w="814737" h="345768" extrusionOk="0">
                  <a:moveTo>
                    <a:pt x="804830" y="218856"/>
                  </a:moveTo>
                  <a:cubicBezTo>
                    <a:pt x="729155" y="367840"/>
                    <a:pt x="532086" y="146335"/>
                    <a:pt x="320040" y="184960"/>
                  </a:cubicBezTo>
                  <a:cubicBezTo>
                    <a:pt x="175786" y="210973"/>
                    <a:pt x="80404" y="251176"/>
                    <a:pt x="0" y="345769"/>
                  </a:cubicBezTo>
                  <a:cubicBezTo>
                    <a:pt x="409903" y="-232038"/>
                    <a:pt x="889963" y="51742"/>
                    <a:pt x="804830" y="21885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161;p12"/>
            <p:cNvSpPr/>
            <p:nvPr/>
          </p:nvSpPr>
          <p:spPr>
            <a:xfrm>
              <a:off x="3963048" y="949065"/>
              <a:ext cx="553783" cy="1135180"/>
            </a:xfrm>
            <a:custGeom>
              <a:avLst/>
              <a:gdLst/>
              <a:ahLst/>
              <a:cxnLst/>
              <a:rect l="l" t="t" r="r" b="b"/>
              <a:pathLst>
                <a:path w="401292" h="822594" extrusionOk="0">
                  <a:moveTo>
                    <a:pt x="401279" y="442645"/>
                  </a:moveTo>
                  <a:cubicBezTo>
                    <a:pt x="400491" y="299179"/>
                    <a:pt x="351618" y="151772"/>
                    <a:pt x="246777" y="54025"/>
                  </a:cubicBezTo>
                  <a:cubicBezTo>
                    <a:pt x="223129" y="31954"/>
                    <a:pt x="195539" y="11458"/>
                    <a:pt x="163220" y="3576"/>
                  </a:cubicBezTo>
                  <a:cubicBezTo>
                    <a:pt x="87545" y="-16131"/>
                    <a:pt x="2411" y="48507"/>
                    <a:pt x="47" y="126547"/>
                  </a:cubicBezTo>
                  <a:cubicBezTo>
                    <a:pt x="-2318" y="217987"/>
                    <a:pt x="85969" y="281049"/>
                    <a:pt x="150607" y="345687"/>
                  </a:cubicBezTo>
                  <a:cubicBezTo>
                    <a:pt x="275155" y="468658"/>
                    <a:pt x="335852" y="648385"/>
                    <a:pt x="316933" y="822594"/>
                  </a:cubicBezTo>
                  <a:cubicBezTo>
                    <a:pt x="369748" y="705930"/>
                    <a:pt x="402067" y="570346"/>
                    <a:pt x="401279" y="44264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162;p12"/>
            <p:cNvSpPr/>
            <p:nvPr/>
          </p:nvSpPr>
          <p:spPr>
            <a:xfrm rot="972124">
              <a:off x="3553815" y="1552776"/>
              <a:ext cx="806965" cy="435346"/>
            </a:xfrm>
            <a:custGeom>
              <a:avLst/>
              <a:gdLst/>
              <a:ahLst/>
              <a:cxnLst/>
              <a:rect l="l" t="t" r="r" b="b"/>
              <a:pathLst>
                <a:path w="584842" h="315514" extrusionOk="0">
                  <a:moveTo>
                    <a:pt x="277415" y="198059"/>
                  </a:moveTo>
                  <a:cubicBezTo>
                    <a:pt x="234848" y="209883"/>
                    <a:pt x="194646" y="229590"/>
                    <a:pt x="150503" y="235896"/>
                  </a:cubicBezTo>
                  <a:cubicBezTo>
                    <a:pt x="93747" y="244567"/>
                    <a:pt x="28320" y="228802"/>
                    <a:pt x="6248" y="167316"/>
                  </a:cubicBezTo>
                  <a:cubicBezTo>
                    <a:pt x="-5576" y="134208"/>
                    <a:pt x="-58" y="97948"/>
                    <a:pt x="18072" y="68781"/>
                  </a:cubicBezTo>
                  <a:cubicBezTo>
                    <a:pt x="63004" y="-6105"/>
                    <a:pt x="148926" y="-5316"/>
                    <a:pt x="224601" y="4931"/>
                  </a:cubicBezTo>
                  <a:cubicBezTo>
                    <a:pt x="471331" y="38827"/>
                    <a:pt x="571442" y="272945"/>
                    <a:pt x="584843" y="315512"/>
                  </a:cubicBezTo>
                  <a:cubicBezTo>
                    <a:pt x="584843" y="316300"/>
                    <a:pt x="449259" y="150762"/>
                    <a:pt x="277415" y="19805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3" name="Google Shape;163;p12"/>
          <p:cNvGrpSpPr/>
          <p:nvPr/>
        </p:nvGrpSpPr>
        <p:grpSpPr>
          <a:xfrm rot="7824342">
            <a:off x="-351334" y="640430"/>
            <a:ext cx="3201133" cy="1362921"/>
            <a:chOff x="4487664" y="-1392325"/>
            <a:chExt cx="3997997" cy="1702034"/>
          </a:xfrm>
        </p:grpSpPr>
        <p:grpSp>
          <p:nvGrpSpPr>
            <p:cNvPr id="164" name="Google Shape;164;p12"/>
            <p:cNvGrpSpPr/>
            <p:nvPr/>
          </p:nvGrpSpPr>
          <p:grpSpPr>
            <a:xfrm>
              <a:off x="5041805" y="-1392325"/>
              <a:ext cx="2896971" cy="1702034"/>
              <a:chOff x="4692026" y="4370063"/>
              <a:chExt cx="2807959" cy="1649737"/>
            </a:xfrm>
          </p:grpSpPr>
          <p:sp>
            <p:nvSpPr>
              <p:cNvPr id="165" name="Google Shape;165;p12"/>
              <p:cNvSpPr/>
              <p:nvPr/>
            </p:nvSpPr>
            <p:spPr>
              <a:xfrm>
                <a:off x="4692026" y="4370063"/>
                <a:ext cx="2807065" cy="1649730"/>
              </a:xfrm>
              <a:custGeom>
                <a:avLst/>
                <a:gdLst/>
                <a:ahLst/>
                <a:cxnLst/>
                <a:rect l="l" t="t" r="r" b="b"/>
                <a:pathLst>
                  <a:path w="1685925" h="1649730" extrusionOk="0">
                    <a:moveTo>
                      <a:pt x="0" y="0"/>
                    </a:moveTo>
                    <a:lnTo>
                      <a:pt x="1685925" y="0"/>
                    </a:lnTo>
                    <a:lnTo>
                      <a:pt x="1685925" y="1649730"/>
                    </a:lnTo>
                    <a:lnTo>
                      <a:pt x="0" y="164973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" name="Google Shape;166;p12"/>
              <p:cNvSpPr/>
              <p:nvPr/>
            </p:nvSpPr>
            <p:spPr>
              <a:xfrm>
                <a:off x="6377940" y="4370070"/>
                <a:ext cx="1122045" cy="1649730"/>
              </a:xfrm>
              <a:custGeom>
                <a:avLst/>
                <a:gdLst/>
                <a:ahLst/>
                <a:cxnLst/>
                <a:rect l="l" t="t" r="r" b="b"/>
                <a:pathLst>
                  <a:path w="1122045" h="1649730" extrusionOk="0">
                    <a:moveTo>
                      <a:pt x="0" y="0"/>
                    </a:moveTo>
                    <a:lnTo>
                      <a:pt x="1122045" y="0"/>
                    </a:lnTo>
                    <a:lnTo>
                      <a:pt x="1122045" y="1649730"/>
                    </a:lnTo>
                    <a:lnTo>
                      <a:pt x="0" y="1649730"/>
                    </a:lnTo>
                    <a:close/>
                  </a:path>
                </a:pathLst>
              </a:custGeom>
              <a:solidFill>
                <a:srgbClr val="000000">
                  <a:alpha val="162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67" name="Google Shape;167;p12"/>
            <p:cNvSpPr/>
            <p:nvPr/>
          </p:nvSpPr>
          <p:spPr>
            <a:xfrm>
              <a:off x="4487664" y="-1392204"/>
              <a:ext cx="2295387" cy="421902"/>
            </a:xfrm>
            <a:custGeom>
              <a:avLst/>
              <a:gdLst/>
              <a:ahLst/>
              <a:cxnLst/>
              <a:rect l="l" t="t" r="r" b="b"/>
              <a:pathLst>
                <a:path w="2223135" h="408622" extrusionOk="0">
                  <a:moveTo>
                    <a:pt x="537210" y="0"/>
                  </a:moveTo>
                  <a:lnTo>
                    <a:pt x="2223135" y="0"/>
                  </a:lnTo>
                  <a:lnTo>
                    <a:pt x="1684973" y="408623"/>
                  </a:lnTo>
                  <a:lnTo>
                    <a:pt x="0" y="40862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168;p12"/>
            <p:cNvSpPr/>
            <p:nvPr/>
          </p:nvSpPr>
          <p:spPr>
            <a:xfrm>
              <a:off x="6781332" y="-1392204"/>
              <a:ext cx="1704329" cy="421902"/>
            </a:xfrm>
            <a:custGeom>
              <a:avLst/>
              <a:gdLst/>
              <a:ahLst/>
              <a:cxnLst/>
              <a:rect l="l" t="t" r="r" b="b"/>
              <a:pathLst>
                <a:path w="1650682" h="408622" extrusionOk="0">
                  <a:moveTo>
                    <a:pt x="1122045" y="0"/>
                  </a:moveTo>
                  <a:lnTo>
                    <a:pt x="0" y="0"/>
                  </a:lnTo>
                  <a:lnTo>
                    <a:pt x="528638" y="408623"/>
                  </a:lnTo>
                  <a:lnTo>
                    <a:pt x="1650682" y="40862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Google Shape;169;p12"/>
            <p:cNvSpPr/>
            <p:nvPr/>
          </p:nvSpPr>
          <p:spPr>
            <a:xfrm>
              <a:off x="4487664" y="-1392204"/>
              <a:ext cx="2295387" cy="421902"/>
            </a:xfrm>
            <a:custGeom>
              <a:avLst/>
              <a:gdLst/>
              <a:ahLst/>
              <a:cxnLst/>
              <a:rect l="l" t="t" r="r" b="b"/>
              <a:pathLst>
                <a:path w="2223135" h="408622" extrusionOk="0">
                  <a:moveTo>
                    <a:pt x="537210" y="0"/>
                  </a:moveTo>
                  <a:lnTo>
                    <a:pt x="2223135" y="0"/>
                  </a:lnTo>
                  <a:lnTo>
                    <a:pt x="1684973" y="408623"/>
                  </a:lnTo>
                  <a:lnTo>
                    <a:pt x="0" y="408623"/>
                  </a:lnTo>
                  <a:close/>
                </a:path>
              </a:pathLst>
            </a:custGeom>
            <a:solidFill>
              <a:srgbClr val="FFFFFF">
                <a:alpha val="5809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170;p12"/>
            <p:cNvSpPr/>
            <p:nvPr/>
          </p:nvSpPr>
          <p:spPr>
            <a:xfrm>
              <a:off x="6781332" y="-1392204"/>
              <a:ext cx="1704329" cy="421902"/>
            </a:xfrm>
            <a:custGeom>
              <a:avLst/>
              <a:gdLst/>
              <a:ahLst/>
              <a:cxnLst/>
              <a:rect l="l" t="t" r="r" b="b"/>
              <a:pathLst>
                <a:path w="1650682" h="408622" extrusionOk="0">
                  <a:moveTo>
                    <a:pt x="1122045" y="0"/>
                  </a:moveTo>
                  <a:lnTo>
                    <a:pt x="0" y="0"/>
                  </a:lnTo>
                  <a:lnTo>
                    <a:pt x="528638" y="408623"/>
                  </a:lnTo>
                  <a:lnTo>
                    <a:pt x="1650682" y="408623"/>
                  </a:lnTo>
                  <a:close/>
                </a:path>
              </a:pathLst>
            </a:custGeom>
            <a:solidFill>
              <a:srgbClr val="FFFFFF">
                <a:alpha val="245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4941264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8 Three columns">
  <p:cSld name="008 Three columns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3"/>
          <p:cNvSpPr txBox="1">
            <a:spLocks noGrp="1"/>
          </p:cNvSpPr>
          <p:nvPr>
            <p:ph type="subTitle" idx="1"/>
          </p:nvPr>
        </p:nvSpPr>
        <p:spPr>
          <a:xfrm>
            <a:off x="5056206" y="1729975"/>
            <a:ext cx="64068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73" name="Google Shape;173;p13"/>
          <p:cNvSpPr txBox="1">
            <a:spLocks noGrp="1"/>
          </p:cNvSpPr>
          <p:nvPr>
            <p:ph type="subTitle" idx="2"/>
          </p:nvPr>
        </p:nvSpPr>
        <p:spPr>
          <a:xfrm>
            <a:off x="5056206" y="3334868"/>
            <a:ext cx="64068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74" name="Google Shape;174;p13"/>
          <p:cNvSpPr txBox="1">
            <a:spLocks noGrp="1"/>
          </p:cNvSpPr>
          <p:nvPr>
            <p:ph type="subTitle" idx="3"/>
          </p:nvPr>
        </p:nvSpPr>
        <p:spPr>
          <a:xfrm>
            <a:off x="5056206" y="4939762"/>
            <a:ext cx="64068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75" name="Google Shape;175;p1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76" name="Google Shape;176;p13"/>
          <p:cNvSpPr txBox="1">
            <a:spLocks noGrp="1"/>
          </p:cNvSpPr>
          <p:nvPr>
            <p:ph type="body" idx="4"/>
          </p:nvPr>
        </p:nvSpPr>
        <p:spPr>
          <a:xfrm>
            <a:off x="5056200" y="2167925"/>
            <a:ext cx="6406800" cy="92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177" name="Google Shape;177;p13"/>
          <p:cNvSpPr txBox="1">
            <a:spLocks noGrp="1"/>
          </p:cNvSpPr>
          <p:nvPr>
            <p:ph type="body" idx="5"/>
          </p:nvPr>
        </p:nvSpPr>
        <p:spPr>
          <a:xfrm>
            <a:off x="5056200" y="3761388"/>
            <a:ext cx="6406800" cy="92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178" name="Google Shape;178;p13"/>
          <p:cNvSpPr txBox="1">
            <a:spLocks noGrp="1"/>
          </p:cNvSpPr>
          <p:nvPr>
            <p:ph type="body" idx="6"/>
          </p:nvPr>
        </p:nvSpPr>
        <p:spPr>
          <a:xfrm>
            <a:off x="5056200" y="5353050"/>
            <a:ext cx="6407700" cy="92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57637996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0 Text and Image">
  <p:cSld name="010 Text and Image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4"/>
          <p:cNvSpPr txBox="1">
            <a:spLocks noGrp="1"/>
          </p:cNvSpPr>
          <p:nvPr>
            <p:ph type="title"/>
          </p:nvPr>
        </p:nvSpPr>
        <p:spPr>
          <a:xfrm>
            <a:off x="411275" y="1727000"/>
            <a:ext cx="4458300" cy="2377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2pPr>
            <a:lvl3pPr lvl="2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3pPr>
            <a:lvl4pPr lvl="3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4pPr>
            <a:lvl5pPr lvl="4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5pPr>
            <a:lvl6pPr lvl="5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6pPr>
            <a:lvl7pPr lvl="6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7pPr>
            <a:lvl8pPr lvl="7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8pPr>
            <a:lvl9pPr lvl="8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9pPr>
          </a:lstStyle>
          <a:p>
            <a:endParaRPr/>
          </a:p>
        </p:txBody>
      </p:sp>
      <p:sp>
        <p:nvSpPr>
          <p:cNvPr id="181" name="Google Shape;181;p14"/>
          <p:cNvSpPr txBox="1">
            <a:spLocks noGrp="1"/>
          </p:cNvSpPr>
          <p:nvPr>
            <p:ph type="subTitle" idx="1"/>
          </p:nvPr>
        </p:nvSpPr>
        <p:spPr>
          <a:xfrm>
            <a:off x="411275" y="5029775"/>
            <a:ext cx="44583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77501416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1 Background image">
  <p:cSld name="011 Background image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5"/>
          <p:cNvSpPr txBox="1">
            <a:spLocks noGrp="1"/>
          </p:cNvSpPr>
          <p:nvPr>
            <p:ph type="title"/>
          </p:nvPr>
        </p:nvSpPr>
        <p:spPr>
          <a:xfrm>
            <a:off x="7223375" y="2088000"/>
            <a:ext cx="4458300" cy="2377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465801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2 Percentages">
  <p:cSld name="012 Percentages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6"/>
          <p:cNvSpPr txBox="1">
            <a:spLocks noGrp="1"/>
          </p:cNvSpPr>
          <p:nvPr>
            <p:ph type="title" hasCustomPrompt="1"/>
          </p:nvPr>
        </p:nvSpPr>
        <p:spPr>
          <a:xfrm>
            <a:off x="2703038" y="1918250"/>
            <a:ext cx="3510300" cy="12573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r>
              <a:t>xx%</a:t>
            </a:r>
          </a:p>
        </p:txBody>
      </p:sp>
      <p:sp>
        <p:nvSpPr>
          <p:cNvPr id="186" name="Google Shape;186;p16"/>
          <p:cNvSpPr txBox="1">
            <a:spLocks noGrp="1"/>
          </p:cNvSpPr>
          <p:nvPr>
            <p:ph type="title" idx="2"/>
          </p:nvPr>
        </p:nvSpPr>
        <p:spPr>
          <a:xfrm>
            <a:off x="415600" y="4409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9pPr>
          </a:lstStyle>
          <a:p>
            <a:endParaRPr/>
          </a:p>
        </p:txBody>
      </p:sp>
      <p:sp>
        <p:nvSpPr>
          <p:cNvPr id="187" name="Google Shape;187;p16"/>
          <p:cNvSpPr txBox="1">
            <a:spLocks noGrp="1"/>
          </p:cNvSpPr>
          <p:nvPr>
            <p:ph type="title" idx="3" hasCustomPrompt="1"/>
          </p:nvPr>
        </p:nvSpPr>
        <p:spPr>
          <a:xfrm>
            <a:off x="2703038" y="3582888"/>
            <a:ext cx="3510300" cy="12573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r>
              <a:t>xx%</a:t>
            </a:r>
          </a:p>
        </p:txBody>
      </p:sp>
      <p:sp>
        <p:nvSpPr>
          <p:cNvPr id="188" name="Google Shape;188;p16"/>
          <p:cNvSpPr txBox="1">
            <a:spLocks noGrp="1"/>
          </p:cNvSpPr>
          <p:nvPr>
            <p:ph type="title" idx="4" hasCustomPrompt="1"/>
          </p:nvPr>
        </p:nvSpPr>
        <p:spPr>
          <a:xfrm>
            <a:off x="2703038" y="5247525"/>
            <a:ext cx="3510300" cy="12573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r>
              <a:t>xx%</a:t>
            </a:r>
          </a:p>
        </p:txBody>
      </p:sp>
      <p:sp>
        <p:nvSpPr>
          <p:cNvPr id="189" name="Google Shape;189;p16"/>
          <p:cNvSpPr txBox="1">
            <a:spLocks noGrp="1"/>
          </p:cNvSpPr>
          <p:nvPr>
            <p:ph type="body" idx="1"/>
          </p:nvPr>
        </p:nvSpPr>
        <p:spPr>
          <a:xfrm>
            <a:off x="6269900" y="5399925"/>
            <a:ext cx="5448600" cy="9252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190" name="Google Shape;190;p16"/>
          <p:cNvSpPr txBox="1">
            <a:spLocks noGrp="1"/>
          </p:cNvSpPr>
          <p:nvPr>
            <p:ph type="body" idx="5"/>
          </p:nvPr>
        </p:nvSpPr>
        <p:spPr>
          <a:xfrm>
            <a:off x="6269900" y="3657625"/>
            <a:ext cx="5448600" cy="9252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191" name="Google Shape;191;p16"/>
          <p:cNvSpPr txBox="1">
            <a:spLocks noGrp="1"/>
          </p:cNvSpPr>
          <p:nvPr>
            <p:ph type="body" idx="6"/>
          </p:nvPr>
        </p:nvSpPr>
        <p:spPr>
          <a:xfrm>
            <a:off x="6269900" y="1915325"/>
            <a:ext cx="5448600" cy="9252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grpSp>
        <p:nvGrpSpPr>
          <p:cNvPr id="192" name="Google Shape;192;p16"/>
          <p:cNvGrpSpPr/>
          <p:nvPr/>
        </p:nvGrpSpPr>
        <p:grpSpPr>
          <a:xfrm rot="-8306747">
            <a:off x="10342698" y="-4814"/>
            <a:ext cx="2020206" cy="1442474"/>
            <a:chOff x="3509104" y="949065"/>
            <a:chExt cx="1958007" cy="1398062"/>
          </a:xfrm>
        </p:grpSpPr>
        <p:sp>
          <p:nvSpPr>
            <p:cNvPr id="193" name="Google Shape;193;p16"/>
            <p:cNvSpPr/>
            <p:nvPr/>
          </p:nvSpPr>
          <p:spPr>
            <a:xfrm rot="-1931549">
              <a:off x="4302435" y="1607360"/>
              <a:ext cx="1124007" cy="477020"/>
            </a:xfrm>
            <a:custGeom>
              <a:avLst/>
              <a:gdLst/>
              <a:ahLst/>
              <a:cxnLst/>
              <a:rect l="l" t="t" r="r" b="b"/>
              <a:pathLst>
                <a:path w="814737" h="345768" extrusionOk="0">
                  <a:moveTo>
                    <a:pt x="804830" y="218856"/>
                  </a:moveTo>
                  <a:cubicBezTo>
                    <a:pt x="729155" y="367840"/>
                    <a:pt x="532086" y="146335"/>
                    <a:pt x="320040" y="184960"/>
                  </a:cubicBezTo>
                  <a:cubicBezTo>
                    <a:pt x="175786" y="210973"/>
                    <a:pt x="80404" y="251176"/>
                    <a:pt x="0" y="345769"/>
                  </a:cubicBezTo>
                  <a:cubicBezTo>
                    <a:pt x="409903" y="-232038"/>
                    <a:pt x="889963" y="51742"/>
                    <a:pt x="804830" y="2188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194;p16"/>
            <p:cNvSpPr/>
            <p:nvPr/>
          </p:nvSpPr>
          <p:spPr>
            <a:xfrm>
              <a:off x="3963048" y="949065"/>
              <a:ext cx="553783" cy="1135180"/>
            </a:xfrm>
            <a:custGeom>
              <a:avLst/>
              <a:gdLst/>
              <a:ahLst/>
              <a:cxnLst/>
              <a:rect l="l" t="t" r="r" b="b"/>
              <a:pathLst>
                <a:path w="401292" h="822594" extrusionOk="0">
                  <a:moveTo>
                    <a:pt x="401279" y="442645"/>
                  </a:moveTo>
                  <a:cubicBezTo>
                    <a:pt x="400491" y="299179"/>
                    <a:pt x="351618" y="151772"/>
                    <a:pt x="246777" y="54025"/>
                  </a:cubicBezTo>
                  <a:cubicBezTo>
                    <a:pt x="223129" y="31954"/>
                    <a:pt x="195539" y="11458"/>
                    <a:pt x="163220" y="3576"/>
                  </a:cubicBezTo>
                  <a:cubicBezTo>
                    <a:pt x="87545" y="-16131"/>
                    <a:pt x="2411" y="48507"/>
                    <a:pt x="47" y="126547"/>
                  </a:cubicBezTo>
                  <a:cubicBezTo>
                    <a:pt x="-2318" y="217987"/>
                    <a:pt x="85969" y="281049"/>
                    <a:pt x="150607" y="345687"/>
                  </a:cubicBezTo>
                  <a:cubicBezTo>
                    <a:pt x="275155" y="468658"/>
                    <a:pt x="335852" y="648385"/>
                    <a:pt x="316933" y="822594"/>
                  </a:cubicBezTo>
                  <a:cubicBezTo>
                    <a:pt x="369748" y="705930"/>
                    <a:pt x="402067" y="570346"/>
                    <a:pt x="401279" y="4426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195;p16"/>
            <p:cNvSpPr/>
            <p:nvPr/>
          </p:nvSpPr>
          <p:spPr>
            <a:xfrm rot="972124">
              <a:off x="3553815" y="1552776"/>
              <a:ext cx="806965" cy="435346"/>
            </a:xfrm>
            <a:custGeom>
              <a:avLst/>
              <a:gdLst/>
              <a:ahLst/>
              <a:cxnLst/>
              <a:rect l="l" t="t" r="r" b="b"/>
              <a:pathLst>
                <a:path w="584842" h="315514" extrusionOk="0">
                  <a:moveTo>
                    <a:pt x="277415" y="198059"/>
                  </a:moveTo>
                  <a:cubicBezTo>
                    <a:pt x="234848" y="209883"/>
                    <a:pt x="194646" y="229590"/>
                    <a:pt x="150503" y="235896"/>
                  </a:cubicBezTo>
                  <a:cubicBezTo>
                    <a:pt x="93747" y="244567"/>
                    <a:pt x="28320" y="228802"/>
                    <a:pt x="6248" y="167316"/>
                  </a:cubicBezTo>
                  <a:cubicBezTo>
                    <a:pt x="-5576" y="134208"/>
                    <a:pt x="-58" y="97948"/>
                    <a:pt x="18072" y="68781"/>
                  </a:cubicBezTo>
                  <a:cubicBezTo>
                    <a:pt x="63004" y="-6105"/>
                    <a:pt x="148926" y="-5316"/>
                    <a:pt x="224601" y="4931"/>
                  </a:cubicBezTo>
                  <a:cubicBezTo>
                    <a:pt x="471331" y="38827"/>
                    <a:pt x="571442" y="272945"/>
                    <a:pt x="584843" y="315512"/>
                  </a:cubicBezTo>
                  <a:cubicBezTo>
                    <a:pt x="584843" y="316300"/>
                    <a:pt x="449259" y="150762"/>
                    <a:pt x="277415" y="19805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07458903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2 Percentages">
  <p:cSld name="012 Percentages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6"/>
          <p:cNvSpPr txBox="1">
            <a:spLocks noGrp="1"/>
          </p:cNvSpPr>
          <p:nvPr>
            <p:ph type="title" hasCustomPrompt="1"/>
          </p:nvPr>
        </p:nvSpPr>
        <p:spPr>
          <a:xfrm>
            <a:off x="2703038" y="1918250"/>
            <a:ext cx="3510300" cy="12573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r>
              <a:t>xx%</a:t>
            </a:r>
          </a:p>
        </p:txBody>
      </p:sp>
      <p:sp>
        <p:nvSpPr>
          <p:cNvPr id="186" name="Google Shape;186;p16"/>
          <p:cNvSpPr txBox="1">
            <a:spLocks noGrp="1"/>
          </p:cNvSpPr>
          <p:nvPr>
            <p:ph type="title" idx="2"/>
          </p:nvPr>
        </p:nvSpPr>
        <p:spPr>
          <a:xfrm>
            <a:off x="415600" y="4409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9pPr>
          </a:lstStyle>
          <a:p>
            <a:endParaRPr/>
          </a:p>
        </p:txBody>
      </p:sp>
      <p:sp>
        <p:nvSpPr>
          <p:cNvPr id="187" name="Google Shape;187;p16"/>
          <p:cNvSpPr txBox="1">
            <a:spLocks noGrp="1"/>
          </p:cNvSpPr>
          <p:nvPr>
            <p:ph type="title" idx="3" hasCustomPrompt="1"/>
          </p:nvPr>
        </p:nvSpPr>
        <p:spPr>
          <a:xfrm>
            <a:off x="2703038" y="3582888"/>
            <a:ext cx="3510300" cy="12573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r>
              <a:t>xx%</a:t>
            </a:r>
          </a:p>
        </p:txBody>
      </p:sp>
      <p:sp>
        <p:nvSpPr>
          <p:cNvPr id="188" name="Google Shape;188;p16"/>
          <p:cNvSpPr txBox="1">
            <a:spLocks noGrp="1"/>
          </p:cNvSpPr>
          <p:nvPr>
            <p:ph type="title" idx="4" hasCustomPrompt="1"/>
          </p:nvPr>
        </p:nvSpPr>
        <p:spPr>
          <a:xfrm>
            <a:off x="2703038" y="5247525"/>
            <a:ext cx="3510300" cy="12573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r>
              <a:t>xx%</a:t>
            </a:r>
          </a:p>
        </p:txBody>
      </p:sp>
      <p:sp>
        <p:nvSpPr>
          <p:cNvPr id="189" name="Google Shape;189;p16"/>
          <p:cNvSpPr txBox="1">
            <a:spLocks noGrp="1"/>
          </p:cNvSpPr>
          <p:nvPr>
            <p:ph type="body" idx="1"/>
          </p:nvPr>
        </p:nvSpPr>
        <p:spPr>
          <a:xfrm>
            <a:off x="6269900" y="5399925"/>
            <a:ext cx="5448600" cy="9252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190" name="Google Shape;190;p16"/>
          <p:cNvSpPr txBox="1">
            <a:spLocks noGrp="1"/>
          </p:cNvSpPr>
          <p:nvPr>
            <p:ph type="body" idx="5"/>
          </p:nvPr>
        </p:nvSpPr>
        <p:spPr>
          <a:xfrm>
            <a:off x="6269900" y="3657625"/>
            <a:ext cx="5448600" cy="9252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191" name="Google Shape;191;p16"/>
          <p:cNvSpPr txBox="1">
            <a:spLocks noGrp="1"/>
          </p:cNvSpPr>
          <p:nvPr>
            <p:ph type="body" idx="6"/>
          </p:nvPr>
        </p:nvSpPr>
        <p:spPr>
          <a:xfrm>
            <a:off x="6269900" y="1915325"/>
            <a:ext cx="5448600" cy="9252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grpSp>
        <p:nvGrpSpPr>
          <p:cNvPr id="192" name="Google Shape;192;p16"/>
          <p:cNvGrpSpPr/>
          <p:nvPr/>
        </p:nvGrpSpPr>
        <p:grpSpPr>
          <a:xfrm rot="-8306747">
            <a:off x="10342698" y="-4814"/>
            <a:ext cx="2020206" cy="1442474"/>
            <a:chOff x="3509104" y="949065"/>
            <a:chExt cx="1958007" cy="1398062"/>
          </a:xfrm>
        </p:grpSpPr>
        <p:sp>
          <p:nvSpPr>
            <p:cNvPr id="193" name="Google Shape;193;p16"/>
            <p:cNvSpPr/>
            <p:nvPr/>
          </p:nvSpPr>
          <p:spPr>
            <a:xfrm rot="-1931549">
              <a:off x="4302435" y="1607360"/>
              <a:ext cx="1124007" cy="477020"/>
            </a:xfrm>
            <a:custGeom>
              <a:avLst/>
              <a:gdLst/>
              <a:ahLst/>
              <a:cxnLst/>
              <a:rect l="l" t="t" r="r" b="b"/>
              <a:pathLst>
                <a:path w="814737" h="345768" extrusionOk="0">
                  <a:moveTo>
                    <a:pt x="804830" y="218856"/>
                  </a:moveTo>
                  <a:cubicBezTo>
                    <a:pt x="729155" y="367840"/>
                    <a:pt x="532086" y="146335"/>
                    <a:pt x="320040" y="184960"/>
                  </a:cubicBezTo>
                  <a:cubicBezTo>
                    <a:pt x="175786" y="210973"/>
                    <a:pt x="80404" y="251176"/>
                    <a:pt x="0" y="345769"/>
                  </a:cubicBezTo>
                  <a:cubicBezTo>
                    <a:pt x="409903" y="-232038"/>
                    <a:pt x="889963" y="51742"/>
                    <a:pt x="804830" y="2188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194;p16"/>
            <p:cNvSpPr/>
            <p:nvPr/>
          </p:nvSpPr>
          <p:spPr>
            <a:xfrm>
              <a:off x="3963048" y="949065"/>
              <a:ext cx="553783" cy="1135180"/>
            </a:xfrm>
            <a:custGeom>
              <a:avLst/>
              <a:gdLst/>
              <a:ahLst/>
              <a:cxnLst/>
              <a:rect l="l" t="t" r="r" b="b"/>
              <a:pathLst>
                <a:path w="401292" h="822594" extrusionOk="0">
                  <a:moveTo>
                    <a:pt x="401279" y="442645"/>
                  </a:moveTo>
                  <a:cubicBezTo>
                    <a:pt x="400491" y="299179"/>
                    <a:pt x="351618" y="151772"/>
                    <a:pt x="246777" y="54025"/>
                  </a:cubicBezTo>
                  <a:cubicBezTo>
                    <a:pt x="223129" y="31954"/>
                    <a:pt x="195539" y="11458"/>
                    <a:pt x="163220" y="3576"/>
                  </a:cubicBezTo>
                  <a:cubicBezTo>
                    <a:pt x="87545" y="-16131"/>
                    <a:pt x="2411" y="48507"/>
                    <a:pt x="47" y="126547"/>
                  </a:cubicBezTo>
                  <a:cubicBezTo>
                    <a:pt x="-2318" y="217987"/>
                    <a:pt x="85969" y="281049"/>
                    <a:pt x="150607" y="345687"/>
                  </a:cubicBezTo>
                  <a:cubicBezTo>
                    <a:pt x="275155" y="468658"/>
                    <a:pt x="335852" y="648385"/>
                    <a:pt x="316933" y="822594"/>
                  </a:cubicBezTo>
                  <a:cubicBezTo>
                    <a:pt x="369748" y="705930"/>
                    <a:pt x="402067" y="570346"/>
                    <a:pt x="401279" y="4426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195;p16"/>
            <p:cNvSpPr/>
            <p:nvPr/>
          </p:nvSpPr>
          <p:spPr>
            <a:xfrm rot="972124">
              <a:off x="3553815" y="1552776"/>
              <a:ext cx="806965" cy="435346"/>
            </a:xfrm>
            <a:custGeom>
              <a:avLst/>
              <a:gdLst/>
              <a:ahLst/>
              <a:cxnLst/>
              <a:rect l="l" t="t" r="r" b="b"/>
              <a:pathLst>
                <a:path w="584842" h="315514" extrusionOk="0">
                  <a:moveTo>
                    <a:pt x="277415" y="198059"/>
                  </a:moveTo>
                  <a:cubicBezTo>
                    <a:pt x="234848" y="209883"/>
                    <a:pt x="194646" y="229590"/>
                    <a:pt x="150503" y="235896"/>
                  </a:cubicBezTo>
                  <a:cubicBezTo>
                    <a:pt x="93747" y="244567"/>
                    <a:pt x="28320" y="228802"/>
                    <a:pt x="6248" y="167316"/>
                  </a:cubicBezTo>
                  <a:cubicBezTo>
                    <a:pt x="-5576" y="134208"/>
                    <a:pt x="-58" y="97948"/>
                    <a:pt x="18072" y="68781"/>
                  </a:cubicBezTo>
                  <a:cubicBezTo>
                    <a:pt x="63004" y="-6105"/>
                    <a:pt x="148926" y="-5316"/>
                    <a:pt x="224601" y="4931"/>
                  </a:cubicBezTo>
                  <a:cubicBezTo>
                    <a:pt x="471331" y="38827"/>
                    <a:pt x="571442" y="272945"/>
                    <a:pt x="584843" y="315512"/>
                  </a:cubicBezTo>
                  <a:cubicBezTo>
                    <a:pt x="584843" y="316300"/>
                    <a:pt x="449259" y="150762"/>
                    <a:pt x="277415" y="19805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07458903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3 Six columns">
  <p:cSld name="013 Six columns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7"/>
          <p:cNvSpPr txBox="1">
            <a:spLocks noGrp="1"/>
          </p:cNvSpPr>
          <p:nvPr>
            <p:ph type="subTitle" idx="1"/>
          </p:nvPr>
        </p:nvSpPr>
        <p:spPr>
          <a:xfrm>
            <a:off x="415600" y="1706400"/>
            <a:ext cx="32505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98" name="Google Shape;198;p17"/>
          <p:cNvSpPr txBox="1">
            <a:spLocks noGrp="1"/>
          </p:cNvSpPr>
          <p:nvPr>
            <p:ph type="subTitle" idx="2"/>
          </p:nvPr>
        </p:nvSpPr>
        <p:spPr>
          <a:xfrm>
            <a:off x="415600" y="3182125"/>
            <a:ext cx="32505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99" name="Google Shape;199;p17"/>
          <p:cNvSpPr txBox="1">
            <a:spLocks noGrp="1"/>
          </p:cNvSpPr>
          <p:nvPr>
            <p:ph type="subTitle" idx="3"/>
          </p:nvPr>
        </p:nvSpPr>
        <p:spPr>
          <a:xfrm>
            <a:off x="415600" y="4687580"/>
            <a:ext cx="32505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200" name="Google Shape;200;p17"/>
          <p:cNvSpPr txBox="1">
            <a:spLocks noGrp="1"/>
          </p:cNvSpPr>
          <p:nvPr>
            <p:ph type="subTitle" idx="4"/>
          </p:nvPr>
        </p:nvSpPr>
        <p:spPr>
          <a:xfrm>
            <a:off x="4266987" y="1723750"/>
            <a:ext cx="32505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201" name="Google Shape;201;p17"/>
          <p:cNvSpPr txBox="1">
            <a:spLocks noGrp="1"/>
          </p:cNvSpPr>
          <p:nvPr>
            <p:ph type="subTitle" idx="5"/>
          </p:nvPr>
        </p:nvSpPr>
        <p:spPr>
          <a:xfrm>
            <a:off x="4266987" y="3182125"/>
            <a:ext cx="32505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202" name="Google Shape;202;p17"/>
          <p:cNvSpPr txBox="1">
            <a:spLocks noGrp="1"/>
          </p:cNvSpPr>
          <p:nvPr>
            <p:ph type="subTitle" idx="6"/>
          </p:nvPr>
        </p:nvSpPr>
        <p:spPr>
          <a:xfrm>
            <a:off x="4266987" y="4687580"/>
            <a:ext cx="32505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203" name="Google Shape;203;p1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04" name="Google Shape;204;p17"/>
          <p:cNvSpPr txBox="1">
            <a:spLocks noGrp="1"/>
          </p:cNvSpPr>
          <p:nvPr>
            <p:ph type="body" idx="7"/>
          </p:nvPr>
        </p:nvSpPr>
        <p:spPr>
          <a:xfrm>
            <a:off x="4266987" y="2132600"/>
            <a:ext cx="3250500" cy="83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205" name="Google Shape;205;p17"/>
          <p:cNvSpPr txBox="1">
            <a:spLocks noGrp="1"/>
          </p:cNvSpPr>
          <p:nvPr>
            <p:ph type="body" idx="8"/>
          </p:nvPr>
        </p:nvSpPr>
        <p:spPr>
          <a:xfrm>
            <a:off x="4266987" y="5104400"/>
            <a:ext cx="3250500" cy="83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rtl="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rtl="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206" name="Google Shape;206;p17"/>
          <p:cNvSpPr txBox="1">
            <a:spLocks noGrp="1"/>
          </p:cNvSpPr>
          <p:nvPr>
            <p:ph type="body" idx="9"/>
          </p:nvPr>
        </p:nvSpPr>
        <p:spPr>
          <a:xfrm>
            <a:off x="4266987" y="3580400"/>
            <a:ext cx="3250500" cy="83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rtl="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rtl="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207" name="Google Shape;207;p17"/>
          <p:cNvSpPr txBox="1">
            <a:spLocks noGrp="1"/>
          </p:cNvSpPr>
          <p:nvPr>
            <p:ph type="body" idx="13"/>
          </p:nvPr>
        </p:nvSpPr>
        <p:spPr>
          <a:xfrm>
            <a:off x="415600" y="2132600"/>
            <a:ext cx="3250500" cy="83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rtl="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rtl="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208" name="Google Shape;208;p17"/>
          <p:cNvSpPr txBox="1">
            <a:spLocks noGrp="1"/>
          </p:cNvSpPr>
          <p:nvPr>
            <p:ph type="body" idx="14"/>
          </p:nvPr>
        </p:nvSpPr>
        <p:spPr>
          <a:xfrm>
            <a:off x="415600" y="5104400"/>
            <a:ext cx="3250500" cy="83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rtl="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rtl="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209" name="Google Shape;209;p17"/>
          <p:cNvSpPr txBox="1">
            <a:spLocks noGrp="1"/>
          </p:cNvSpPr>
          <p:nvPr>
            <p:ph type="body" idx="15"/>
          </p:nvPr>
        </p:nvSpPr>
        <p:spPr>
          <a:xfrm>
            <a:off x="415600" y="3580400"/>
            <a:ext cx="3250500" cy="83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rtl="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rtl="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grpSp>
        <p:nvGrpSpPr>
          <p:cNvPr id="210" name="Google Shape;210;p17"/>
          <p:cNvGrpSpPr/>
          <p:nvPr/>
        </p:nvGrpSpPr>
        <p:grpSpPr>
          <a:xfrm>
            <a:off x="7285317" y="963390"/>
            <a:ext cx="4700732" cy="5054674"/>
            <a:chOff x="7285317" y="963390"/>
            <a:chExt cx="4700732" cy="5054674"/>
          </a:xfrm>
        </p:grpSpPr>
        <p:sp>
          <p:nvSpPr>
            <p:cNvPr id="211" name="Google Shape;211;p17"/>
            <p:cNvSpPr/>
            <p:nvPr/>
          </p:nvSpPr>
          <p:spPr>
            <a:xfrm flipH="1">
              <a:off x="7980647" y="5438139"/>
              <a:ext cx="3318891" cy="165944"/>
            </a:xfrm>
            <a:custGeom>
              <a:avLst/>
              <a:gdLst/>
              <a:ahLst/>
              <a:cxnLst/>
              <a:rect l="l" t="t" r="r" b="b"/>
              <a:pathLst>
                <a:path w="4724400" h="236219" extrusionOk="0">
                  <a:moveTo>
                    <a:pt x="2362200" y="236220"/>
                  </a:moveTo>
                  <a:cubicBezTo>
                    <a:pt x="3663315" y="236220"/>
                    <a:pt x="4724400" y="182880"/>
                    <a:pt x="4724400" y="118110"/>
                  </a:cubicBezTo>
                  <a:cubicBezTo>
                    <a:pt x="4724400" y="52388"/>
                    <a:pt x="3663315" y="0"/>
                    <a:pt x="2362200" y="0"/>
                  </a:cubicBezTo>
                  <a:cubicBezTo>
                    <a:pt x="1061085" y="0"/>
                    <a:pt x="0" y="53340"/>
                    <a:pt x="0" y="118110"/>
                  </a:cubicBezTo>
                  <a:cubicBezTo>
                    <a:pt x="0" y="182880"/>
                    <a:pt x="1061085" y="236220"/>
                    <a:pt x="2362200" y="236220"/>
                  </a:cubicBezTo>
                  <a:close/>
                </a:path>
              </a:pathLst>
            </a:custGeom>
            <a:solidFill>
              <a:srgbClr val="000000">
                <a:alpha val="234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Google Shape;212;p17"/>
            <p:cNvSpPr/>
            <p:nvPr/>
          </p:nvSpPr>
          <p:spPr>
            <a:xfrm rot="2700000" flipH="1">
              <a:off x="7973724" y="2005738"/>
              <a:ext cx="3323920" cy="3323920"/>
            </a:xfrm>
            <a:custGeom>
              <a:avLst/>
              <a:gdLst/>
              <a:ahLst/>
              <a:cxnLst/>
              <a:rect l="l" t="t" r="r" b="b"/>
              <a:pathLst>
                <a:path w="4724354" h="4724354" extrusionOk="0">
                  <a:moveTo>
                    <a:pt x="4724355" y="2362177"/>
                  </a:moveTo>
                  <a:cubicBezTo>
                    <a:pt x="4724355" y="3666772"/>
                    <a:pt x="3666772" y="4724355"/>
                    <a:pt x="2362177" y="4724355"/>
                  </a:cubicBezTo>
                  <a:cubicBezTo>
                    <a:pt x="1057583" y="4724355"/>
                    <a:pt x="0" y="3666772"/>
                    <a:pt x="0" y="2362177"/>
                  </a:cubicBezTo>
                  <a:cubicBezTo>
                    <a:pt x="0" y="1057583"/>
                    <a:pt x="1057583" y="0"/>
                    <a:pt x="2362177" y="0"/>
                  </a:cubicBezTo>
                  <a:cubicBezTo>
                    <a:pt x="3666772" y="0"/>
                    <a:pt x="4724355" y="1057583"/>
                    <a:pt x="4724355" y="23621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13" name="Google Shape;213;p17"/>
            <p:cNvGrpSpPr/>
            <p:nvPr/>
          </p:nvGrpSpPr>
          <p:grpSpPr>
            <a:xfrm flipH="1">
              <a:off x="9116725" y="2445393"/>
              <a:ext cx="1060695" cy="1784047"/>
              <a:chOff x="3083744" y="1423529"/>
              <a:chExt cx="913447" cy="1536382"/>
            </a:xfrm>
          </p:grpSpPr>
          <p:sp>
            <p:nvSpPr>
              <p:cNvPr id="214" name="Google Shape;214;p17"/>
              <p:cNvSpPr/>
              <p:nvPr/>
            </p:nvSpPr>
            <p:spPr>
              <a:xfrm>
                <a:off x="3375209" y="2458896"/>
                <a:ext cx="330517" cy="439102"/>
              </a:xfrm>
              <a:custGeom>
                <a:avLst/>
                <a:gdLst/>
                <a:ahLst/>
                <a:cxnLst/>
                <a:rect l="l" t="t" r="r" b="b"/>
                <a:pathLst>
                  <a:path w="330517" h="439102" extrusionOk="0">
                    <a:moveTo>
                      <a:pt x="0" y="0"/>
                    </a:moveTo>
                    <a:lnTo>
                      <a:pt x="330517" y="0"/>
                    </a:lnTo>
                    <a:lnTo>
                      <a:pt x="330517" y="439103"/>
                    </a:lnTo>
                    <a:lnTo>
                      <a:pt x="0" y="439103"/>
                    </a:lnTo>
                    <a:close/>
                  </a:path>
                </a:pathLst>
              </a:custGeom>
              <a:solidFill>
                <a:srgbClr val="56484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5" name="Google Shape;215;p17"/>
              <p:cNvSpPr/>
              <p:nvPr/>
            </p:nvSpPr>
            <p:spPr>
              <a:xfrm>
                <a:off x="3375209" y="2502711"/>
                <a:ext cx="330517" cy="108584"/>
              </a:xfrm>
              <a:custGeom>
                <a:avLst/>
                <a:gdLst/>
                <a:ahLst/>
                <a:cxnLst/>
                <a:rect l="l" t="t" r="r" b="b"/>
                <a:pathLst>
                  <a:path w="330517" h="108584" extrusionOk="0">
                    <a:moveTo>
                      <a:pt x="0" y="40957"/>
                    </a:moveTo>
                    <a:lnTo>
                      <a:pt x="330517" y="0"/>
                    </a:lnTo>
                    <a:lnTo>
                      <a:pt x="330517" y="66675"/>
                    </a:lnTo>
                    <a:lnTo>
                      <a:pt x="0" y="108585"/>
                    </a:lnTo>
                    <a:close/>
                  </a:path>
                </a:pathLst>
              </a:custGeom>
              <a:solidFill>
                <a:srgbClr val="86736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6" name="Google Shape;216;p17"/>
              <p:cNvSpPr/>
              <p:nvPr/>
            </p:nvSpPr>
            <p:spPr>
              <a:xfrm>
                <a:off x="3375209" y="2625583"/>
                <a:ext cx="330517" cy="108585"/>
              </a:xfrm>
              <a:custGeom>
                <a:avLst/>
                <a:gdLst/>
                <a:ahLst/>
                <a:cxnLst/>
                <a:rect l="l" t="t" r="r" b="b"/>
                <a:pathLst>
                  <a:path w="330517" h="108585" extrusionOk="0">
                    <a:moveTo>
                      <a:pt x="0" y="40958"/>
                    </a:moveTo>
                    <a:cubicBezTo>
                      <a:pt x="110490" y="27623"/>
                      <a:pt x="220027" y="13335"/>
                      <a:pt x="330517" y="0"/>
                    </a:cubicBezTo>
                    <a:cubicBezTo>
                      <a:pt x="330517" y="22860"/>
                      <a:pt x="330517" y="44767"/>
                      <a:pt x="330517" y="67628"/>
                    </a:cubicBezTo>
                    <a:cubicBezTo>
                      <a:pt x="220027" y="80963"/>
                      <a:pt x="110490" y="95250"/>
                      <a:pt x="0" y="108585"/>
                    </a:cubicBezTo>
                    <a:cubicBezTo>
                      <a:pt x="0" y="86678"/>
                      <a:pt x="0" y="63817"/>
                      <a:pt x="0" y="40958"/>
                    </a:cubicBezTo>
                    <a:close/>
                  </a:path>
                </a:pathLst>
              </a:custGeom>
              <a:solidFill>
                <a:srgbClr val="86736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7" name="Google Shape;217;p17"/>
              <p:cNvSpPr/>
              <p:nvPr/>
            </p:nvSpPr>
            <p:spPr>
              <a:xfrm>
                <a:off x="3375209" y="2748456"/>
                <a:ext cx="330517" cy="109537"/>
              </a:xfrm>
              <a:custGeom>
                <a:avLst/>
                <a:gdLst/>
                <a:ahLst/>
                <a:cxnLst/>
                <a:rect l="l" t="t" r="r" b="b"/>
                <a:pathLst>
                  <a:path w="330517" h="109537" extrusionOk="0">
                    <a:moveTo>
                      <a:pt x="0" y="41910"/>
                    </a:moveTo>
                    <a:lnTo>
                      <a:pt x="330517" y="0"/>
                    </a:lnTo>
                    <a:lnTo>
                      <a:pt x="330517" y="67627"/>
                    </a:lnTo>
                    <a:lnTo>
                      <a:pt x="0" y="109538"/>
                    </a:lnTo>
                    <a:close/>
                  </a:path>
                </a:pathLst>
              </a:custGeom>
              <a:solidFill>
                <a:srgbClr val="86736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" name="Google Shape;218;p17"/>
              <p:cNvSpPr/>
              <p:nvPr/>
            </p:nvSpPr>
            <p:spPr>
              <a:xfrm>
                <a:off x="3375209" y="2897999"/>
                <a:ext cx="330517" cy="61912"/>
              </a:xfrm>
              <a:custGeom>
                <a:avLst/>
                <a:gdLst/>
                <a:ahLst/>
                <a:cxnLst/>
                <a:rect l="l" t="t" r="r" b="b"/>
                <a:pathLst>
                  <a:path w="330517" h="61912" extrusionOk="0">
                    <a:moveTo>
                      <a:pt x="81915" y="61913"/>
                    </a:moveTo>
                    <a:lnTo>
                      <a:pt x="247650" y="61913"/>
                    </a:lnTo>
                    <a:lnTo>
                      <a:pt x="33051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44F5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9" name="Google Shape;219;p17"/>
              <p:cNvSpPr/>
              <p:nvPr/>
            </p:nvSpPr>
            <p:spPr>
              <a:xfrm>
                <a:off x="3083744" y="1423529"/>
                <a:ext cx="913447" cy="1036320"/>
              </a:xfrm>
              <a:custGeom>
                <a:avLst/>
                <a:gdLst/>
                <a:ahLst/>
                <a:cxnLst/>
                <a:rect l="l" t="t" r="r" b="b"/>
                <a:pathLst>
                  <a:path w="913447" h="1036320" extrusionOk="0">
                    <a:moveTo>
                      <a:pt x="456247" y="0"/>
                    </a:moveTo>
                    <a:cubicBezTo>
                      <a:pt x="708660" y="0"/>
                      <a:pt x="913447" y="204788"/>
                      <a:pt x="913447" y="457200"/>
                    </a:cubicBezTo>
                    <a:cubicBezTo>
                      <a:pt x="913447" y="613410"/>
                      <a:pt x="835342" y="750570"/>
                      <a:pt x="716280" y="833438"/>
                    </a:cubicBezTo>
                    <a:cubicBezTo>
                      <a:pt x="655320" y="875348"/>
                      <a:pt x="621982" y="940118"/>
                      <a:pt x="621982" y="1014413"/>
                    </a:cubicBezTo>
                    <a:lnTo>
                      <a:pt x="621982" y="1036320"/>
                    </a:lnTo>
                    <a:lnTo>
                      <a:pt x="291465" y="1036320"/>
                    </a:lnTo>
                    <a:lnTo>
                      <a:pt x="291465" y="1014413"/>
                    </a:lnTo>
                    <a:cubicBezTo>
                      <a:pt x="291465" y="940118"/>
                      <a:pt x="258127" y="876300"/>
                      <a:pt x="197167" y="833438"/>
                    </a:cubicBezTo>
                    <a:cubicBezTo>
                      <a:pt x="78105" y="750570"/>
                      <a:pt x="0" y="613410"/>
                      <a:pt x="0" y="457200"/>
                    </a:cubicBezTo>
                    <a:cubicBezTo>
                      <a:pt x="0" y="204788"/>
                      <a:pt x="203835" y="0"/>
                      <a:pt x="4562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0" name="Google Shape;220;p17"/>
              <p:cNvSpPr/>
              <p:nvPr/>
            </p:nvSpPr>
            <p:spPr>
              <a:xfrm>
                <a:off x="3274244" y="1789289"/>
                <a:ext cx="532447" cy="669607"/>
              </a:xfrm>
              <a:custGeom>
                <a:avLst/>
                <a:gdLst/>
                <a:ahLst/>
                <a:cxnLst/>
                <a:rect l="l" t="t" r="r" b="b"/>
                <a:pathLst>
                  <a:path w="532447" h="669607" extrusionOk="0">
                    <a:moveTo>
                      <a:pt x="303847" y="669607"/>
                    </a:moveTo>
                    <a:lnTo>
                      <a:pt x="303847" y="228600"/>
                    </a:lnTo>
                    <a:lnTo>
                      <a:pt x="228600" y="228600"/>
                    </a:lnTo>
                    <a:lnTo>
                      <a:pt x="228600" y="669607"/>
                    </a:lnTo>
                    <a:lnTo>
                      <a:pt x="178117" y="669607"/>
                    </a:lnTo>
                    <a:lnTo>
                      <a:pt x="178117" y="228600"/>
                    </a:lnTo>
                    <a:lnTo>
                      <a:pt x="114300" y="228600"/>
                    </a:lnTo>
                    <a:cubicBezTo>
                      <a:pt x="82867" y="228600"/>
                      <a:pt x="54292" y="216217"/>
                      <a:pt x="33338" y="195263"/>
                    </a:cubicBezTo>
                    <a:cubicBezTo>
                      <a:pt x="12382" y="174308"/>
                      <a:pt x="0" y="145733"/>
                      <a:pt x="0" y="114300"/>
                    </a:cubicBezTo>
                    <a:cubicBezTo>
                      <a:pt x="0" y="82867"/>
                      <a:pt x="12382" y="54292"/>
                      <a:pt x="33338" y="33338"/>
                    </a:cubicBezTo>
                    <a:cubicBezTo>
                      <a:pt x="54292" y="12382"/>
                      <a:pt x="82867" y="0"/>
                      <a:pt x="114300" y="0"/>
                    </a:cubicBezTo>
                    <a:cubicBezTo>
                      <a:pt x="145732" y="0"/>
                      <a:pt x="174307" y="12382"/>
                      <a:pt x="195263" y="33338"/>
                    </a:cubicBezTo>
                    <a:cubicBezTo>
                      <a:pt x="216217" y="54292"/>
                      <a:pt x="228600" y="82867"/>
                      <a:pt x="228600" y="114300"/>
                    </a:cubicBezTo>
                    <a:lnTo>
                      <a:pt x="228600" y="178117"/>
                    </a:lnTo>
                    <a:lnTo>
                      <a:pt x="303847" y="178117"/>
                    </a:lnTo>
                    <a:lnTo>
                      <a:pt x="303847" y="114300"/>
                    </a:lnTo>
                    <a:cubicBezTo>
                      <a:pt x="303847" y="82867"/>
                      <a:pt x="316230" y="54292"/>
                      <a:pt x="337185" y="33338"/>
                    </a:cubicBezTo>
                    <a:cubicBezTo>
                      <a:pt x="358140" y="12382"/>
                      <a:pt x="386715" y="0"/>
                      <a:pt x="418147" y="0"/>
                    </a:cubicBezTo>
                    <a:cubicBezTo>
                      <a:pt x="449580" y="0"/>
                      <a:pt x="478155" y="12382"/>
                      <a:pt x="499110" y="33338"/>
                    </a:cubicBezTo>
                    <a:cubicBezTo>
                      <a:pt x="520065" y="54292"/>
                      <a:pt x="532447" y="82867"/>
                      <a:pt x="532447" y="114300"/>
                    </a:cubicBezTo>
                    <a:cubicBezTo>
                      <a:pt x="532447" y="145733"/>
                      <a:pt x="520065" y="174308"/>
                      <a:pt x="499110" y="195263"/>
                    </a:cubicBezTo>
                    <a:cubicBezTo>
                      <a:pt x="478155" y="216217"/>
                      <a:pt x="449580" y="228600"/>
                      <a:pt x="418147" y="228600"/>
                    </a:cubicBezTo>
                    <a:lnTo>
                      <a:pt x="354330" y="228600"/>
                    </a:lnTo>
                    <a:lnTo>
                      <a:pt x="354330" y="669607"/>
                    </a:lnTo>
                    <a:lnTo>
                      <a:pt x="303847" y="669607"/>
                    </a:lnTo>
                    <a:lnTo>
                      <a:pt x="303847" y="669607"/>
                    </a:lnTo>
                    <a:close/>
                    <a:moveTo>
                      <a:pt x="354330" y="114300"/>
                    </a:moveTo>
                    <a:lnTo>
                      <a:pt x="354330" y="178117"/>
                    </a:lnTo>
                    <a:lnTo>
                      <a:pt x="418147" y="178117"/>
                    </a:lnTo>
                    <a:cubicBezTo>
                      <a:pt x="435292" y="178117"/>
                      <a:pt x="451485" y="170497"/>
                      <a:pt x="462915" y="159067"/>
                    </a:cubicBezTo>
                    <a:cubicBezTo>
                      <a:pt x="474345" y="147638"/>
                      <a:pt x="481965" y="131445"/>
                      <a:pt x="481965" y="114300"/>
                    </a:cubicBezTo>
                    <a:cubicBezTo>
                      <a:pt x="481965" y="97155"/>
                      <a:pt x="475297" y="80963"/>
                      <a:pt x="462915" y="69532"/>
                    </a:cubicBezTo>
                    <a:cubicBezTo>
                      <a:pt x="451485" y="58102"/>
                      <a:pt x="435292" y="50482"/>
                      <a:pt x="418147" y="50482"/>
                    </a:cubicBezTo>
                    <a:cubicBezTo>
                      <a:pt x="401003" y="50482"/>
                      <a:pt x="384810" y="57150"/>
                      <a:pt x="373380" y="69532"/>
                    </a:cubicBezTo>
                    <a:cubicBezTo>
                      <a:pt x="360997" y="80963"/>
                      <a:pt x="354330" y="96202"/>
                      <a:pt x="354330" y="114300"/>
                    </a:cubicBezTo>
                    <a:lnTo>
                      <a:pt x="354330" y="114300"/>
                    </a:lnTo>
                    <a:close/>
                    <a:moveTo>
                      <a:pt x="114300" y="178117"/>
                    </a:moveTo>
                    <a:lnTo>
                      <a:pt x="178117" y="178117"/>
                    </a:lnTo>
                    <a:lnTo>
                      <a:pt x="178117" y="114300"/>
                    </a:lnTo>
                    <a:cubicBezTo>
                      <a:pt x="178117" y="97155"/>
                      <a:pt x="171450" y="80963"/>
                      <a:pt x="159067" y="69532"/>
                    </a:cubicBezTo>
                    <a:cubicBezTo>
                      <a:pt x="147638" y="58102"/>
                      <a:pt x="131445" y="50482"/>
                      <a:pt x="114300" y="50482"/>
                    </a:cubicBezTo>
                    <a:cubicBezTo>
                      <a:pt x="97155" y="50482"/>
                      <a:pt x="80963" y="57150"/>
                      <a:pt x="69532" y="69532"/>
                    </a:cubicBezTo>
                    <a:cubicBezTo>
                      <a:pt x="58102" y="80963"/>
                      <a:pt x="50482" y="97155"/>
                      <a:pt x="50482" y="114300"/>
                    </a:cubicBezTo>
                    <a:cubicBezTo>
                      <a:pt x="50482" y="131445"/>
                      <a:pt x="57150" y="147638"/>
                      <a:pt x="69532" y="159067"/>
                    </a:cubicBezTo>
                    <a:cubicBezTo>
                      <a:pt x="80963" y="170497"/>
                      <a:pt x="96202" y="178117"/>
                      <a:pt x="114300" y="17811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21" name="Google Shape;221;p17"/>
            <p:cNvSpPr/>
            <p:nvPr/>
          </p:nvSpPr>
          <p:spPr>
            <a:xfrm rot="7455879" flipH="1">
              <a:off x="11171862" y="4635829"/>
              <a:ext cx="388451" cy="796271"/>
            </a:xfrm>
            <a:custGeom>
              <a:avLst/>
              <a:gdLst/>
              <a:ahLst/>
              <a:cxnLst/>
              <a:rect l="l" t="t" r="r" b="b"/>
              <a:pathLst>
                <a:path w="401292" h="822594" extrusionOk="0">
                  <a:moveTo>
                    <a:pt x="401279" y="442645"/>
                  </a:moveTo>
                  <a:cubicBezTo>
                    <a:pt x="400491" y="299179"/>
                    <a:pt x="351618" y="151772"/>
                    <a:pt x="246777" y="54025"/>
                  </a:cubicBezTo>
                  <a:cubicBezTo>
                    <a:pt x="223129" y="31954"/>
                    <a:pt x="195539" y="11458"/>
                    <a:pt x="163220" y="3576"/>
                  </a:cubicBezTo>
                  <a:cubicBezTo>
                    <a:pt x="87545" y="-16131"/>
                    <a:pt x="2411" y="48507"/>
                    <a:pt x="47" y="126547"/>
                  </a:cubicBezTo>
                  <a:cubicBezTo>
                    <a:pt x="-2318" y="217987"/>
                    <a:pt x="85969" y="281049"/>
                    <a:pt x="150607" y="345687"/>
                  </a:cubicBezTo>
                  <a:cubicBezTo>
                    <a:pt x="275155" y="468658"/>
                    <a:pt x="335852" y="648385"/>
                    <a:pt x="316933" y="822594"/>
                  </a:cubicBezTo>
                  <a:cubicBezTo>
                    <a:pt x="369748" y="705930"/>
                    <a:pt x="402067" y="570346"/>
                    <a:pt x="401279" y="44264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" name="Google Shape;222;p17"/>
            <p:cNvSpPr/>
            <p:nvPr/>
          </p:nvSpPr>
          <p:spPr>
            <a:xfrm rot="7455879" flipH="1">
              <a:off x="10842267" y="5046858"/>
              <a:ext cx="566127" cy="305418"/>
            </a:xfrm>
            <a:custGeom>
              <a:avLst/>
              <a:gdLst/>
              <a:ahLst/>
              <a:cxnLst/>
              <a:rect l="l" t="t" r="r" b="b"/>
              <a:pathLst>
                <a:path w="584842" h="315514" extrusionOk="0">
                  <a:moveTo>
                    <a:pt x="277415" y="198059"/>
                  </a:moveTo>
                  <a:cubicBezTo>
                    <a:pt x="234848" y="209883"/>
                    <a:pt x="194646" y="229590"/>
                    <a:pt x="150503" y="235896"/>
                  </a:cubicBezTo>
                  <a:cubicBezTo>
                    <a:pt x="93747" y="244567"/>
                    <a:pt x="28320" y="228802"/>
                    <a:pt x="6248" y="167316"/>
                  </a:cubicBezTo>
                  <a:cubicBezTo>
                    <a:pt x="-5576" y="134208"/>
                    <a:pt x="-58" y="97948"/>
                    <a:pt x="18072" y="68781"/>
                  </a:cubicBezTo>
                  <a:cubicBezTo>
                    <a:pt x="63004" y="-6105"/>
                    <a:pt x="148926" y="-5316"/>
                    <a:pt x="224601" y="4931"/>
                  </a:cubicBezTo>
                  <a:cubicBezTo>
                    <a:pt x="471331" y="38827"/>
                    <a:pt x="571442" y="272945"/>
                    <a:pt x="584843" y="315512"/>
                  </a:cubicBezTo>
                  <a:cubicBezTo>
                    <a:pt x="584843" y="316300"/>
                    <a:pt x="449259" y="150762"/>
                    <a:pt x="277415" y="19805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23" name="Google Shape;223;p17"/>
            <p:cNvGrpSpPr/>
            <p:nvPr/>
          </p:nvGrpSpPr>
          <p:grpSpPr>
            <a:xfrm rot="1838072" flipH="1">
              <a:off x="10048323" y="1294601"/>
              <a:ext cx="1524479" cy="819629"/>
              <a:chOff x="3448893" y="949065"/>
              <a:chExt cx="2173513" cy="1168580"/>
            </a:xfrm>
          </p:grpSpPr>
          <p:sp>
            <p:nvSpPr>
              <p:cNvPr id="224" name="Google Shape;224;p17"/>
              <p:cNvSpPr/>
              <p:nvPr/>
            </p:nvSpPr>
            <p:spPr>
              <a:xfrm>
                <a:off x="4498069" y="1640485"/>
                <a:ext cx="1124337" cy="477160"/>
              </a:xfrm>
              <a:custGeom>
                <a:avLst/>
                <a:gdLst/>
                <a:ahLst/>
                <a:cxnLst/>
                <a:rect l="l" t="t" r="r" b="b"/>
                <a:pathLst>
                  <a:path w="814737" h="345768" extrusionOk="0">
                    <a:moveTo>
                      <a:pt x="804830" y="218856"/>
                    </a:moveTo>
                    <a:cubicBezTo>
                      <a:pt x="729155" y="367840"/>
                      <a:pt x="532086" y="146335"/>
                      <a:pt x="320040" y="184960"/>
                    </a:cubicBezTo>
                    <a:cubicBezTo>
                      <a:pt x="175786" y="210973"/>
                      <a:pt x="80404" y="251176"/>
                      <a:pt x="0" y="345769"/>
                    </a:cubicBezTo>
                    <a:cubicBezTo>
                      <a:pt x="409903" y="-232038"/>
                      <a:pt x="889963" y="51742"/>
                      <a:pt x="804830" y="21885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5" name="Google Shape;225;p17"/>
              <p:cNvSpPr/>
              <p:nvPr/>
            </p:nvSpPr>
            <p:spPr>
              <a:xfrm>
                <a:off x="3963048" y="949065"/>
                <a:ext cx="553783" cy="1135180"/>
              </a:xfrm>
              <a:custGeom>
                <a:avLst/>
                <a:gdLst/>
                <a:ahLst/>
                <a:cxnLst/>
                <a:rect l="l" t="t" r="r" b="b"/>
                <a:pathLst>
                  <a:path w="401292" h="822594" extrusionOk="0">
                    <a:moveTo>
                      <a:pt x="401279" y="442645"/>
                    </a:moveTo>
                    <a:cubicBezTo>
                      <a:pt x="400491" y="299179"/>
                      <a:pt x="351618" y="151772"/>
                      <a:pt x="246777" y="54025"/>
                    </a:cubicBezTo>
                    <a:cubicBezTo>
                      <a:pt x="223129" y="31954"/>
                      <a:pt x="195539" y="11458"/>
                      <a:pt x="163220" y="3576"/>
                    </a:cubicBezTo>
                    <a:cubicBezTo>
                      <a:pt x="87545" y="-16131"/>
                      <a:pt x="2411" y="48507"/>
                      <a:pt x="47" y="126547"/>
                    </a:cubicBezTo>
                    <a:cubicBezTo>
                      <a:pt x="-2318" y="217987"/>
                      <a:pt x="85969" y="281049"/>
                      <a:pt x="150607" y="345687"/>
                    </a:cubicBezTo>
                    <a:cubicBezTo>
                      <a:pt x="275155" y="468658"/>
                      <a:pt x="335852" y="648385"/>
                      <a:pt x="316933" y="822594"/>
                    </a:cubicBezTo>
                    <a:cubicBezTo>
                      <a:pt x="369748" y="705930"/>
                      <a:pt x="402067" y="570346"/>
                      <a:pt x="401279" y="44264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6" name="Google Shape;226;p17"/>
              <p:cNvSpPr/>
              <p:nvPr/>
            </p:nvSpPr>
            <p:spPr>
              <a:xfrm>
                <a:off x="3448893" y="1450622"/>
                <a:ext cx="807082" cy="435409"/>
              </a:xfrm>
              <a:custGeom>
                <a:avLst/>
                <a:gdLst/>
                <a:ahLst/>
                <a:cxnLst/>
                <a:rect l="l" t="t" r="r" b="b"/>
                <a:pathLst>
                  <a:path w="584842" h="315514" extrusionOk="0">
                    <a:moveTo>
                      <a:pt x="277415" y="198059"/>
                    </a:moveTo>
                    <a:cubicBezTo>
                      <a:pt x="234848" y="209883"/>
                      <a:pt x="194646" y="229590"/>
                      <a:pt x="150503" y="235896"/>
                    </a:cubicBezTo>
                    <a:cubicBezTo>
                      <a:pt x="93747" y="244567"/>
                      <a:pt x="28320" y="228802"/>
                      <a:pt x="6248" y="167316"/>
                    </a:cubicBezTo>
                    <a:cubicBezTo>
                      <a:pt x="-5576" y="134208"/>
                      <a:pt x="-58" y="97948"/>
                      <a:pt x="18072" y="68781"/>
                    </a:cubicBezTo>
                    <a:cubicBezTo>
                      <a:pt x="63004" y="-6105"/>
                      <a:pt x="148926" y="-5316"/>
                      <a:pt x="224601" y="4931"/>
                    </a:cubicBezTo>
                    <a:cubicBezTo>
                      <a:pt x="471331" y="38827"/>
                      <a:pt x="571442" y="272945"/>
                      <a:pt x="584843" y="315512"/>
                    </a:cubicBezTo>
                    <a:cubicBezTo>
                      <a:pt x="584843" y="316300"/>
                      <a:pt x="449259" y="150762"/>
                      <a:pt x="277415" y="19805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27" name="Google Shape;227;p17"/>
          <p:cNvGrpSpPr/>
          <p:nvPr/>
        </p:nvGrpSpPr>
        <p:grpSpPr>
          <a:xfrm>
            <a:off x="8331140" y="4414401"/>
            <a:ext cx="2609093" cy="1110917"/>
            <a:chOff x="4487664" y="-1392325"/>
            <a:chExt cx="3997997" cy="1702034"/>
          </a:xfrm>
        </p:grpSpPr>
        <p:grpSp>
          <p:nvGrpSpPr>
            <p:cNvPr id="228" name="Google Shape;228;p17"/>
            <p:cNvGrpSpPr/>
            <p:nvPr/>
          </p:nvGrpSpPr>
          <p:grpSpPr>
            <a:xfrm>
              <a:off x="5041805" y="-1392325"/>
              <a:ext cx="2896971" cy="1702034"/>
              <a:chOff x="4692026" y="4370063"/>
              <a:chExt cx="2807959" cy="1649737"/>
            </a:xfrm>
          </p:grpSpPr>
          <p:sp>
            <p:nvSpPr>
              <p:cNvPr id="229" name="Google Shape;229;p17"/>
              <p:cNvSpPr/>
              <p:nvPr/>
            </p:nvSpPr>
            <p:spPr>
              <a:xfrm>
                <a:off x="4692026" y="4370063"/>
                <a:ext cx="2807065" cy="1649730"/>
              </a:xfrm>
              <a:custGeom>
                <a:avLst/>
                <a:gdLst/>
                <a:ahLst/>
                <a:cxnLst/>
                <a:rect l="l" t="t" r="r" b="b"/>
                <a:pathLst>
                  <a:path w="1685925" h="1649730" extrusionOk="0">
                    <a:moveTo>
                      <a:pt x="0" y="0"/>
                    </a:moveTo>
                    <a:lnTo>
                      <a:pt x="1685925" y="0"/>
                    </a:lnTo>
                    <a:lnTo>
                      <a:pt x="1685925" y="1649730"/>
                    </a:lnTo>
                    <a:lnTo>
                      <a:pt x="0" y="164973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0" name="Google Shape;230;p17"/>
              <p:cNvSpPr/>
              <p:nvPr/>
            </p:nvSpPr>
            <p:spPr>
              <a:xfrm>
                <a:off x="6377940" y="4370070"/>
                <a:ext cx="1122045" cy="1649730"/>
              </a:xfrm>
              <a:custGeom>
                <a:avLst/>
                <a:gdLst/>
                <a:ahLst/>
                <a:cxnLst/>
                <a:rect l="l" t="t" r="r" b="b"/>
                <a:pathLst>
                  <a:path w="1122045" h="1649730" extrusionOk="0">
                    <a:moveTo>
                      <a:pt x="0" y="0"/>
                    </a:moveTo>
                    <a:lnTo>
                      <a:pt x="1122045" y="0"/>
                    </a:lnTo>
                    <a:lnTo>
                      <a:pt x="1122045" y="1649730"/>
                    </a:lnTo>
                    <a:lnTo>
                      <a:pt x="0" y="1649730"/>
                    </a:lnTo>
                    <a:close/>
                  </a:path>
                </a:pathLst>
              </a:custGeom>
              <a:solidFill>
                <a:srgbClr val="000000">
                  <a:alpha val="162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31" name="Google Shape;231;p17"/>
            <p:cNvSpPr/>
            <p:nvPr/>
          </p:nvSpPr>
          <p:spPr>
            <a:xfrm>
              <a:off x="4487664" y="-1392204"/>
              <a:ext cx="2295387" cy="421902"/>
            </a:xfrm>
            <a:custGeom>
              <a:avLst/>
              <a:gdLst/>
              <a:ahLst/>
              <a:cxnLst/>
              <a:rect l="l" t="t" r="r" b="b"/>
              <a:pathLst>
                <a:path w="2223135" h="408622" extrusionOk="0">
                  <a:moveTo>
                    <a:pt x="537210" y="0"/>
                  </a:moveTo>
                  <a:lnTo>
                    <a:pt x="2223135" y="0"/>
                  </a:lnTo>
                  <a:lnTo>
                    <a:pt x="1684973" y="408623"/>
                  </a:lnTo>
                  <a:lnTo>
                    <a:pt x="0" y="40862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" name="Google Shape;232;p17"/>
            <p:cNvSpPr/>
            <p:nvPr/>
          </p:nvSpPr>
          <p:spPr>
            <a:xfrm>
              <a:off x="6781332" y="-1392204"/>
              <a:ext cx="1704329" cy="421902"/>
            </a:xfrm>
            <a:custGeom>
              <a:avLst/>
              <a:gdLst/>
              <a:ahLst/>
              <a:cxnLst/>
              <a:rect l="l" t="t" r="r" b="b"/>
              <a:pathLst>
                <a:path w="1650682" h="408622" extrusionOk="0">
                  <a:moveTo>
                    <a:pt x="1122045" y="0"/>
                  </a:moveTo>
                  <a:lnTo>
                    <a:pt x="0" y="0"/>
                  </a:lnTo>
                  <a:lnTo>
                    <a:pt x="528638" y="408623"/>
                  </a:lnTo>
                  <a:lnTo>
                    <a:pt x="1650682" y="40862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" name="Google Shape;233;p17"/>
            <p:cNvSpPr/>
            <p:nvPr/>
          </p:nvSpPr>
          <p:spPr>
            <a:xfrm>
              <a:off x="4487664" y="-1392204"/>
              <a:ext cx="2295387" cy="421902"/>
            </a:xfrm>
            <a:custGeom>
              <a:avLst/>
              <a:gdLst/>
              <a:ahLst/>
              <a:cxnLst/>
              <a:rect l="l" t="t" r="r" b="b"/>
              <a:pathLst>
                <a:path w="2223135" h="408622" extrusionOk="0">
                  <a:moveTo>
                    <a:pt x="537210" y="0"/>
                  </a:moveTo>
                  <a:lnTo>
                    <a:pt x="2223135" y="0"/>
                  </a:lnTo>
                  <a:lnTo>
                    <a:pt x="1684973" y="408623"/>
                  </a:lnTo>
                  <a:lnTo>
                    <a:pt x="0" y="408623"/>
                  </a:lnTo>
                  <a:close/>
                </a:path>
              </a:pathLst>
            </a:custGeom>
            <a:solidFill>
              <a:srgbClr val="FFFFFF">
                <a:alpha val="5809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" name="Google Shape;234;p17"/>
            <p:cNvSpPr/>
            <p:nvPr/>
          </p:nvSpPr>
          <p:spPr>
            <a:xfrm>
              <a:off x="6781332" y="-1392204"/>
              <a:ext cx="1704329" cy="421902"/>
            </a:xfrm>
            <a:custGeom>
              <a:avLst/>
              <a:gdLst/>
              <a:ahLst/>
              <a:cxnLst/>
              <a:rect l="l" t="t" r="r" b="b"/>
              <a:pathLst>
                <a:path w="1650682" h="408622" extrusionOk="0">
                  <a:moveTo>
                    <a:pt x="1122045" y="0"/>
                  </a:moveTo>
                  <a:lnTo>
                    <a:pt x="0" y="0"/>
                  </a:lnTo>
                  <a:lnTo>
                    <a:pt x="528638" y="408623"/>
                  </a:lnTo>
                  <a:lnTo>
                    <a:pt x="1650682" y="408623"/>
                  </a:lnTo>
                  <a:close/>
                </a:path>
              </a:pathLst>
            </a:custGeom>
            <a:solidFill>
              <a:srgbClr val="FFFFFF">
                <a:alpha val="245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72453578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4 Map">
  <p:cSld name="014 Map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8"/>
          <p:cNvSpPr txBox="1">
            <a:spLocks noGrp="1"/>
          </p:cNvSpPr>
          <p:nvPr>
            <p:ph type="subTitle" idx="1"/>
          </p:nvPr>
        </p:nvSpPr>
        <p:spPr>
          <a:xfrm>
            <a:off x="8225931" y="1882375"/>
            <a:ext cx="33978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237" name="Google Shape;237;p18"/>
          <p:cNvSpPr txBox="1">
            <a:spLocks noGrp="1"/>
          </p:cNvSpPr>
          <p:nvPr>
            <p:ph type="subTitle" idx="2"/>
          </p:nvPr>
        </p:nvSpPr>
        <p:spPr>
          <a:xfrm>
            <a:off x="8225931" y="4102757"/>
            <a:ext cx="33978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238" name="Google Shape;238;p18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39" name="Google Shape;239;p18"/>
          <p:cNvSpPr txBox="1">
            <a:spLocks noGrp="1"/>
          </p:cNvSpPr>
          <p:nvPr>
            <p:ph type="body" idx="3"/>
          </p:nvPr>
        </p:nvSpPr>
        <p:spPr>
          <a:xfrm>
            <a:off x="8225925" y="2318375"/>
            <a:ext cx="3397800" cy="155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240" name="Google Shape;240;p18"/>
          <p:cNvSpPr txBox="1">
            <a:spLocks noGrp="1"/>
          </p:cNvSpPr>
          <p:nvPr>
            <p:ph type="body" idx="4"/>
          </p:nvPr>
        </p:nvSpPr>
        <p:spPr>
          <a:xfrm>
            <a:off x="8225925" y="4506700"/>
            <a:ext cx="3397800" cy="155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grpSp>
        <p:nvGrpSpPr>
          <p:cNvPr id="241" name="Google Shape;241;p18"/>
          <p:cNvGrpSpPr/>
          <p:nvPr/>
        </p:nvGrpSpPr>
        <p:grpSpPr>
          <a:xfrm rot="2700000">
            <a:off x="-211065" y="5320778"/>
            <a:ext cx="2020292" cy="1442535"/>
            <a:chOff x="3509104" y="949065"/>
            <a:chExt cx="1958007" cy="1398062"/>
          </a:xfrm>
        </p:grpSpPr>
        <p:sp>
          <p:nvSpPr>
            <p:cNvPr id="242" name="Google Shape;242;p18"/>
            <p:cNvSpPr/>
            <p:nvPr/>
          </p:nvSpPr>
          <p:spPr>
            <a:xfrm rot="-1931549">
              <a:off x="4302435" y="1607360"/>
              <a:ext cx="1124007" cy="477020"/>
            </a:xfrm>
            <a:custGeom>
              <a:avLst/>
              <a:gdLst/>
              <a:ahLst/>
              <a:cxnLst/>
              <a:rect l="l" t="t" r="r" b="b"/>
              <a:pathLst>
                <a:path w="814737" h="345768" extrusionOk="0">
                  <a:moveTo>
                    <a:pt x="804830" y="218856"/>
                  </a:moveTo>
                  <a:cubicBezTo>
                    <a:pt x="729155" y="367840"/>
                    <a:pt x="532086" y="146335"/>
                    <a:pt x="320040" y="184960"/>
                  </a:cubicBezTo>
                  <a:cubicBezTo>
                    <a:pt x="175786" y="210973"/>
                    <a:pt x="80404" y="251176"/>
                    <a:pt x="0" y="345769"/>
                  </a:cubicBezTo>
                  <a:cubicBezTo>
                    <a:pt x="409903" y="-232038"/>
                    <a:pt x="889963" y="51742"/>
                    <a:pt x="804830" y="21885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" name="Google Shape;243;p18"/>
            <p:cNvSpPr/>
            <p:nvPr/>
          </p:nvSpPr>
          <p:spPr>
            <a:xfrm>
              <a:off x="3963048" y="949065"/>
              <a:ext cx="553783" cy="1135180"/>
            </a:xfrm>
            <a:custGeom>
              <a:avLst/>
              <a:gdLst/>
              <a:ahLst/>
              <a:cxnLst/>
              <a:rect l="l" t="t" r="r" b="b"/>
              <a:pathLst>
                <a:path w="401292" h="822594" extrusionOk="0">
                  <a:moveTo>
                    <a:pt x="401279" y="442645"/>
                  </a:moveTo>
                  <a:cubicBezTo>
                    <a:pt x="400491" y="299179"/>
                    <a:pt x="351618" y="151772"/>
                    <a:pt x="246777" y="54025"/>
                  </a:cubicBezTo>
                  <a:cubicBezTo>
                    <a:pt x="223129" y="31954"/>
                    <a:pt x="195539" y="11458"/>
                    <a:pt x="163220" y="3576"/>
                  </a:cubicBezTo>
                  <a:cubicBezTo>
                    <a:pt x="87545" y="-16131"/>
                    <a:pt x="2411" y="48507"/>
                    <a:pt x="47" y="126547"/>
                  </a:cubicBezTo>
                  <a:cubicBezTo>
                    <a:pt x="-2318" y="217987"/>
                    <a:pt x="85969" y="281049"/>
                    <a:pt x="150607" y="345687"/>
                  </a:cubicBezTo>
                  <a:cubicBezTo>
                    <a:pt x="275155" y="468658"/>
                    <a:pt x="335852" y="648385"/>
                    <a:pt x="316933" y="822594"/>
                  </a:cubicBezTo>
                  <a:cubicBezTo>
                    <a:pt x="369748" y="705930"/>
                    <a:pt x="402067" y="570346"/>
                    <a:pt x="401279" y="4426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" name="Google Shape;244;p18"/>
            <p:cNvSpPr/>
            <p:nvPr/>
          </p:nvSpPr>
          <p:spPr>
            <a:xfrm rot="972124">
              <a:off x="3553815" y="1552776"/>
              <a:ext cx="806965" cy="435346"/>
            </a:xfrm>
            <a:custGeom>
              <a:avLst/>
              <a:gdLst/>
              <a:ahLst/>
              <a:cxnLst/>
              <a:rect l="l" t="t" r="r" b="b"/>
              <a:pathLst>
                <a:path w="584842" h="315514" extrusionOk="0">
                  <a:moveTo>
                    <a:pt x="277415" y="198059"/>
                  </a:moveTo>
                  <a:cubicBezTo>
                    <a:pt x="234848" y="209883"/>
                    <a:pt x="194646" y="229590"/>
                    <a:pt x="150503" y="235896"/>
                  </a:cubicBezTo>
                  <a:cubicBezTo>
                    <a:pt x="93747" y="244567"/>
                    <a:pt x="28320" y="228802"/>
                    <a:pt x="6248" y="167316"/>
                  </a:cubicBezTo>
                  <a:cubicBezTo>
                    <a:pt x="-5576" y="134208"/>
                    <a:pt x="-58" y="97948"/>
                    <a:pt x="18072" y="68781"/>
                  </a:cubicBezTo>
                  <a:cubicBezTo>
                    <a:pt x="63004" y="-6105"/>
                    <a:pt x="148926" y="-5316"/>
                    <a:pt x="224601" y="4931"/>
                  </a:cubicBezTo>
                  <a:cubicBezTo>
                    <a:pt x="471331" y="38827"/>
                    <a:pt x="571442" y="272945"/>
                    <a:pt x="584843" y="315512"/>
                  </a:cubicBezTo>
                  <a:cubicBezTo>
                    <a:pt x="584843" y="316300"/>
                    <a:pt x="449259" y="150762"/>
                    <a:pt x="277415" y="19805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90455918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5 Timeline">
  <p:cSld name="015 Timeline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9"/>
          <p:cNvSpPr txBox="1">
            <a:spLocks noGrp="1"/>
          </p:cNvSpPr>
          <p:nvPr>
            <p:ph type="subTitle" idx="1"/>
          </p:nvPr>
        </p:nvSpPr>
        <p:spPr>
          <a:xfrm>
            <a:off x="415600" y="2316000"/>
            <a:ext cx="19977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1pPr>
            <a:lvl2pPr lvl="1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2pPr>
            <a:lvl3pPr lvl="2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3pPr>
            <a:lvl4pPr lvl="3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4pPr>
            <a:lvl5pPr lvl="4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5pPr>
            <a:lvl6pPr lvl="5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6pPr>
            <a:lvl7pPr lvl="6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7pPr>
            <a:lvl8pPr lvl="7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8pPr>
            <a:lvl9pPr lvl="8" algn="ctr" rtl="0">
              <a:spcBef>
                <a:spcPts val="2100"/>
              </a:spcBef>
              <a:spcAft>
                <a:spcPts val="2100"/>
              </a:spcAft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247" name="Google Shape;247;p19"/>
          <p:cNvSpPr txBox="1">
            <a:spLocks noGrp="1"/>
          </p:cNvSpPr>
          <p:nvPr>
            <p:ph type="subTitle" idx="2"/>
          </p:nvPr>
        </p:nvSpPr>
        <p:spPr>
          <a:xfrm>
            <a:off x="2775377" y="2316000"/>
            <a:ext cx="19977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1pPr>
            <a:lvl2pPr lvl="1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2pPr>
            <a:lvl3pPr lvl="2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3pPr>
            <a:lvl4pPr lvl="3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4pPr>
            <a:lvl5pPr lvl="4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5pPr>
            <a:lvl6pPr lvl="5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6pPr>
            <a:lvl7pPr lvl="6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7pPr>
            <a:lvl8pPr lvl="7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8pPr>
            <a:lvl9pPr lvl="8" algn="ctr" rtl="0">
              <a:spcBef>
                <a:spcPts val="2100"/>
              </a:spcBef>
              <a:spcAft>
                <a:spcPts val="2100"/>
              </a:spcAft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248" name="Google Shape;248;p19"/>
          <p:cNvSpPr txBox="1">
            <a:spLocks noGrp="1"/>
          </p:cNvSpPr>
          <p:nvPr>
            <p:ph type="subTitle" idx="3"/>
          </p:nvPr>
        </p:nvSpPr>
        <p:spPr>
          <a:xfrm>
            <a:off x="5135153" y="2342500"/>
            <a:ext cx="19977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1pPr>
            <a:lvl2pPr lvl="1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2pPr>
            <a:lvl3pPr lvl="2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3pPr>
            <a:lvl4pPr lvl="3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4pPr>
            <a:lvl5pPr lvl="4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5pPr>
            <a:lvl6pPr lvl="5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6pPr>
            <a:lvl7pPr lvl="6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7pPr>
            <a:lvl8pPr lvl="7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8pPr>
            <a:lvl9pPr lvl="8" algn="ctr" rtl="0">
              <a:spcBef>
                <a:spcPts val="2100"/>
              </a:spcBef>
              <a:spcAft>
                <a:spcPts val="2100"/>
              </a:spcAft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249" name="Google Shape;249;p19"/>
          <p:cNvSpPr txBox="1">
            <a:spLocks noGrp="1"/>
          </p:cNvSpPr>
          <p:nvPr>
            <p:ph type="subTitle" idx="4"/>
          </p:nvPr>
        </p:nvSpPr>
        <p:spPr>
          <a:xfrm>
            <a:off x="7494930" y="2342500"/>
            <a:ext cx="19977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1pPr>
            <a:lvl2pPr lvl="1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2pPr>
            <a:lvl3pPr lvl="2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3pPr>
            <a:lvl4pPr lvl="3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4pPr>
            <a:lvl5pPr lvl="4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5pPr>
            <a:lvl6pPr lvl="5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6pPr>
            <a:lvl7pPr lvl="6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7pPr>
            <a:lvl8pPr lvl="7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8pPr>
            <a:lvl9pPr lvl="8" algn="ctr" rtl="0">
              <a:spcBef>
                <a:spcPts val="2100"/>
              </a:spcBef>
              <a:spcAft>
                <a:spcPts val="2100"/>
              </a:spcAft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250" name="Google Shape;250;p19"/>
          <p:cNvSpPr txBox="1">
            <a:spLocks noGrp="1"/>
          </p:cNvSpPr>
          <p:nvPr>
            <p:ph type="subTitle" idx="5"/>
          </p:nvPr>
        </p:nvSpPr>
        <p:spPr>
          <a:xfrm>
            <a:off x="9854707" y="2316000"/>
            <a:ext cx="19977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1pPr>
            <a:lvl2pPr lvl="1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2pPr>
            <a:lvl3pPr lvl="2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3pPr>
            <a:lvl4pPr lvl="3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4pPr>
            <a:lvl5pPr lvl="4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5pPr>
            <a:lvl6pPr lvl="5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6pPr>
            <a:lvl7pPr lvl="6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7pPr>
            <a:lvl8pPr lvl="7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8pPr>
            <a:lvl9pPr lvl="8" algn="ctr" rtl="0">
              <a:spcBef>
                <a:spcPts val="2100"/>
              </a:spcBef>
              <a:spcAft>
                <a:spcPts val="2100"/>
              </a:spcAft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251" name="Google Shape;251;p19"/>
          <p:cNvSpPr txBox="1">
            <a:spLocks noGrp="1"/>
          </p:cNvSpPr>
          <p:nvPr>
            <p:ph type="title"/>
          </p:nvPr>
        </p:nvSpPr>
        <p:spPr>
          <a:xfrm>
            <a:off x="415600" y="974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52" name="Google Shape;252;p19"/>
          <p:cNvSpPr txBox="1">
            <a:spLocks noGrp="1"/>
          </p:cNvSpPr>
          <p:nvPr>
            <p:ph type="body" idx="6"/>
          </p:nvPr>
        </p:nvSpPr>
        <p:spPr>
          <a:xfrm>
            <a:off x="415600" y="3238625"/>
            <a:ext cx="1997700" cy="2330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53" name="Google Shape;253;p19"/>
          <p:cNvSpPr txBox="1">
            <a:spLocks noGrp="1"/>
          </p:cNvSpPr>
          <p:nvPr>
            <p:ph type="body" idx="7"/>
          </p:nvPr>
        </p:nvSpPr>
        <p:spPr>
          <a:xfrm>
            <a:off x="2775375" y="3238625"/>
            <a:ext cx="1997700" cy="2330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54" name="Google Shape;254;p19"/>
          <p:cNvSpPr txBox="1">
            <a:spLocks noGrp="1"/>
          </p:cNvSpPr>
          <p:nvPr>
            <p:ph type="body" idx="8"/>
          </p:nvPr>
        </p:nvSpPr>
        <p:spPr>
          <a:xfrm>
            <a:off x="5135150" y="3238625"/>
            <a:ext cx="1997700" cy="2330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55" name="Google Shape;255;p19"/>
          <p:cNvSpPr txBox="1">
            <a:spLocks noGrp="1"/>
          </p:cNvSpPr>
          <p:nvPr>
            <p:ph type="body" idx="9"/>
          </p:nvPr>
        </p:nvSpPr>
        <p:spPr>
          <a:xfrm>
            <a:off x="7494925" y="3238625"/>
            <a:ext cx="1997700" cy="2330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56" name="Google Shape;256;p19"/>
          <p:cNvSpPr txBox="1">
            <a:spLocks noGrp="1"/>
          </p:cNvSpPr>
          <p:nvPr>
            <p:ph type="body" idx="13"/>
          </p:nvPr>
        </p:nvSpPr>
        <p:spPr>
          <a:xfrm>
            <a:off x="9854700" y="3238625"/>
            <a:ext cx="1997700" cy="2330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43202593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6 Title and text left">
  <p:cSld name="016 Title and text left"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0"/>
          <p:cNvSpPr txBox="1">
            <a:spLocks noGrp="1"/>
          </p:cNvSpPr>
          <p:nvPr>
            <p:ph type="title"/>
          </p:nvPr>
        </p:nvSpPr>
        <p:spPr>
          <a:xfrm>
            <a:off x="644200" y="974375"/>
            <a:ext cx="55815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59" name="Google Shape;259;p20"/>
          <p:cNvSpPr txBox="1">
            <a:spLocks noGrp="1"/>
          </p:cNvSpPr>
          <p:nvPr>
            <p:ph type="body" idx="1"/>
          </p:nvPr>
        </p:nvSpPr>
        <p:spPr>
          <a:xfrm>
            <a:off x="644050" y="2097700"/>
            <a:ext cx="5581500" cy="3565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r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0103114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7 Title and text right">
  <p:cSld name="017 Title and text right"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1"/>
          <p:cNvSpPr txBox="1">
            <a:spLocks noGrp="1"/>
          </p:cNvSpPr>
          <p:nvPr>
            <p:ph type="title"/>
          </p:nvPr>
        </p:nvSpPr>
        <p:spPr>
          <a:xfrm>
            <a:off x="5978200" y="974375"/>
            <a:ext cx="55815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62" name="Google Shape;262;p21"/>
          <p:cNvSpPr txBox="1">
            <a:spLocks noGrp="1"/>
          </p:cNvSpPr>
          <p:nvPr>
            <p:ph type="body" idx="1"/>
          </p:nvPr>
        </p:nvSpPr>
        <p:spPr>
          <a:xfrm>
            <a:off x="5978300" y="2508425"/>
            <a:ext cx="5581500" cy="3106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86277060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8 Custom Layout 1">
  <p:cSld name="018 Custom Layout 1"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2"/>
          <p:cNvSpPr txBox="1">
            <a:spLocks noGrp="1"/>
          </p:cNvSpPr>
          <p:nvPr>
            <p:ph type="subTitle" idx="1"/>
          </p:nvPr>
        </p:nvSpPr>
        <p:spPr>
          <a:xfrm>
            <a:off x="6130600" y="2516825"/>
            <a:ext cx="55815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265" name="Google Shape;265;p22"/>
          <p:cNvSpPr txBox="1">
            <a:spLocks noGrp="1"/>
          </p:cNvSpPr>
          <p:nvPr>
            <p:ph type="title"/>
          </p:nvPr>
        </p:nvSpPr>
        <p:spPr>
          <a:xfrm>
            <a:off x="6130600" y="974375"/>
            <a:ext cx="55815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ldrich"/>
              <a:buNone/>
              <a:defRPr sz="7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66" name="Google Shape;266;p22"/>
          <p:cNvSpPr txBox="1">
            <a:spLocks noGrp="1"/>
          </p:cNvSpPr>
          <p:nvPr>
            <p:ph type="body" idx="2"/>
          </p:nvPr>
        </p:nvSpPr>
        <p:spPr>
          <a:xfrm>
            <a:off x="6130650" y="3381625"/>
            <a:ext cx="5581500" cy="1341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67" name="Google Shape;267;p22"/>
          <p:cNvSpPr/>
          <p:nvPr/>
        </p:nvSpPr>
        <p:spPr>
          <a:xfrm>
            <a:off x="955602" y="6185591"/>
            <a:ext cx="4877943" cy="243896"/>
          </a:xfrm>
          <a:custGeom>
            <a:avLst/>
            <a:gdLst/>
            <a:ahLst/>
            <a:cxnLst/>
            <a:rect l="l" t="t" r="r" b="b"/>
            <a:pathLst>
              <a:path w="4724400" h="236219" extrusionOk="0">
                <a:moveTo>
                  <a:pt x="2362200" y="236220"/>
                </a:moveTo>
                <a:cubicBezTo>
                  <a:pt x="3663315" y="236220"/>
                  <a:pt x="4724400" y="182880"/>
                  <a:pt x="4724400" y="118110"/>
                </a:cubicBezTo>
                <a:cubicBezTo>
                  <a:pt x="4724400" y="52388"/>
                  <a:pt x="3663315" y="0"/>
                  <a:pt x="2362200" y="0"/>
                </a:cubicBezTo>
                <a:cubicBezTo>
                  <a:pt x="1061085" y="0"/>
                  <a:pt x="0" y="53340"/>
                  <a:pt x="0" y="118110"/>
                </a:cubicBezTo>
                <a:cubicBezTo>
                  <a:pt x="0" y="182880"/>
                  <a:pt x="1061085" y="236220"/>
                  <a:pt x="2362200" y="236220"/>
                </a:cubicBezTo>
                <a:close/>
              </a:path>
            </a:pathLst>
          </a:custGeom>
          <a:solidFill>
            <a:srgbClr val="000000">
              <a:alpha val="2346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22"/>
          <p:cNvSpPr/>
          <p:nvPr/>
        </p:nvSpPr>
        <p:spPr>
          <a:xfrm rot="-2700000">
            <a:off x="955912" y="1142746"/>
            <a:ext cx="4877309" cy="4877309"/>
          </a:xfrm>
          <a:custGeom>
            <a:avLst/>
            <a:gdLst/>
            <a:ahLst/>
            <a:cxnLst/>
            <a:rect l="l" t="t" r="r" b="b"/>
            <a:pathLst>
              <a:path w="4724354" h="4724354" extrusionOk="0">
                <a:moveTo>
                  <a:pt x="4724355" y="2362177"/>
                </a:moveTo>
                <a:cubicBezTo>
                  <a:pt x="4724355" y="3666772"/>
                  <a:pt x="3666772" y="4724355"/>
                  <a:pt x="2362177" y="4724355"/>
                </a:cubicBezTo>
                <a:cubicBezTo>
                  <a:pt x="1057583" y="4724355"/>
                  <a:pt x="0" y="3666772"/>
                  <a:pt x="0" y="2362177"/>
                </a:cubicBezTo>
                <a:cubicBezTo>
                  <a:pt x="0" y="1057583"/>
                  <a:pt x="1057583" y="0"/>
                  <a:pt x="2362177" y="0"/>
                </a:cubicBezTo>
                <a:cubicBezTo>
                  <a:pt x="3666772" y="0"/>
                  <a:pt x="4724355" y="1057583"/>
                  <a:pt x="4724355" y="23621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69" name="Google Shape;269;p22"/>
          <p:cNvGrpSpPr/>
          <p:nvPr/>
        </p:nvGrpSpPr>
        <p:grpSpPr>
          <a:xfrm rot="3456507">
            <a:off x="4979965" y="1382088"/>
            <a:ext cx="2242479" cy="1205659"/>
            <a:chOff x="3448893" y="949065"/>
            <a:chExt cx="2173513" cy="1168580"/>
          </a:xfrm>
        </p:grpSpPr>
        <p:sp>
          <p:nvSpPr>
            <p:cNvPr id="270" name="Google Shape;270;p22"/>
            <p:cNvSpPr/>
            <p:nvPr/>
          </p:nvSpPr>
          <p:spPr>
            <a:xfrm>
              <a:off x="4498069" y="1640485"/>
              <a:ext cx="1124337" cy="477160"/>
            </a:xfrm>
            <a:custGeom>
              <a:avLst/>
              <a:gdLst/>
              <a:ahLst/>
              <a:cxnLst/>
              <a:rect l="l" t="t" r="r" b="b"/>
              <a:pathLst>
                <a:path w="814737" h="345768" extrusionOk="0">
                  <a:moveTo>
                    <a:pt x="804830" y="218856"/>
                  </a:moveTo>
                  <a:cubicBezTo>
                    <a:pt x="729155" y="367840"/>
                    <a:pt x="532086" y="146335"/>
                    <a:pt x="320040" y="184960"/>
                  </a:cubicBezTo>
                  <a:cubicBezTo>
                    <a:pt x="175786" y="210973"/>
                    <a:pt x="80404" y="251176"/>
                    <a:pt x="0" y="345769"/>
                  </a:cubicBezTo>
                  <a:cubicBezTo>
                    <a:pt x="409903" y="-232038"/>
                    <a:pt x="889963" y="51742"/>
                    <a:pt x="804830" y="21885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" name="Google Shape;271;p22"/>
            <p:cNvSpPr/>
            <p:nvPr/>
          </p:nvSpPr>
          <p:spPr>
            <a:xfrm>
              <a:off x="3963048" y="949065"/>
              <a:ext cx="553783" cy="1135180"/>
            </a:xfrm>
            <a:custGeom>
              <a:avLst/>
              <a:gdLst/>
              <a:ahLst/>
              <a:cxnLst/>
              <a:rect l="l" t="t" r="r" b="b"/>
              <a:pathLst>
                <a:path w="401292" h="822594" extrusionOk="0">
                  <a:moveTo>
                    <a:pt x="401279" y="442645"/>
                  </a:moveTo>
                  <a:cubicBezTo>
                    <a:pt x="400491" y="299179"/>
                    <a:pt x="351618" y="151772"/>
                    <a:pt x="246777" y="54025"/>
                  </a:cubicBezTo>
                  <a:cubicBezTo>
                    <a:pt x="223129" y="31954"/>
                    <a:pt x="195539" y="11458"/>
                    <a:pt x="163220" y="3576"/>
                  </a:cubicBezTo>
                  <a:cubicBezTo>
                    <a:pt x="87545" y="-16131"/>
                    <a:pt x="2411" y="48507"/>
                    <a:pt x="47" y="126547"/>
                  </a:cubicBezTo>
                  <a:cubicBezTo>
                    <a:pt x="-2318" y="217987"/>
                    <a:pt x="85969" y="281049"/>
                    <a:pt x="150607" y="345687"/>
                  </a:cubicBezTo>
                  <a:cubicBezTo>
                    <a:pt x="275155" y="468658"/>
                    <a:pt x="335852" y="648385"/>
                    <a:pt x="316933" y="822594"/>
                  </a:cubicBezTo>
                  <a:cubicBezTo>
                    <a:pt x="369748" y="705930"/>
                    <a:pt x="402067" y="570346"/>
                    <a:pt x="401279" y="4426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" name="Google Shape;272;p22"/>
            <p:cNvSpPr/>
            <p:nvPr/>
          </p:nvSpPr>
          <p:spPr>
            <a:xfrm>
              <a:off x="3448893" y="1450622"/>
              <a:ext cx="807082" cy="435409"/>
            </a:xfrm>
            <a:custGeom>
              <a:avLst/>
              <a:gdLst/>
              <a:ahLst/>
              <a:cxnLst/>
              <a:rect l="l" t="t" r="r" b="b"/>
              <a:pathLst>
                <a:path w="584842" h="315514" extrusionOk="0">
                  <a:moveTo>
                    <a:pt x="277415" y="198059"/>
                  </a:moveTo>
                  <a:cubicBezTo>
                    <a:pt x="234848" y="209883"/>
                    <a:pt x="194646" y="229590"/>
                    <a:pt x="150503" y="235896"/>
                  </a:cubicBezTo>
                  <a:cubicBezTo>
                    <a:pt x="93747" y="244567"/>
                    <a:pt x="28320" y="228802"/>
                    <a:pt x="6248" y="167316"/>
                  </a:cubicBezTo>
                  <a:cubicBezTo>
                    <a:pt x="-5576" y="134208"/>
                    <a:pt x="-58" y="97948"/>
                    <a:pt x="18072" y="68781"/>
                  </a:cubicBezTo>
                  <a:cubicBezTo>
                    <a:pt x="63004" y="-6105"/>
                    <a:pt x="148926" y="-5316"/>
                    <a:pt x="224601" y="4931"/>
                  </a:cubicBezTo>
                  <a:cubicBezTo>
                    <a:pt x="471331" y="38827"/>
                    <a:pt x="571442" y="272945"/>
                    <a:pt x="584843" y="315512"/>
                  </a:cubicBezTo>
                  <a:cubicBezTo>
                    <a:pt x="584843" y="316300"/>
                    <a:pt x="449259" y="150762"/>
                    <a:pt x="277415" y="19805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3" name="Google Shape;273;p22"/>
          <p:cNvSpPr/>
          <p:nvPr/>
        </p:nvSpPr>
        <p:spPr>
          <a:xfrm rot="-7451544">
            <a:off x="572724" y="5006105"/>
            <a:ext cx="571261" cy="1171007"/>
          </a:xfrm>
          <a:custGeom>
            <a:avLst/>
            <a:gdLst/>
            <a:ahLst/>
            <a:cxnLst/>
            <a:rect l="l" t="t" r="r" b="b"/>
            <a:pathLst>
              <a:path w="401292" h="822594" extrusionOk="0">
                <a:moveTo>
                  <a:pt x="401279" y="442645"/>
                </a:moveTo>
                <a:cubicBezTo>
                  <a:pt x="400491" y="299179"/>
                  <a:pt x="351618" y="151772"/>
                  <a:pt x="246777" y="54025"/>
                </a:cubicBezTo>
                <a:cubicBezTo>
                  <a:pt x="223129" y="31954"/>
                  <a:pt x="195539" y="11458"/>
                  <a:pt x="163220" y="3576"/>
                </a:cubicBezTo>
                <a:cubicBezTo>
                  <a:pt x="87545" y="-16131"/>
                  <a:pt x="2411" y="48507"/>
                  <a:pt x="47" y="126547"/>
                </a:cubicBezTo>
                <a:cubicBezTo>
                  <a:pt x="-2318" y="217987"/>
                  <a:pt x="85969" y="281049"/>
                  <a:pt x="150607" y="345687"/>
                </a:cubicBezTo>
                <a:cubicBezTo>
                  <a:pt x="275155" y="468658"/>
                  <a:pt x="335852" y="648385"/>
                  <a:pt x="316933" y="822594"/>
                </a:cubicBezTo>
                <a:cubicBezTo>
                  <a:pt x="369748" y="705930"/>
                  <a:pt x="402067" y="570346"/>
                  <a:pt x="401279" y="44264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22"/>
          <p:cNvSpPr/>
          <p:nvPr/>
        </p:nvSpPr>
        <p:spPr>
          <a:xfrm rot="-7451544">
            <a:off x="796177" y="5610134"/>
            <a:ext cx="832554" cy="449151"/>
          </a:xfrm>
          <a:custGeom>
            <a:avLst/>
            <a:gdLst/>
            <a:ahLst/>
            <a:cxnLst/>
            <a:rect l="l" t="t" r="r" b="b"/>
            <a:pathLst>
              <a:path w="584842" h="315514" extrusionOk="0">
                <a:moveTo>
                  <a:pt x="277415" y="198059"/>
                </a:moveTo>
                <a:cubicBezTo>
                  <a:pt x="234848" y="209883"/>
                  <a:pt x="194646" y="229590"/>
                  <a:pt x="150503" y="235896"/>
                </a:cubicBezTo>
                <a:cubicBezTo>
                  <a:pt x="93747" y="244567"/>
                  <a:pt x="28320" y="228802"/>
                  <a:pt x="6248" y="167316"/>
                </a:cubicBezTo>
                <a:cubicBezTo>
                  <a:pt x="-5576" y="134208"/>
                  <a:pt x="-58" y="97948"/>
                  <a:pt x="18072" y="68781"/>
                </a:cubicBezTo>
                <a:cubicBezTo>
                  <a:pt x="63004" y="-6105"/>
                  <a:pt x="148926" y="-5316"/>
                  <a:pt x="224601" y="4931"/>
                </a:cubicBezTo>
                <a:cubicBezTo>
                  <a:pt x="471331" y="38827"/>
                  <a:pt x="571442" y="272945"/>
                  <a:pt x="584843" y="315512"/>
                </a:cubicBezTo>
                <a:cubicBezTo>
                  <a:pt x="584843" y="316300"/>
                  <a:pt x="449259" y="150762"/>
                  <a:pt x="277415" y="19805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75" name="Google Shape;275;p22"/>
          <p:cNvGrpSpPr/>
          <p:nvPr/>
        </p:nvGrpSpPr>
        <p:grpSpPr>
          <a:xfrm rot="-3566290">
            <a:off x="-112998" y="916944"/>
            <a:ext cx="2242471" cy="1205655"/>
            <a:chOff x="3448893" y="949065"/>
            <a:chExt cx="2173513" cy="1168580"/>
          </a:xfrm>
        </p:grpSpPr>
        <p:sp>
          <p:nvSpPr>
            <p:cNvPr id="276" name="Google Shape;276;p22"/>
            <p:cNvSpPr/>
            <p:nvPr/>
          </p:nvSpPr>
          <p:spPr>
            <a:xfrm>
              <a:off x="4498069" y="1640485"/>
              <a:ext cx="1124337" cy="477160"/>
            </a:xfrm>
            <a:custGeom>
              <a:avLst/>
              <a:gdLst/>
              <a:ahLst/>
              <a:cxnLst/>
              <a:rect l="l" t="t" r="r" b="b"/>
              <a:pathLst>
                <a:path w="814737" h="345768" extrusionOk="0">
                  <a:moveTo>
                    <a:pt x="804830" y="218856"/>
                  </a:moveTo>
                  <a:cubicBezTo>
                    <a:pt x="729155" y="367840"/>
                    <a:pt x="532086" y="146335"/>
                    <a:pt x="320040" y="184960"/>
                  </a:cubicBezTo>
                  <a:cubicBezTo>
                    <a:pt x="175786" y="210973"/>
                    <a:pt x="80404" y="251176"/>
                    <a:pt x="0" y="345769"/>
                  </a:cubicBezTo>
                  <a:cubicBezTo>
                    <a:pt x="409903" y="-232038"/>
                    <a:pt x="889963" y="51742"/>
                    <a:pt x="804830" y="21885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" name="Google Shape;277;p22"/>
            <p:cNvSpPr/>
            <p:nvPr/>
          </p:nvSpPr>
          <p:spPr>
            <a:xfrm>
              <a:off x="3963048" y="949065"/>
              <a:ext cx="553783" cy="1135180"/>
            </a:xfrm>
            <a:custGeom>
              <a:avLst/>
              <a:gdLst/>
              <a:ahLst/>
              <a:cxnLst/>
              <a:rect l="l" t="t" r="r" b="b"/>
              <a:pathLst>
                <a:path w="401292" h="822594" extrusionOk="0">
                  <a:moveTo>
                    <a:pt x="401279" y="442645"/>
                  </a:moveTo>
                  <a:cubicBezTo>
                    <a:pt x="400491" y="299179"/>
                    <a:pt x="351618" y="151772"/>
                    <a:pt x="246777" y="54025"/>
                  </a:cubicBezTo>
                  <a:cubicBezTo>
                    <a:pt x="223129" y="31954"/>
                    <a:pt x="195539" y="11458"/>
                    <a:pt x="163220" y="3576"/>
                  </a:cubicBezTo>
                  <a:cubicBezTo>
                    <a:pt x="87545" y="-16131"/>
                    <a:pt x="2411" y="48507"/>
                    <a:pt x="47" y="126547"/>
                  </a:cubicBezTo>
                  <a:cubicBezTo>
                    <a:pt x="-2318" y="217987"/>
                    <a:pt x="85969" y="281049"/>
                    <a:pt x="150607" y="345687"/>
                  </a:cubicBezTo>
                  <a:cubicBezTo>
                    <a:pt x="275155" y="468658"/>
                    <a:pt x="335852" y="648385"/>
                    <a:pt x="316933" y="822594"/>
                  </a:cubicBezTo>
                  <a:cubicBezTo>
                    <a:pt x="369748" y="705930"/>
                    <a:pt x="402067" y="570346"/>
                    <a:pt x="401279" y="44264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" name="Google Shape;278;p22"/>
            <p:cNvSpPr/>
            <p:nvPr/>
          </p:nvSpPr>
          <p:spPr>
            <a:xfrm>
              <a:off x="3448893" y="1450622"/>
              <a:ext cx="807082" cy="435409"/>
            </a:xfrm>
            <a:custGeom>
              <a:avLst/>
              <a:gdLst/>
              <a:ahLst/>
              <a:cxnLst/>
              <a:rect l="l" t="t" r="r" b="b"/>
              <a:pathLst>
                <a:path w="584842" h="315514" extrusionOk="0">
                  <a:moveTo>
                    <a:pt x="277415" y="198059"/>
                  </a:moveTo>
                  <a:cubicBezTo>
                    <a:pt x="234848" y="209883"/>
                    <a:pt x="194646" y="229590"/>
                    <a:pt x="150503" y="235896"/>
                  </a:cubicBezTo>
                  <a:cubicBezTo>
                    <a:pt x="93747" y="244567"/>
                    <a:pt x="28320" y="228802"/>
                    <a:pt x="6248" y="167316"/>
                  </a:cubicBezTo>
                  <a:cubicBezTo>
                    <a:pt x="-5576" y="134208"/>
                    <a:pt x="-58" y="97948"/>
                    <a:pt x="18072" y="68781"/>
                  </a:cubicBezTo>
                  <a:cubicBezTo>
                    <a:pt x="63004" y="-6105"/>
                    <a:pt x="148926" y="-5316"/>
                    <a:pt x="224601" y="4931"/>
                  </a:cubicBezTo>
                  <a:cubicBezTo>
                    <a:pt x="471331" y="38827"/>
                    <a:pt x="571442" y="272945"/>
                    <a:pt x="584843" y="315512"/>
                  </a:cubicBezTo>
                  <a:cubicBezTo>
                    <a:pt x="584843" y="316300"/>
                    <a:pt x="449259" y="150762"/>
                    <a:pt x="277415" y="19805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9" name="Google Shape;279;p22"/>
          <p:cNvGrpSpPr/>
          <p:nvPr/>
        </p:nvGrpSpPr>
        <p:grpSpPr>
          <a:xfrm>
            <a:off x="1377917" y="4654825"/>
            <a:ext cx="3872859" cy="1649101"/>
            <a:chOff x="4487664" y="-1392325"/>
            <a:chExt cx="3997997" cy="1702034"/>
          </a:xfrm>
        </p:grpSpPr>
        <p:grpSp>
          <p:nvGrpSpPr>
            <p:cNvPr id="280" name="Google Shape;280;p22"/>
            <p:cNvGrpSpPr/>
            <p:nvPr/>
          </p:nvGrpSpPr>
          <p:grpSpPr>
            <a:xfrm>
              <a:off x="5041805" y="-1392325"/>
              <a:ext cx="2896971" cy="1702034"/>
              <a:chOff x="4692026" y="4370063"/>
              <a:chExt cx="2807959" cy="1649737"/>
            </a:xfrm>
          </p:grpSpPr>
          <p:sp>
            <p:nvSpPr>
              <p:cNvPr id="281" name="Google Shape;281;p22"/>
              <p:cNvSpPr/>
              <p:nvPr/>
            </p:nvSpPr>
            <p:spPr>
              <a:xfrm>
                <a:off x="4692026" y="4370063"/>
                <a:ext cx="2807065" cy="1649730"/>
              </a:xfrm>
              <a:custGeom>
                <a:avLst/>
                <a:gdLst/>
                <a:ahLst/>
                <a:cxnLst/>
                <a:rect l="l" t="t" r="r" b="b"/>
                <a:pathLst>
                  <a:path w="1685925" h="1649730" extrusionOk="0">
                    <a:moveTo>
                      <a:pt x="0" y="0"/>
                    </a:moveTo>
                    <a:lnTo>
                      <a:pt x="1685925" y="0"/>
                    </a:lnTo>
                    <a:lnTo>
                      <a:pt x="1685925" y="1649730"/>
                    </a:lnTo>
                    <a:lnTo>
                      <a:pt x="0" y="164973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2" name="Google Shape;282;p22"/>
              <p:cNvSpPr/>
              <p:nvPr/>
            </p:nvSpPr>
            <p:spPr>
              <a:xfrm>
                <a:off x="6377940" y="4370070"/>
                <a:ext cx="1122045" cy="1649730"/>
              </a:xfrm>
              <a:custGeom>
                <a:avLst/>
                <a:gdLst/>
                <a:ahLst/>
                <a:cxnLst/>
                <a:rect l="l" t="t" r="r" b="b"/>
                <a:pathLst>
                  <a:path w="1122045" h="1649730" extrusionOk="0">
                    <a:moveTo>
                      <a:pt x="0" y="0"/>
                    </a:moveTo>
                    <a:lnTo>
                      <a:pt x="1122045" y="0"/>
                    </a:lnTo>
                    <a:lnTo>
                      <a:pt x="1122045" y="1649730"/>
                    </a:lnTo>
                    <a:lnTo>
                      <a:pt x="0" y="1649730"/>
                    </a:lnTo>
                    <a:close/>
                  </a:path>
                </a:pathLst>
              </a:custGeom>
              <a:solidFill>
                <a:srgbClr val="000000">
                  <a:alpha val="162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83" name="Google Shape;283;p22"/>
            <p:cNvSpPr/>
            <p:nvPr/>
          </p:nvSpPr>
          <p:spPr>
            <a:xfrm>
              <a:off x="4487664" y="-1392204"/>
              <a:ext cx="2295387" cy="421902"/>
            </a:xfrm>
            <a:custGeom>
              <a:avLst/>
              <a:gdLst/>
              <a:ahLst/>
              <a:cxnLst/>
              <a:rect l="l" t="t" r="r" b="b"/>
              <a:pathLst>
                <a:path w="2223135" h="408622" extrusionOk="0">
                  <a:moveTo>
                    <a:pt x="537210" y="0"/>
                  </a:moveTo>
                  <a:lnTo>
                    <a:pt x="2223135" y="0"/>
                  </a:lnTo>
                  <a:lnTo>
                    <a:pt x="1684973" y="408623"/>
                  </a:lnTo>
                  <a:lnTo>
                    <a:pt x="0" y="40862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" name="Google Shape;284;p22"/>
            <p:cNvSpPr/>
            <p:nvPr/>
          </p:nvSpPr>
          <p:spPr>
            <a:xfrm>
              <a:off x="6781332" y="-1392204"/>
              <a:ext cx="1704329" cy="421902"/>
            </a:xfrm>
            <a:custGeom>
              <a:avLst/>
              <a:gdLst/>
              <a:ahLst/>
              <a:cxnLst/>
              <a:rect l="l" t="t" r="r" b="b"/>
              <a:pathLst>
                <a:path w="1650682" h="408622" extrusionOk="0">
                  <a:moveTo>
                    <a:pt x="1122045" y="0"/>
                  </a:moveTo>
                  <a:lnTo>
                    <a:pt x="0" y="0"/>
                  </a:lnTo>
                  <a:lnTo>
                    <a:pt x="528638" y="408623"/>
                  </a:lnTo>
                  <a:lnTo>
                    <a:pt x="1650682" y="40862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" name="Google Shape;285;p22"/>
            <p:cNvSpPr/>
            <p:nvPr/>
          </p:nvSpPr>
          <p:spPr>
            <a:xfrm>
              <a:off x="4487664" y="-1392204"/>
              <a:ext cx="2295387" cy="421902"/>
            </a:xfrm>
            <a:custGeom>
              <a:avLst/>
              <a:gdLst/>
              <a:ahLst/>
              <a:cxnLst/>
              <a:rect l="l" t="t" r="r" b="b"/>
              <a:pathLst>
                <a:path w="2223135" h="408622" extrusionOk="0">
                  <a:moveTo>
                    <a:pt x="537210" y="0"/>
                  </a:moveTo>
                  <a:lnTo>
                    <a:pt x="2223135" y="0"/>
                  </a:lnTo>
                  <a:lnTo>
                    <a:pt x="1684973" y="408623"/>
                  </a:lnTo>
                  <a:lnTo>
                    <a:pt x="0" y="408623"/>
                  </a:lnTo>
                  <a:close/>
                </a:path>
              </a:pathLst>
            </a:custGeom>
            <a:solidFill>
              <a:srgbClr val="FFFFFF">
                <a:alpha val="5809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" name="Google Shape;286;p22"/>
            <p:cNvSpPr/>
            <p:nvPr/>
          </p:nvSpPr>
          <p:spPr>
            <a:xfrm>
              <a:off x="6781332" y="-1392204"/>
              <a:ext cx="1704329" cy="421902"/>
            </a:xfrm>
            <a:custGeom>
              <a:avLst/>
              <a:gdLst/>
              <a:ahLst/>
              <a:cxnLst/>
              <a:rect l="l" t="t" r="r" b="b"/>
              <a:pathLst>
                <a:path w="1650682" h="408622" extrusionOk="0">
                  <a:moveTo>
                    <a:pt x="1122045" y="0"/>
                  </a:moveTo>
                  <a:lnTo>
                    <a:pt x="0" y="0"/>
                  </a:lnTo>
                  <a:lnTo>
                    <a:pt x="528638" y="408623"/>
                  </a:lnTo>
                  <a:lnTo>
                    <a:pt x="1650682" y="408623"/>
                  </a:lnTo>
                  <a:close/>
                </a:path>
              </a:pathLst>
            </a:custGeom>
            <a:solidFill>
              <a:srgbClr val="FFFFFF">
                <a:alpha val="245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152119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3 Six columns">
  <p:cSld name="013 Six columns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7"/>
          <p:cNvSpPr txBox="1">
            <a:spLocks noGrp="1"/>
          </p:cNvSpPr>
          <p:nvPr>
            <p:ph type="subTitle" idx="1"/>
          </p:nvPr>
        </p:nvSpPr>
        <p:spPr>
          <a:xfrm>
            <a:off x="415600" y="1706400"/>
            <a:ext cx="32505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98" name="Google Shape;198;p17"/>
          <p:cNvSpPr txBox="1">
            <a:spLocks noGrp="1"/>
          </p:cNvSpPr>
          <p:nvPr>
            <p:ph type="subTitle" idx="2"/>
          </p:nvPr>
        </p:nvSpPr>
        <p:spPr>
          <a:xfrm>
            <a:off x="415600" y="3182125"/>
            <a:ext cx="32505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99" name="Google Shape;199;p17"/>
          <p:cNvSpPr txBox="1">
            <a:spLocks noGrp="1"/>
          </p:cNvSpPr>
          <p:nvPr>
            <p:ph type="subTitle" idx="3"/>
          </p:nvPr>
        </p:nvSpPr>
        <p:spPr>
          <a:xfrm>
            <a:off x="415600" y="4687580"/>
            <a:ext cx="32505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200" name="Google Shape;200;p17"/>
          <p:cNvSpPr txBox="1">
            <a:spLocks noGrp="1"/>
          </p:cNvSpPr>
          <p:nvPr>
            <p:ph type="subTitle" idx="4"/>
          </p:nvPr>
        </p:nvSpPr>
        <p:spPr>
          <a:xfrm>
            <a:off x="4266987" y="1723750"/>
            <a:ext cx="32505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201" name="Google Shape;201;p17"/>
          <p:cNvSpPr txBox="1">
            <a:spLocks noGrp="1"/>
          </p:cNvSpPr>
          <p:nvPr>
            <p:ph type="subTitle" idx="5"/>
          </p:nvPr>
        </p:nvSpPr>
        <p:spPr>
          <a:xfrm>
            <a:off x="4266987" y="3182125"/>
            <a:ext cx="32505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202" name="Google Shape;202;p17"/>
          <p:cNvSpPr txBox="1">
            <a:spLocks noGrp="1"/>
          </p:cNvSpPr>
          <p:nvPr>
            <p:ph type="subTitle" idx="6"/>
          </p:nvPr>
        </p:nvSpPr>
        <p:spPr>
          <a:xfrm>
            <a:off x="4266987" y="4687580"/>
            <a:ext cx="32505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203" name="Google Shape;203;p1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04" name="Google Shape;204;p17"/>
          <p:cNvSpPr txBox="1">
            <a:spLocks noGrp="1"/>
          </p:cNvSpPr>
          <p:nvPr>
            <p:ph type="body" idx="7"/>
          </p:nvPr>
        </p:nvSpPr>
        <p:spPr>
          <a:xfrm>
            <a:off x="4266987" y="2132600"/>
            <a:ext cx="3250500" cy="83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205" name="Google Shape;205;p17"/>
          <p:cNvSpPr txBox="1">
            <a:spLocks noGrp="1"/>
          </p:cNvSpPr>
          <p:nvPr>
            <p:ph type="body" idx="8"/>
          </p:nvPr>
        </p:nvSpPr>
        <p:spPr>
          <a:xfrm>
            <a:off x="4266987" y="5104400"/>
            <a:ext cx="3250500" cy="83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rtl="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rtl="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206" name="Google Shape;206;p17"/>
          <p:cNvSpPr txBox="1">
            <a:spLocks noGrp="1"/>
          </p:cNvSpPr>
          <p:nvPr>
            <p:ph type="body" idx="9"/>
          </p:nvPr>
        </p:nvSpPr>
        <p:spPr>
          <a:xfrm>
            <a:off x="4266987" y="3580400"/>
            <a:ext cx="3250500" cy="83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rtl="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rtl="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207" name="Google Shape;207;p17"/>
          <p:cNvSpPr txBox="1">
            <a:spLocks noGrp="1"/>
          </p:cNvSpPr>
          <p:nvPr>
            <p:ph type="body" idx="13"/>
          </p:nvPr>
        </p:nvSpPr>
        <p:spPr>
          <a:xfrm>
            <a:off x="415600" y="2132600"/>
            <a:ext cx="3250500" cy="83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rtl="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rtl="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208" name="Google Shape;208;p17"/>
          <p:cNvSpPr txBox="1">
            <a:spLocks noGrp="1"/>
          </p:cNvSpPr>
          <p:nvPr>
            <p:ph type="body" idx="14"/>
          </p:nvPr>
        </p:nvSpPr>
        <p:spPr>
          <a:xfrm>
            <a:off x="415600" y="5104400"/>
            <a:ext cx="3250500" cy="83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rtl="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rtl="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209" name="Google Shape;209;p17"/>
          <p:cNvSpPr txBox="1">
            <a:spLocks noGrp="1"/>
          </p:cNvSpPr>
          <p:nvPr>
            <p:ph type="body" idx="15"/>
          </p:nvPr>
        </p:nvSpPr>
        <p:spPr>
          <a:xfrm>
            <a:off x="415600" y="3580400"/>
            <a:ext cx="3250500" cy="83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rtl="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rtl="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grpSp>
        <p:nvGrpSpPr>
          <p:cNvPr id="210" name="Google Shape;210;p17"/>
          <p:cNvGrpSpPr/>
          <p:nvPr/>
        </p:nvGrpSpPr>
        <p:grpSpPr>
          <a:xfrm>
            <a:off x="7285317" y="963390"/>
            <a:ext cx="4700732" cy="5054674"/>
            <a:chOff x="7285317" y="963390"/>
            <a:chExt cx="4700732" cy="5054674"/>
          </a:xfrm>
        </p:grpSpPr>
        <p:sp>
          <p:nvSpPr>
            <p:cNvPr id="211" name="Google Shape;211;p17"/>
            <p:cNvSpPr/>
            <p:nvPr/>
          </p:nvSpPr>
          <p:spPr>
            <a:xfrm flipH="1">
              <a:off x="7980647" y="5438139"/>
              <a:ext cx="3318891" cy="165944"/>
            </a:xfrm>
            <a:custGeom>
              <a:avLst/>
              <a:gdLst/>
              <a:ahLst/>
              <a:cxnLst/>
              <a:rect l="l" t="t" r="r" b="b"/>
              <a:pathLst>
                <a:path w="4724400" h="236219" extrusionOk="0">
                  <a:moveTo>
                    <a:pt x="2362200" y="236220"/>
                  </a:moveTo>
                  <a:cubicBezTo>
                    <a:pt x="3663315" y="236220"/>
                    <a:pt x="4724400" y="182880"/>
                    <a:pt x="4724400" y="118110"/>
                  </a:cubicBezTo>
                  <a:cubicBezTo>
                    <a:pt x="4724400" y="52388"/>
                    <a:pt x="3663315" y="0"/>
                    <a:pt x="2362200" y="0"/>
                  </a:cubicBezTo>
                  <a:cubicBezTo>
                    <a:pt x="1061085" y="0"/>
                    <a:pt x="0" y="53340"/>
                    <a:pt x="0" y="118110"/>
                  </a:cubicBezTo>
                  <a:cubicBezTo>
                    <a:pt x="0" y="182880"/>
                    <a:pt x="1061085" y="236220"/>
                    <a:pt x="2362200" y="236220"/>
                  </a:cubicBezTo>
                  <a:close/>
                </a:path>
              </a:pathLst>
            </a:custGeom>
            <a:solidFill>
              <a:srgbClr val="000000">
                <a:alpha val="234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Google Shape;212;p17"/>
            <p:cNvSpPr/>
            <p:nvPr/>
          </p:nvSpPr>
          <p:spPr>
            <a:xfrm rot="2700000" flipH="1">
              <a:off x="7973724" y="2005738"/>
              <a:ext cx="3323920" cy="3323920"/>
            </a:xfrm>
            <a:custGeom>
              <a:avLst/>
              <a:gdLst/>
              <a:ahLst/>
              <a:cxnLst/>
              <a:rect l="l" t="t" r="r" b="b"/>
              <a:pathLst>
                <a:path w="4724354" h="4724354" extrusionOk="0">
                  <a:moveTo>
                    <a:pt x="4724355" y="2362177"/>
                  </a:moveTo>
                  <a:cubicBezTo>
                    <a:pt x="4724355" y="3666772"/>
                    <a:pt x="3666772" y="4724355"/>
                    <a:pt x="2362177" y="4724355"/>
                  </a:cubicBezTo>
                  <a:cubicBezTo>
                    <a:pt x="1057583" y="4724355"/>
                    <a:pt x="0" y="3666772"/>
                    <a:pt x="0" y="2362177"/>
                  </a:cubicBezTo>
                  <a:cubicBezTo>
                    <a:pt x="0" y="1057583"/>
                    <a:pt x="1057583" y="0"/>
                    <a:pt x="2362177" y="0"/>
                  </a:cubicBezTo>
                  <a:cubicBezTo>
                    <a:pt x="3666772" y="0"/>
                    <a:pt x="4724355" y="1057583"/>
                    <a:pt x="4724355" y="23621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13" name="Google Shape;213;p17"/>
            <p:cNvGrpSpPr/>
            <p:nvPr/>
          </p:nvGrpSpPr>
          <p:grpSpPr>
            <a:xfrm flipH="1">
              <a:off x="9116725" y="2445393"/>
              <a:ext cx="1060695" cy="1784047"/>
              <a:chOff x="3083744" y="1423529"/>
              <a:chExt cx="913447" cy="1536382"/>
            </a:xfrm>
          </p:grpSpPr>
          <p:sp>
            <p:nvSpPr>
              <p:cNvPr id="214" name="Google Shape;214;p17"/>
              <p:cNvSpPr/>
              <p:nvPr/>
            </p:nvSpPr>
            <p:spPr>
              <a:xfrm>
                <a:off x="3375209" y="2458896"/>
                <a:ext cx="330517" cy="439102"/>
              </a:xfrm>
              <a:custGeom>
                <a:avLst/>
                <a:gdLst/>
                <a:ahLst/>
                <a:cxnLst/>
                <a:rect l="l" t="t" r="r" b="b"/>
                <a:pathLst>
                  <a:path w="330517" h="439102" extrusionOk="0">
                    <a:moveTo>
                      <a:pt x="0" y="0"/>
                    </a:moveTo>
                    <a:lnTo>
                      <a:pt x="330517" y="0"/>
                    </a:lnTo>
                    <a:lnTo>
                      <a:pt x="330517" y="439103"/>
                    </a:lnTo>
                    <a:lnTo>
                      <a:pt x="0" y="439103"/>
                    </a:lnTo>
                    <a:close/>
                  </a:path>
                </a:pathLst>
              </a:custGeom>
              <a:solidFill>
                <a:srgbClr val="56484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5" name="Google Shape;215;p17"/>
              <p:cNvSpPr/>
              <p:nvPr/>
            </p:nvSpPr>
            <p:spPr>
              <a:xfrm>
                <a:off x="3375209" y="2502711"/>
                <a:ext cx="330517" cy="108584"/>
              </a:xfrm>
              <a:custGeom>
                <a:avLst/>
                <a:gdLst/>
                <a:ahLst/>
                <a:cxnLst/>
                <a:rect l="l" t="t" r="r" b="b"/>
                <a:pathLst>
                  <a:path w="330517" h="108584" extrusionOk="0">
                    <a:moveTo>
                      <a:pt x="0" y="40957"/>
                    </a:moveTo>
                    <a:lnTo>
                      <a:pt x="330517" y="0"/>
                    </a:lnTo>
                    <a:lnTo>
                      <a:pt x="330517" y="66675"/>
                    </a:lnTo>
                    <a:lnTo>
                      <a:pt x="0" y="108585"/>
                    </a:lnTo>
                    <a:close/>
                  </a:path>
                </a:pathLst>
              </a:custGeom>
              <a:solidFill>
                <a:srgbClr val="86736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6" name="Google Shape;216;p17"/>
              <p:cNvSpPr/>
              <p:nvPr/>
            </p:nvSpPr>
            <p:spPr>
              <a:xfrm>
                <a:off x="3375209" y="2625583"/>
                <a:ext cx="330517" cy="108585"/>
              </a:xfrm>
              <a:custGeom>
                <a:avLst/>
                <a:gdLst/>
                <a:ahLst/>
                <a:cxnLst/>
                <a:rect l="l" t="t" r="r" b="b"/>
                <a:pathLst>
                  <a:path w="330517" h="108585" extrusionOk="0">
                    <a:moveTo>
                      <a:pt x="0" y="40958"/>
                    </a:moveTo>
                    <a:cubicBezTo>
                      <a:pt x="110490" y="27623"/>
                      <a:pt x="220027" y="13335"/>
                      <a:pt x="330517" y="0"/>
                    </a:cubicBezTo>
                    <a:cubicBezTo>
                      <a:pt x="330517" y="22860"/>
                      <a:pt x="330517" y="44767"/>
                      <a:pt x="330517" y="67628"/>
                    </a:cubicBezTo>
                    <a:cubicBezTo>
                      <a:pt x="220027" y="80963"/>
                      <a:pt x="110490" y="95250"/>
                      <a:pt x="0" y="108585"/>
                    </a:cubicBezTo>
                    <a:cubicBezTo>
                      <a:pt x="0" y="86678"/>
                      <a:pt x="0" y="63817"/>
                      <a:pt x="0" y="40958"/>
                    </a:cubicBezTo>
                    <a:close/>
                  </a:path>
                </a:pathLst>
              </a:custGeom>
              <a:solidFill>
                <a:srgbClr val="86736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7" name="Google Shape;217;p17"/>
              <p:cNvSpPr/>
              <p:nvPr/>
            </p:nvSpPr>
            <p:spPr>
              <a:xfrm>
                <a:off x="3375209" y="2748456"/>
                <a:ext cx="330517" cy="109537"/>
              </a:xfrm>
              <a:custGeom>
                <a:avLst/>
                <a:gdLst/>
                <a:ahLst/>
                <a:cxnLst/>
                <a:rect l="l" t="t" r="r" b="b"/>
                <a:pathLst>
                  <a:path w="330517" h="109537" extrusionOk="0">
                    <a:moveTo>
                      <a:pt x="0" y="41910"/>
                    </a:moveTo>
                    <a:lnTo>
                      <a:pt x="330517" y="0"/>
                    </a:lnTo>
                    <a:lnTo>
                      <a:pt x="330517" y="67627"/>
                    </a:lnTo>
                    <a:lnTo>
                      <a:pt x="0" y="109538"/>
                    </a:lnTo>
                    <a:close/>
                  </a:path>
                </a:pathLst>
              </a:custGeom>
              <a:solidFill>
                <a:srgbClr val="86736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" name="Google Shape;218;p17"/>
              <p:cNvSpPr/>
              <p:nvPr/>
            </p:nvSpPr>
            <p:spPr>
              <a:xfrm>
                <a:off x="3375209" y="2897999"/>
                <a:ext cx="330517" cy="61912"/>
              </a:xfrm>
              <a:custGeom>
                <a:avLst/>
                <a:gdLst/>
                <a:ahLst/>
                <a:cxnLst/>
                <a:rect l="l" t="t" r="r" b="b"/>
                <a:pathLst>
                  <a:path w="330517" h="61912" extrusionOk="0">
                    <a:moveTo>
                      <a:pt x="81915" y="61913"/>
                    </a:moveTo>
                    <a:lnTo>
                      <a:pt x="247650" y="61913"/>
                    </a:lnTo>
                    <a:lnTo>
                      <a:pt x="33051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44F5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9" name="Google Shape;219;p17"/>
              <p:cNvSpPr/>
              <p:nvPr/>
            </p:nvSpPr>
            <p:spPr>
              <a:xfrm>
                <a:off x="3083744" y="1423529"/>
                <a:ext cx="913447" cy="1036320"/>
              </a:xfrm>
              <a:custGeom>
                <a:avLst/>
                <a:gdLst/>
                <a:ahLst/>
                <a:cxnLst/>
                <a:rect l="l" t="t" r="r" b="b"/>
                <a:pathLst>
                  <a:path w="913447" h="1036320" extrusionOk="0">
                    <a:moveTo>
                      <a:pt x="456247" y="0"/>
                    </a:moveTo>
                    <a:cubicBezTo>
                      <a:pt x="708660" y="0"/>
                      <a:pt x="913447" y="204788"/>
                      <a:pt x="913447" y="457200"/>
                    </a:cubicBezTo>
                    <a:cubicBezTo>
                      <a:pt x="913447" y="613410"/>
                      <a:pt x="835342" y="750570"/>
                      <a:pt x="716280" y="833438"/>
                    </a:cubicBezTo>
                    <a:cubicBezTo>
                      <a:pt x="655320" y="875348"/>
                      <a:pt x="621982" y="940118"/>
                      <a:pt x="621982" y="1014413"/>
                    </a:cubicBezTo>
                    <a:lnTo>
                      <a:pt x="621982" y="1036320"/>
                    </a:lnTo>
                    <a:lnTo>
                      <a:pt x="291465" y="1036320"/>
                    </a:lnTo>
                    <a:lnTo>
                      <a:pt x="291465" y="1014413"/>
                    </a:lnTo>
                    <a:cubicBezTo>
                      <a:pt x="291465" y="940118"/>
                      <a:pt x="258127" y="876300"/>
                      <a:pt x="197167" y="833438"/>
                    </a:cubicBezTo>
                    <a:cubicBezTo>
                      <a:pt x="78105" y="750570"/>
                      <a:pt x="0" y="613410"/>
                      <a:pt x="0" y="457200"/>
                    </a:cubicBezTo>
                    <a:cubicBezTo>
                      <a:pt x="0" y="204788"/>
                      <a:pt x="203835" y="0"/>
                      <a:pt x="4562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0" name="Google Shape;220;p17"/>
              <p:cNvSpPr/>
              <p:nvPr/>
            </p:nvSpPr>
            <p:spPr>
              <a:xfrm>
                <a:off x="3274244" y="1789289"/>
                <a:ext cx="532447" cy="669607"/>
              </a:xfrm>
              <a:custGeom>
                <a:avLst/>
                <a:gdLst/>
                <a:ahLst/>
                <a:cxnLst/>
                <a:rect l="l" t="t" r="r" b="b"/>
                <a:pathLst>
                  <a:path w="532447" h="669607" extrusionOk="0">
                    <a:moveTo>
                      <a:pt x="303847" y="669607"/>
                    </a:moveTo>
                    <a:lnTo>
                      <a:pt x="303847" y="228600"/>
                    </a:lnTo>
                    <a:lnTo>
                      <a:pt x="228600" y="228600"/>
                    </a:lnTo>
                    <a:lnTo>
                      <a:pt x="228600" y="669607"/>
                    </a:lnTo>
                    <a:lnTo>
                      <a:pt x="178117" y="669607"/>
                    </a:lnTo>
                    <a:lnTo>
                      <a:pt x="178117" y="228600"/>
                    </a:lnTo>
                    <a:lnTo>
                      <a:pt x="114300" y="228600"/>
                    </a:lnTo>
                    <a:cubicBezTo>
                      <a:pt x="82867" y="228600"/>
                      <a:pt x="54292" y="216217"/>
                      <a:pt x="33338" y="195263"/>
                    </a:cubicBezTo>
                    <a:cubicBezTo>
                      <a:pt x="12382" y="174308"/>
                      <a:pt x="0" y="145733"/>
                      <a:pt x="0" y="114300"/>
                    </a:cubicBezTo>
                    <a:cubicBezTo>
                      <a:pt x="0" y="82867"/>
                      <a:pt x="12382" y="54292"/>
                      <a:pt x="33338" y="33338"/>
                    </a:cubicBezTo>
                    <a:cubicBezTo>
                      <a:pt x="54292" y="12382"/>
                      <a:pt x="82867" y="0"/>
                      <a:pt x="114300" y="0"/>
                    </a:cubicBezTo>
                    <a:cubicBezTo>
                      <a:pt x="145732" y="0"/>
                      <a:pt x="174307" y="12382"/>
                      <a:pt x="195263" y="33338"/>
                    </a:cubicBezTo>
                    <a:cubicBezTo>
                      <a:pt x="216217" y="54292"/>
                      <a:pt x="228600" y="82867"/>
                      <a:pt x="228600" y="114300"/>
                    </a:cubicBezTo>
                    <a:lnTo>
                      <a:pt x="228600" y="178117"/>
                    </a:lnTo>
                    <a:lnTo>
                      <a:pt x="303847" y="178117"/>
                    </a:lnTo>
                    <a:lnTo>
                      <a:pt x="303847" y="114300"/>
                    </a:lnTo>
                    <a:cubicBezTo>
                      <a:pt x="303847" y="82867"/>
                      <a:pt x="316230" y="54292"/>
                      <a:pt x="337185" y="33338"/>
                    </a:cubicBezTo>
                    <a:cubicBezTo>
                      <a:pt x="358140" y="12382"/>
                      <a:pt x="386715" y="0"/>
                      <a:pt x="418147" y="0"/>
                    </a:cubicBezTo>
                    <a:cubicBezTo>
                      <a:pt x="449580" y="0"/>
                      <a:pt x="478155" y="12382"/>
                      <a:pt x="499110" y="33338"/>
                    </a:cubicBezTo>
                    <a:cubicBezTo>
                      <a:pt x="520065" y="54292"/>
                      <a:pt x="532447" y="82867"/>
                      <a:pt x="532447" y="114300"/>
                    </a:cubicBezTo>
                    <a:cubicBezTo>
                      <a:pt x="532447" y="145733"/>
                      <a:pt x="520065" y="174308"/>
                      <a:pt x="499110" y="195263"/>
                    </a:cubicBezTo>
                    <a:cubicBezTo>
                      <a:pt x="478155" y="216217"/>
                      <a:pt x="449580" y="228600"/>
                      <a:pt x="418147" y="228600"/>
                    </a:cubicBezTo>
                    <a:lnTo>
                      <a:pt x="354330" y="228600"/>
                    </a:lnTo>
                    <a:lnTo>
                      <a:pt x="354330" y="669607"/>
                    </a:lnTo>
                    <a:lnTo>
                      <a:pt x="303847" y="669607"/>
                    </a:lnTo>
                    <a:lnTo>
                      <a:pt x="303847" y="669607"/>
                    </a:lnTo>
                    <a:close/>
                    <a:moveTo>
                      <a:pt x="354330" y="114300"/>
                    </a:moveTo>
                    <a:lnTo>
                      <a:pt x="354330" y="178117"/>
                    </a:lnTo>
                    <a:lnTo>
                      <a:pt x="418147" y="178117"/>
                    </a:lnTo>
                    <a:cubicBezTo>
                      <a:pt x="435292" y="178117"/>
                      <a:pt x="451485" y="170497"/>
                      <a:pt x="462915" y="159067"/>
                    </a:cubicBezTo>
                    <a:cubicBezTo>
                      <a:pt x="474345" y="147638"/>
                      <a:pt x="481965" y="131445"/>
                      <a:pt x="481965" y="114300"/>
                    </a:cubicBezTo>
                    <a:cubicBezTo>
                      <a:pt x="481965" y="97155"/>
                      <a:pt x="475297" y="80963"/>
                      <a:pt x="462915" y="69532"/>
                    </a:cubicBezTo>
                    <a:cubicBezTo>
                      <a:pt x="451485" y="58102"/>
                      <a:pt x="435292" y="50482"/>
                      <a:pt x="418147" y="50482"/>
                    </a:cubicBezTo>
                    <a:cubicBezTo>
                      <a:pt x="401003" y="50482"/>
                      <a:pt x="384810" y="57150"/>
                      <a:pt x="373380" y="69532"/>
                    </a:cubicBezTo>
                    <a:cubicBezTo>
                      <a:pt x="360997" y="80963"/>
                      <a:pt x="354330" y="96202"/>
                      <a:pt x="354330" y="114300"/>
                    </a:cubicBezTo>
                    <a:lnTo>
                      <a:pt x="354330" y="114300"/>
                    </a:lnTo>
                    <a:close/>
                    <a:moveTo>
                      <a:pt x="114300" y="178117"/>
                    </a:moveTo>
                    <a:lnTo>
                      <a:pt x="178117" y="178117"/>
                    </a:lnTo>
                    <a:lnTo>
                      <a:pt x="178117" y="114300"/>
                    </a:lnTo>
                    <a:cubicBezTo>
                      <a:pt x="178117" y="97155"/>
                      <a:pt x="171450" y="80963"/>
                      <a:pt x="159067" y="69532"/>
                    </a:cubicBezTo>
                    <a:cubicBezTo>
                      <a:pt x="147638" y="58102"/>
                      <a:pt x="131445" y="50482"/>
                      <a:pt x="114300" y="50482"/>
                    </a:cubicBezTo>
                    <a:cubicBezTo>
                      <a:pt x="97155" y="50482"/>
                      <a:pt x="80963" y="57150"/>
                      <a:pt x="69532" y="69532"/>
                    </a:cubicBezTo>
                    <a:cubicBezTo>
                      <a:pt x="58102" y="80963"/>
                      <a:pt x="50482" y="97155"/>
                      <a:pt x="50482" y="114300"/>
                    </a:cubicBezTo>
                    <a:cubicBezTo>
                      <a:pt x="50482" y="131445"/>
                      <a:pt x="57150" y="147638"/>
                      <a:pt x="69532" y="159067"/>
                    </a:cubicBezTo>
                    <a:cubicBezTo>
                      <a:pt x="80963" y="170497"/>
                      <a:pt x="96202" y="178117"/>
                      <a:pt x="114300" y="17811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21" name="Google Shape;221;p17"/>
            <p:cNvSpPr/>
            <p:nvPr/>
          </p:nvSpPr>
          <p:spPr>
            <a:xfrm rot="7455879" flipH="1">
              <a:off x="11171862" y="4635829"/>
              <a:ext cx="388451" cy="796271"/>
            </a:xfrm>
            <a:custGeom>
              <a:avLst/>
              <a:gdLst/>
              <a:ahLst/>
              <a:cxnLst/>
              <a:rect l="l" t="t" r="r" b="b"/>
              <a:pathLst>
                <a:path w="401292" h="822594" extrusionOk="0">
                  <a:moveTo>
                    <a:pt x="401279" y="442645"/>
                  </a:moveTo>
                  <a:cubicBezTo>
                    <a:pt x="400491" y="299179"/>
                    <a:pt x="351618" y="151772"/>
                    <a:pt x="246777" y="54025"/>
                  </a:cubicBezTo>
                  <a:cubicBezTo>
                    <a:pt x="223129" y="31954"/>
                    <a:pt x="195539" y="11458"/>
                    <a:pt x="163220" y="3576"/>
                  </a:cubicBezTo>
                  <a:cubicBezTo>
                    <a:pt x="87545" y="-16131"/>
                    <a:pt x="2411" y="48507"/>
                    <a:pt x="47" y="126547"/>
                  </a:cubicBezTo>
                  <a:cubicBezTo>
                    <a:pt x="-2318" y="217987"/>
                    <a:pt x="85969" y="281049"/>
                    <a:pt x="150607" y="345687"/>
                  </a:cubicBezTo>
                  <a:cubicBezTo>
                    <a:pt x="275155" y="468658"/>
                    <a:pt x="335852" y="648385"/>
                    <a:pt x="316933" y="822594"/>
                  </a:cubicBezTo>
                  <a:cubicBezTo>
                    <a:pt x="369748" y="705930"/>
                    <a:pt x="402067" y="570346"/>
                    <a:pt x="401279" y="44264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" name="Google Shape;222;p17"/>
            <p:cNvSpPr/>
            <p:nvPr/>
          </p:nvSpPr>
          <p:spPr>
            <a:xfrm rot="7455879" flipH="1">
              <a:off x="10842267" y="5046858"/>
              <a:ext cx="566127" cy="305418"/>
            </a:xfrm>
            <a:custGeom>
              <a:avLst/>
              <a:gdLst/>
              <a:ahLst/>
              <a:cxnLst/>
              <a:rect l="l" t="t" r="r" b="b"/>
              <a:pathLst>
                <a:path w="584842" h="315514" extrusionOk="0">
                  <a:moveTo>
                    <a:pt x="277415" y="198059"/>
                  </a:moveTo>
                  <a:cubicBezTo>
                    <a:pt x="234848" y="209883"/>
                    <a:pt x="194646" y="229590"/>
                    <a:pt x="150503" y="235896"/>
                  </a:cubicBezTo>
                  <a:cubicBezTo>
                    <a:pt x="93747" y="244567"/>
                    <a:pt x="28320" y="228802"/>
                    <a:pt x="6248" y="167316"/>
                  </a:cubicBezTo>
                  <a:cubicBezTo>
                    <a:pt x="-5576" y="134208"/>
                    <a:pt x="-58" y="97948"/>
                    <a:pt x="18072" y="68781"/>
                  </a:cubicBezTo>
                  <a:cubicBezTo>
                    <a:pt x="63004" y="-6105"/>
                    <a:pt x="148926" y="-5316"/>
                    <a:pt x="224601" y="4931"/>
                  </a:cubicBezTo>
                  <a:cubicBezTo>
                    <a:pt x="471331" y="38827"/>
                    <a:pt x="571442" y="272945"/>
                    <a:pt x="584843" y="315512"/>
                  </a:cubicBezTo>
                  <a:cubicBezTo>
                    <a:pt x="584843" y="316300"/>
                    <a:pt x="449259" y="150762"/>
                    <a:pt x="277415" y="19805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23" name="Google Shape;223;p17"/>
            <p:cNvGrpSpPr/>
            <p:nvPr/>
          </p:nvGrpSpPr>
          <p:grpSpPr>
            <a:xfrm rot="1838072" flipH="1">
              <a:off x="10048323" y="1294601"/>
              <a:ext cx="1524479" cy="819629"/>
              <a:chOff x="3448893" y="949065"/>
              <a:chExt cx="2173513" cy="1168580"/>
            </a:xfrm>
          </p:grpSpPr>
          <p:sp>
            <p:nvSpPr>
              <p:cNvPr id="224" name="Google Shape;224;p17"/>
              <p:cNvSpPr/>
              <p:nvPr/>
            </p:nvSpPr>
            <p:spPr>
              <a:xfrm>
                <a:off x="4498069" y="1640485"/>
                <a:ext cx="1124337" cy="477160"/>
              </a:xfrm>
              <a:custGeom>
                <a:avLst/>
                <a:gdLst/>
                <a:ahLst/>
                <a:cxnLst/>
                <a:rect l="l" t="t" r="r" b="b"/>
                <a:pathLst>
                  <a:path w="814737" h="345768" extrusionOk="0">
                    <a:moveTo>
                      <a:pt x="804830" y="218856"/>
                    </a:moveTo>
                    <a:cubicBezTo>
                      <a:pt x="729155" y="367840"/>
                      <a:pt x="532086" y="146335"/>
                      <a:pt x="320040" y="184960"/>
                    </a:cubicBezTo>
                    <a:cubicBezTo>
                      <a:pt x="175786" y="210973"/>
                      <a:pt x="80404" y="251176"/>
                      <a:pt x="0" y="345769"/>
                    </a:cubicBezTo>
                    <a:cubicBezTo>
                      <a:pt x="409903" y="-232038"/>
                      <a:pt x="889963" y="51742"/>
                      <a:pt x="804830" y="21885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5" name="Google Shape;225;p17"/>
              <p:cNvSpPr/>
              <p:nvPr/>
            </p:nvSpPr>
            <p:spPr>
              <a:xfrm>
                <a:off x="3963048" y="949065"/>
                <a:ext cx="553783" cy="1135180"/>
              </a:xfrm>
              <a:custGeom>
                <a:avLst/>
                <a:gdLst/>
                <a:ahLst/>
                <a:cxnLst/>
                <a:rect l="l" t="t" r="r" b="b"/>
                <a:pathLst>
                  <a:path w="401292" h="822594" extrusionOk="0">
                    <a:moveTo>
                      <a:pt x="401279" y="442645"/>
                    </a:moveTo>
                    <a:cubicBezTo>
                      <a:pt x="400491" y="299179"/>
                      <a:pt x="351618" y="151772"/>
                      <a:pt x="246777" y="54025"/>
                    </a:cubicBezTo>
                    <a:cubicBezTo>
                      <a:pt x="223129" y="31954"/>
                      <a:pt x="195539" y="11458"/>
                      <a:pt x="163220" y="3576"/>
                    </a:cubicBezTo>
                    <a:cubicBezTo>
                      <a:pt x="87545" y="-16131"/>
                      <a:pt x="2411" y="48507"/>
                      <a:pt x="47" y="126547"/>
                    </a:cubicBezTo>
                    <a:cubicBezTo>
                      <a:pt x="-2318" y="217987"/>
                      <a:pt x="85969" y="281049"/>
                      <a:pt x="150607" y="345687"/>
                    </a:cubicBezTo>
                    <a:cubicBezTo>
                      <a:pt x="275155" y="468658"/>
                      <a:pt x="335852" y="648385"/>
                      <a:pt x="316933" y="822594"/>
                    </a:cubicBezTo>
                    <a:cubicBezTo>
                      <a:pt x="369748" y="705930"/>
                      <a:pt x="402067" y="570346"/>
                      <a:pt x="401279" y="44264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6" name="Google Shape;226;p17"/>
              <p:cNvSpPr/>
              <p:nvPr/>
            </p:nvSpPr>
            <p:spPr>
              <a:xfrm>
                <a:off x="3448893" y="1450622"/>
                <a:ext cx="807082" cy="435409"/>
              </a:xfrm>
              <a:custGeom>
                <a:avLst/>
                <a:gdLst/>
                <a:ahLst/>
                <a:cxnLst/>
                <a:rect l="l" t="t" r="r" b="b"/>
                <a:pathLst>
                  <a:path w="584842" h="315514" extrusionOk="0">
                    <a:moveTo>
                      <a:pt x="277415" y="198059"/>
                    </a:moveTo>
                    <a:cubicBezTo>
                      <a:pt x="234848" y="209883"/>
                      <a:pt x="194646" y="229590"/>
                      <a:pt x="150503" y="235896"/>
                    </a:cubicBezTo>
                    <a:cubicBezTo>
                      <a:pt x="93747" y="244567"/>
                      <a:pt x="28320" y="228802"/>
                      <a:pt x="6248" y="167316"/>
                    </a:cubicBezTo>
                    <a:cubicBezTo>
                      <a:pt x="-5576" y="134208"/>
                      <a:pt x="-58" y="97948"/>
                      <a:pt x="18072" y="68781"/>
                    </a:cubicBezTo>
                    <a:cubicBezTo>
                      <a:pt x="63004" y="-6105"/>
                      <a:pt x="148926" y="-5316"/>
                      <a:pt x="224601" y="4931"/>
                    </a:cubicBezTo>
                    <a:cubicBezTo>
                      <a:pt x="471331" y="38827"/>
                      <a:pt x="571442" y="272945"/>
                      <a:pt x="584843" y="315512"/>
                    </a:cubicBezTo>
                    <a:cubicBezTo>
                      <a:pt x="584843" y="316300"/>
                      <a:pt x="449259" y="150762"/>
                      <a:pt x="277415" y="19805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27" name="Google Shape;227;p17"/>
          <p:cNvGrpSpPr/>
          <p:nvPr/>
        </p:nvGrpSpPr>
        <p:grpSpPr>
          <a:xfrm>
            <a:off x="8331140" y="4414401"/>
            <a:ext cx="2609093" cy="1110917"/>
            <a:chOff x="4487664" y="-1392325"/>
            <a:chExt cx="3997997" cy="1702034"/>
          </a:xfrm>
        </p:grpSpPr>
        <p:grpSp>
          <p:nvGrpSpPr>
            <p:cNvPr id="228" name="Google Shape;228;p17"/>
            <p:cNvGrpSpPr/>
            <p:nvPr/>
          </p:nvGrpSpPr>
          <p:grpSpPr>
            <a:xfrm>
              <a:off x="5041805" y="-1392325"/>
              <a:ext cx="2896971" cy="1702034"/>
              <a:chOff x="4692026" y="4370063"/>
              <a:chExt cx="2807959" cy="1649737"/>
            </a:xfrm>
          </p:grpSpPr>
          <p:sp>
            <p:nvSpPr>
              <p:cNvPr id="229" name="Google Shape;229;p17"/>
              <p:cNvSpPr/>
              <p:nvPr/>
            </p:nvSpPr>
            <p:spPr>
              <a:xfrm>
                <a:off x="4692026" y="4370063"/>
                <a:ext cx="2807065" cy="1649730"/>
              </a:xfrm>
              <a:custGeom>
                <a:avLst/>
                <a:gdLst/>
                <a:ahLst/>
                <a:cxnLst/>
                <a:rect l="l" t="t" r="r" b="b"/>
                <a:pathLst>
                  <a:path w="1685925" h="1649730" extrusionOk="0">
                    <a:moveTo>
                      <a:pt x="0" y="0"/>
                    </a:moveTo>
                    <a:lnTo>
                      <a:pt x="1685925" y="0"/>
                    </a:lnTo>
                    <a:lnTo>
                      <a:pt x="1685925" y="1649730"/>
                    </a:lnTo>
                    <a:lnTo>
                      <a:pt x="0" y="164973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0" name="Google Shape;230;p17"/>
              <p:cNvSpPr/>
              <p:nvPr/>
            </p:nvSpPr>
            <p:spPr>
              <a:xfrm>
                <a:off x="6377940" y="4370070"/>
                <a:ext cx="1122045" cy="1649730"/>
              </a:xfrm>
              <a:custGeom>
                <a:avLst/>
                <a:gdLst/>
                <a:ahLst/>
                <a:cxnLst/>
                <a:rect l="l" t="t" r="r" b="b"/>
                <a:pathLst>
                  <a:path w="1122045" h="1649730" extrusionOk="0">
                    <a:moveTo>
                      <a:pt x="0" y="0"/>
                    </a:moveTo>
                    <a:lnTo>
                      <a:pt x="1122045" y="0"/>
                    </a:lnTo>
                    <a:lnTo>
                      <a:pt x="1122045" y="1649730"/>
                    </a:lnTo>
                    <a:lnTo>
                      <a:pt x="0" y="1649730"/>
                    </a:lnTo>
                    <a:close/>
                  </a:path>
                </a:pathLst>
              </a:custGeom>
              <a:solidFill>
                <a:srgbClr val="000000">
                  <a:alpha val="162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31" name="Google Shape;231;p17"/>
            <p:cNvSpPr/>
            <p:nvPr/>
          </p:nvSpPr>
          <p:spPr>
            <a:xfrm>
              <a:off x="4487664" y="-1392204"/>
              <a:ext cx="2295387" cy="421902"/>
            </a:xfrm>
            <a:custGeom>
              <a:avLst/>
              <a:gdLst/>
              <a:ahLst/>
              <a:cxnLst/>
              <a:rect l="l" t="t" r="r" b="b"/>
              <a:pathLst>
                <a:path w="2223135" h="408622" extrusionOk="0">
                  <a:moveTo>
                    <a:pt x="537210" y="0"/>
                  </a:moveTo>
                  <a:lnTo>
                    <a:pt x="2223135" y="0"/>
                  </a:lnTo>
                  <a:lnTo>
                    <a:pt x="1684973" y="408623"/>
                  </a:lnTo>
                  <a:lnTo>
                    <a:pt x="0" y="40862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" name="Google Shape;232;p17"/>
            <p:cNvSpPr/>
            <p:nvPr/>
          </p:nvSpPr>
          <p:spPr>
            <a:xfrm>
              <a:off x="6781332" y="-1392204"/>
              <a:ext cx="1704329" cy="421902"/>
            </a:xfrm>
            <a:custGeom>
              <a:avLst/>
              <a:gdLst/>
              <a:ahLst/>
              <a:cxnLst/>
              <a:rect l="l" t="t" r="r" b="b"/>
              <a:pathLst>
                <a:path w="1650682" h="408622" extrusionOk="0">
                  <a:moveTo>
                    <a:pt x="1122045" y="0"/>
                  </a:moveTo>
                  <a:lnTo>
                    <a:pt x="0" y="0"/>
                  </a:lnTo>
                  <a:lnTo>
                    <a:pt x="528638" y="408623"/>
                  </a:lnTo>
                  <a:lnTo>
                    <a:pt x="1650682" y="40862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" name="Google Shape;233;p17"/>
            <p:cNvSpPr/>
            <p:nvPr/>
          </p:nvSpPr>
          <p:spPr>
            <a:xfrm>
              <a:off x="4487664" y="-1392204"/>
              <a:ext cx="2295387" cy="421902"/>
            </a:xfrm>
            <a:custGeom>
              <a:avLst/>
              <a:gdLst/>
              <a:ahLst/>
              <a:cxnLst/>
              <a:rect l="l" t="t" r="r" b="b"/>
              <a:pathLst>
                <a:path w="2223135" h="408622" extrusionOk="0">
                  <a:moveTo>
                    <a:pt x="537210" y="0"/>
                  </a:moveTo>
                  <a:lnTo>
                    <a:pt x="2223135" y="0"/>
                  </a:lnTo>
                  <a:lnTo>
                    <a:pt x="1684973" y="408623"/>
                  </a:lnTo>
                  <a:lnTo>
                    <a:pt x="0" y="408623"/>
                  </a:lnTo>
                  <a:close/>
                </a:path>
              </a:pathLst>
            </a:custGeom>
            <a:solidFill>
              <a:srgbClr val="FFFFFF">
                <a:alpha val="5809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" name="Google Shape;234;p17"/>
            <p:cNvSpPr/>
            <p:nvPr/>
          </p:nvSpPr>
          <p:spPr>
            <a:xfrm>
              <a:off x="6781332" y="-1392204"/>
              <a:ext cx="1704329" cy="421902"/>
            </a:xfrm>
            <a:custGeom>
              <a:avLst/>
              <a:gdLst/>
              <a:ahLst/>
              <a:cxnLst/>
              <a:rect l="l" t="t" r="r" b="b"/>
              <a:pathLst>
                <a:path w="1650682" h="408622" extrusionOk="0">
                  <a:moveTo>
                    <a:pt x="1122045" y="0"/>
                  </a:moveTo>
                  <a:lnTo>
                    <a:pt x="0" y="0"/>
                  </a:lnTo>
                  <a:lnTo>
                    <a:pt x="528638" y="408623"/>
                  </a:lnTo>
                  <a:lnTo>
                    <a:pt x="1650682" y="408623"/>
                  </a:lnTo>
                  <a:close/>
                </a:path>
              </a:pathLst>
            </a:custGeom>
            <a:solidFill>
              <a:srgbClr val="FFFFFF">
                <a:alpha val="245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724535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4 Map">
  <p:cSld name="014 Map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8"/>
          <p:cNvSpPr txBox="1">
            <a:spLocks noGrp="1"/>
          </p:cNvSpPr>
          <p:nvPr>
            <p:ph type="subTitle" idx="1"/>
          </p:nvPr>
        </p:nvSpPr>
        <p:spPr>
          <a:xfrm>
            <a:off x="8225931" y="1882375"/>
            <a:ext cx="33978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237" name="Google Shape;237;p18"/>
          <p:cNvSpPr txBox="1">
            <a:spLocks noGrp="1"/>
          </p:cNvSpPr>
          <p:nvPr>
            <p:ph type="subTitle" idx="2"/>
          </p:nvPr>
        </p:nvSpPr>
        <p:spPr>
          <a:xfrm>
            <a:off x="8225931" y="4102757"/>
            <a:ext cx="33978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238" name="Google Shape;238;p18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39" name="Google Shape;239;p18"/>
          <p:cNvSpPr txBox="1">
            <a:spLocks noGrp="1"/>
          </p:cNvSpPr>
          <p:nvPr>
            <p:ph type="body" idx="3"/>
          </p:nvPr>
        </p:nvSpPr>
        <p:spPr>
          <a:xfrm>
            <a:off x="8225925" y="2318375"/>
            <a:ext cx="3397800" cy="155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240" name="Google Shape;240;p18"/>
          <p:cNvSpPr txBox="1">
            <a:spLocks noGrp="1"/>
          </p:cNvSpPr>
          <p:nvPr>
            <p:ph type="body" idx="4"/>
          </p:nvPr>
        </p:nvSpPr>
        <p:spPr>
          <a:xfrm>
            <a:off x="8225925" y="4506700"/>
            <a:ext cx="3397800" cy="155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grpSp>
        <p:nvGrpSpPr>
          <p:cNvPr id="241" name="Google Shape;241;p18"/>
          <p:cNvGrpSpPr/>
          <p:nvPr/>
        </p:nvGrpSpPr>
        <p:grpSpPr>
          <a:xfrm rot="2700000">
            <a:off x="-211065" y="5320778"/>
            <a:ext cx="2020292" cy="1442535"/>
            <a:chOff x="3509104" y="949065"/>
            <a:chExt cx="1958007" cy="1398062"/>
          </a:xfrm>
        </p:grpSpPr>
        <p:sp>
          <p:nvSpPr>
            <p:cNvPr id="242" name="Google Shape;242;p18"/>
            <p:cNvSpPr/>
            <p:nvPr/>
          </p:nvSpPr>
          <p:spPr>
            <a:xfrm rot="-1931549">
              <a:off x="4302435" y="1607360"/>
              <a:ext cx="1124007" cy="477020"/>
            </a:xfrm>
            <a:custGeom>
              <a:avLst/>
              <a:gdLst/>
              <a:ahLst/>
              <a:cxnLst/>
              <a:rect l="l" t="t" r="r" b="b"/>
              <a:pathLst>
                <a:path w="814737" h="345768" extrusionOk="0">
                  <a:moveTo>
                    <a:pt x="804830" y="218856"/>
                  </a:moveTo>
                  <a:cubicBezTo>
                    <a:pt x="729155" y="367840"/>
                    <a:pt x="532086" y="146335"/>
                    <a:pt x="320040" y="184960"/>
                  </a:cubicBezTo>
                  <a:cubicBezTo>
                    <a:pt x="175786" y="210973"/>
                    <a:pt x="80404" y="251176"/>
                    <a:pt x="0" y="345769"/>
                  </a:cubicBezTo>
                  <a:cubicBezTo>
                    <a:pt x="409903" y="-232038"/>
                    <a:pt x="889963" y="51742"/>
                    <a:pt x="804830" y="21885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" name="Google Shape;243;p18"/>
            <p:cNvSpPr/>
            <p:nvPr/>
          </p:nvSpPr>
          <p:spPr>
            <a:xfrm>
              <a:off x="3963048" y="949065"/>
              <a:ext cx="553783" cy="1135180"/>
            </a:xfrm>
            <a:custGeom>
              <a:avLst/>
              <a:gdLst/>
              <a:ahLst/>
              <a:cxnLst/>
              <a:rect l="l" t="t" r="r" b="b"/>
              <a:pathLst>
                <a:path w="401292" h="822594" extrusionOk="0">
                  <a:moveTo>
                    <a:pt x="401279" y="442645"/>
                  </a:moveTo>
                  <a:cubicBezTo>
                    <a:pt x="400491" y="299179"/>
                    <a:pt x="351618" y="151772"/>
                    <a:pt x="246777" y="54025"/>
                  </a:cubicBezTo>
                  <a:cubicBezTo>
                    <a:pt x="223129" y="31954"/>
                    <a:pt x="195539" y="11458"/>
                    <a:pt x="163220" y="3576"/>
                  </a:cubicBezTo>
                  <a:cubicBezTo>
                    <a:pt x="87545" y="-16131"/>
                    <a:pt x="2411" y="48507"/>
                    <a:pt x="47" y="126547"/>
                  </a:cubicBezTo>
                  <a:cubicBezTo>
                    <a:pt x="-2318" y="217987"/>
                    <a:pt x="85969" y="281049"/>
                    <a:pt x="150607" y="345687"/>
                  </a:cubicBezTo>
                  <a:cubicBezTo>
                    <a:pt x="275155" y="468658"/>
                    <a:pt x="335852" y="648385"/>
                    <a:pt x="316933" y="822594"/>
                  </a:cubicBezTo>
                  <a:cubicBezTo>
                    <a:pt x="369748" y="705930"/>
                    <a:pt x="402067" y="570346"/>
                    <a:pt x="401279" y="4426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" name="Google Shape;244;p18"/>
            <p:cNvSpPr/>
            <p:nvPr/>
          </p:nvSpPr>
          <p:spPr>
            <a:xfrm rot="972124">
              <a:off x="3553815" y="1552776"/>
              <a:ext cx="806965" cy="435346"/>
            </a:xfrm>
            <a:custGeom>
              <a:avLst/>
              <a:gdLst/>
              <a:ahLst/>
              <a:cxnLst/>
              <a:rect l="l" t="t" r="r" b="b"/>
              <a:pathLst>
                <a:path w="584842" h="315514" extrusionOk="0">
                  <a:moveTo>
                    <a:pt x="277415" y="198059"/>
                  </a:moveTo>
                  <a:cubicBezTo>
                    <a:pt x="234848" y="209883"/>
                    <a:pt x="194646" y="229590"/>
                    <a:pt x="150503" y="235896"/>
                  </a:cubicBezTo>
                  <a:cubicBezTo>
                    <a:pt x="93747" y="244567"/>
                    <a:pt x="28320" y="228802"/>
                    <a:pt x="6248" y="167316"/>
                  </a:cubicBezTo>
                  <a:cubicBezTo>
                    <a:pt x="-5576" y="134208"/>
                    <a:pt x="-58" y="97948"/>
                    <a:pt x="18072" y="68781"/>
                  </a:cubicBezTo>
                  <a:cubicBezTo>
                    <a:pt x="63004" y="-6105"/>
                    <a:pt x="148926" y="-5316"/>
                    <a:pt x="224601" y="4931"/>
                  </a:cubicBezTo>
                  <a:cubicBezTo>
                    <a:pt x="471331" y="38827"/>
                    <a:pt x="571442" y="272945"/>
                    <a:pt x="584843" y="315512"/>
                  </a:cubicBezTo>
                  <a:cubicBezTo>
                    <a:pt x="584843" y="316300"/>
                    <a:pt x="449259" y="150762"/>
                    <a:pt x="277415" y="19805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904559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5 Timeline">
  <p:cSld name="015 Timeline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9"/>
          <p:cNvSpPr txBox="1">
            <a:spLocks noGrp="1"/>
          </p:cNvSpPr>
          <p:nvPr>
            <p:ph type="subTitle" idx="1"/>
          </p:nvPr>
        </p:nvSpPr>
        <p:spPr>
          <a:xfrm>
            <a:off x="415600" y="2316000"/>
            <a:ext cx="19977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1pPr>
            <a:lvl2pPr lvl="1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2pPr>
            <a:lvl3pPr lvl="2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3pPr>
            <a:lvl4pPr lvl="3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4pPr>
            <a:lvl5pPr lvl="4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5pPr>
            <a:lvl6pPr lvl="5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6pPr>
            <a:lvl7pPr lvl="6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7pPr>
            <a:lvl8pPr lvl="7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8pPr>
            <a:lvl9pPr lvl="8" algn="ctr" rtl="0">
              <a:spcBef>
                <a:spcPts val="2100"/>
              </a:spcBef>
              <a:spcAft>
                <a:spcPts val="2100"/>
              </a:spcAft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247" name="Google Shape;247;p19"/>
          <p:cNvSpPr txBox="1">
            <a:spLocks noGrp="1"/>
          </p:cNvSpPr>
          <p:nvPr>
            <p:ph type="subTitle" idx="2"/>
          </p:nvPr>
        </p:nvSpPr>
        <p:spPr>
          <a:xfrm>
            <a:off x="2775377" y="2316000"/>
            <a:ext cx="19977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1pPr>
            <a:lvl2pPr lvl="1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2pPr>
            <a:lvl3pPr lvl="2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3pPr>
            <a:lvl4pPr lvl="3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4pPr>
            <a:lvl5pPr lvl="4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5pPr>
            <a:lvl6pPr lvl="5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6pPr>
            <a:lvl7pPr lvl="6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7pPr>
            <a:lvl8pPr lvl="7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8pPr>
            <a:lvl9pPr lvl="8" algn="ctr" rtl="0">
              <a:spcBef>
                <a:spcPts val="2100"/>
              </a:spcBef>
              <a:spcAft>
                <a:spcPts val="2100"/>
              </a:spcAft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248" name="Google Shape;248;p19"/>
          <p:cNvSpPr txBox="1">
            <a:spLocks noGrp="1"/>
          </p:cNvSpPr>
          <p:nvPr>
            <p:ph type="subTitle" idx="3"/>
          </p:nvPr>
        </p:nvSpPr>
        <p:spPr>
          <a:xfrm>
            <a:off x="5135153" y="2342500"/>
            <a:ext cx="19977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1pPr>
            <a:lvl2pPr lvl="1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2pPr>
            <a:lvl3pPr lvl="2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3pPr>
            <a:lvl4pPr lvl="3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4pPr>
            <a:lvl5pPr lvl="4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5pPr>
            <a:lvl6pPr lvl="5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6pPr>
            <a:lvl7pPr lvl="6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7pPr>
            <a:lvl8pPr lvl="7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8pPr>
            <a:lvl9pPr lvl="8" algn="ctr" rtl="0">
              <a:spcBef>
                <a:spcPts val="2100"/>
              </a:spcBef>
              <a:spcAft>
                <a:spcPts val="2100"/>
              </a:spcAft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249" name="Google Shape;249;p19"/>
          <p:cNvSpPr txBox="1">
            <a:spLocks noGrp="1"/>
          </p:cNvSpPr>
          <p:nvPr>
            <p:ph type="subTitle" idx="4"/>
          </p:nvPr>
        </p:nvSpPr>
        <p:spPr>
          <a:xfrm>
            <a:off x="7494930" y="2342500"/>
            <a:ext cx="19977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1pPr>
            <a:lvl2pPr lvl="1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2pPr>
            <a:lvl3pPr lvl="2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3pPr>
            <a:lvl4pPr lvl="3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4pPr>
            <a:lvl5pPr lvl="4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5pPr>
            <a:lvl6pPr lvl="5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6pPr>
            <a:lvl7pPr lvl="6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7pPr>
            <a:lvl8pPr lvl="7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8pPr>
            <a:lvl9pPr lvl="8" algn="ctr" rtl="0">
              <a:spcBef>
                <a:spcPts val="2100"/>
              </a:spcBef>
              <a:spcAft>
                <a:spcPts val="2100"/>
              </a:spcAft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250" name="Google Shape;250;p19"/>
          <p:cNvSpPr txBox="1">
            <a:spLocks noGrp="1"/>
          </p:cNvSpPr>
          <p:nvPr>
            <p:ph type="subTitle" idx="5"/>
          </p:nvPr>
        </p:nvSpPr>
        <p:spPr>
          <a:xfrm>
            <a:off x="9854707" y="2316000"/>
            <a:ext cx="19977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1pPr>
            <a:lvl2pPr lvl="1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2pPr>
            <a:lvl3pPr lvl="2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3pPr>
            <a:lvl4pPr lvl="3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4pPr>
            <a:lvl5pPr lvl="4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5pPr>
            <a:lvl6pPr lvl="5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6pPr>
            <a:lvl7pPr lvl="6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7pPr>
            <a:lvl8pPr lvl="7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8pPr>
            <a:lvl9pPr lvl="8" algn="ctr" rtl="0">
              <a:spcBef>
                <a:spcPts val="2100"/>
              </a:spcBef>
              <a:spcAft>
                <a:spcPts val="2100"/>
              </a:spcAft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251" name="Google Shape;251;p19"/>
          <p:cNvSpPr txBox="1">
            <a:spLocks noGrp="1"/>
          </p:cNvSpPr>
          <p:nvPr>
            <p:ph type="title"/>
          </p:nvPr>
        </p:nvSpPr>
        <p:spPr>
          <a:xfrm>
            <a:off x="415600" y="974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52" name="Google Shape;252;p19"/>
          <p:cNvSpPr txBox="1">
            <a:spLocks noGrp="1"/>
          </p:cNvSpPr>
          <p:nvPr>
            <p:ph type="body" idx="6"/>
          </p:nvPr>
        </p:nvSpPr>
        <p:spPr>
          <a:xfrm>
            <a:off x="415600" y="3238625"/>
            <a:ext cx="1997700" cy="2330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53" name="Google Shape;253;p19"/>
          <p:cNvSpPr txBox="1">
            <a:spLocks noGrp="1"/>
          </p:cNvSpPr>
          <p:nvPr>
            <p:ph type="body" idx="7"/>
          </p:nvPr>
        </p:nvSpPr>
        <p:spPr>
          <a:xfrm>
            <a:off x="2775375" y="3238625"/>
            <a:ext cx="1997700" cy="2330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54" name="Google Shape;254;p19"/>
          <p:cNvSpPr txBox="1">
            <a:spLocks noGrp="1"/>
          </p:cNvSpPr>
          <p:nvPr>
            <p:ph type="body" idx="8"/>
          </p:nvPr>
        </p:nvSpPr>
        <p:spPr>
          <a:xfrm>
            <a:off x="5135150" y="3238625"/>
            <a:ext cx="1997700" cy="2330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55" name="Google Shape;255;p19"/>
          <p:cNvSpPr txBox="1">
            <a:spLocks noGrp="1"/>
          </p:cNvSpPr>
          <p:nvPr>
            <p:ph type="body" idx="9"/>
          </p:nvPr>
        </p:nvSpPr>
        <p:spPr>
          <a:xfrm>
            <a:off x="7494925" y="3238625"/>
            <a:ext cx="1997700" cy="2330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56" name="Google Shape;256;p19"/>
          <p:cNvSpPr txBox="1">
            <a:spLocks noGrp="1"/>
          </p:cNvSpPr>
          <p:nvPr>
            <p:ph type="body" idx="13"/>
          </p:nvPr>
        </p:nvSpPr>
        <p:spPr>
          <a:xfrm>
            <a:off x="9854700" y="3238625"/>
            <a:ext cx="1997700" cy="2330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432025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6 Title and text left">
  <p:cSld name="016 Title and text left"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0"/>
          <p:cNvSpPr txBox="1">
            <a:spLocks noGrp="1"/>
          </p:cNvSpPr>
          <p:nvPr>
            <p:ph type="title"/>
          </p:nvPr>
        </p:nvSpPr>
        <p:spPr>
          <a:xfrm>
            <a:off x="644200" y="974375"/>
            <a:ext cx="55815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59" name="Google Shape;259;p20"/>
          <p:cNvSpPr txBox="1">
            <a:spLocks noGrp="1"/>
          </p:cNvSpPr>
          <p:nvPr>
            <p:ph type="body" idx="1"/>
          </p:nvPr>
        </p:nvSpPr>
        <p:spPr>
          <a:xfrm>
            <a:off x="644050" y="2097700"/>
            <a:ext cx="5581500" cy="3565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r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01031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7 Title and text right">
  <p:cSld name="017 Title and text right"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1"/>
          <p:cNvSpPr txBox="1">
            <a:spLocks noGrp="1"/>
          </p:cNvSpPr>
          <p:nvPr>
            <p:ph type="title"/>
          </p:nvPr>
        </p:nvSpPr>
        <p:spPr>
          <a:xfrm>
            <a:off x="5978200" y="974375"/>
            <a:ext cx="55815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62" name="Google Shape;262;p21"/>
          <p:cNvSpPr txBox="1">
            <a:spLocks noGrp="1"/>
          </p:cNvSpPr>
          <p:nvPr>
            <p:ph type="body" idx="1"/>
          </p:nvPr>
        </p:nvSpPr>
        <p:spPr>
          <a:xfrm>
            <a:off x="5978300" y="2508425"/>
            <a:ext cx="5581500" cy="3106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862770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8 Custom Layout 1">
  <p:cSld name="018 Custom Layout 1"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2"/>
          <p:cNvSpPr txBox="1">
            <a:spLocks noGrp="1"/>
          </p:cNvSpPr>
          <p:nvPr>
            <p:ph type="subTitle" idx="1"/>
          </p:nvPr>
        </p:nvSpPr>
        <p:spPr>
          <a:xfrm>
            <a:off x="6130600" y="2516825"/>
            <a:ext cx="55815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265" name="Google Shape;265;p22"/>
          <p:cNvSpPr txBox="1">
            <a:spLocks noGrp="1"/>
          </p:cNvSpPr>
          <p:nvPr>
            <p:ph type="title"/>
          </p:nvPr>
        </p:nvSpPr>
        <p:spPr>
          <a:xfrm>
            <a:off x="6130600" y="974375"/>
            <a:ext cx="55815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ldrich"/>
              <a:buNone/>
              <a:defRPr sz="7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66" name="Google Shape;266;p22"/>
          <p:cNvSpPr txBox="1">
            <a:spLocks noGrp="1"/>
          </p:cNvSpPr>
          <p:nvPr>
            <p:ph type="body" idx="2"/>
          </p:nvPr>
        </p:nvSpPr>
        <p:spPr>
          <a:xfrm>
            <a:off x="6130650" y="3381625"/>
            <a:ext cx="5581500" cy="1341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67" name="Google Shape;267;p22"/>
          <p:cNvSpPr/>
          <p:nvPr/>
        </p:nvSpPr>
        <p:spPr>
          <a:xfrm>
            <a:off x="955602" y="6185591"/>
            <a:ext cx="4877943" cy="243896"/>
          </a:xfrm>
          <a:custGeom>
            <a:avLst/>
            <a:gdLst/>
            <a:ahLst/>
            <a:cxnLst/>
            <a:rect l="l" t="t" r="r" b="b"/>
            <a:pathLst>
              <a:path w="4724400" h="236219" extrusionOk="0">
                <a:moveTo>
                  <a:pt x="2362200" y="236220"/>
                </a:moveTo>
                <a:cubicBezTo>
                  <a:pt x="3663315" y="236220"/>
                  <a:pt x="4724400" y="182880"/>
                  <a:pt x="4724400" y="118110"/>
                </a:cubicBezTo>
                <a:cubicBezTo>
                  <a:pt x="4724400" y="52388"/>
                  <a:pt x="3663315" y="0"/>
                  <a:pt x="2362200" y="0"/>
                </a:cubicBezTo>
                <a:cubicBezTo>
                  <a:pt x="1061085" y="0"/>
                  <a:pt x="0" y="53340"/>
                  <a:pt x="0" y="118110"/>
                </a:cubicBezTo>
                <a:cubicBezTo>
                  <a:pt x="0" y="182880"/>
                  <a:pt x="1061085" y="236220"/>
                  <a:pt x="2362200" y="236220"/>
                </a:cubicBezTo>
                <a:close/>
              </a:path>
            </a:pathLst>
          </a:custGeom>
          <a:solidFill>
            <a:srgbClr val="000000">
              <a:alpha val="2346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22"/>
          <p:cNvSpPr/>
          <p:nvPr/>
        </p:nvSpPr>
        <p:spPr>
          <a:xfrm rot="-2700000">
            <a:off x="955912" y="1142746"/>
            <a:ext cx="4877309" cy="4877309"/>
          </a:xfrm>
          <a:custGeom>
            <a:avLst/>
            <a:gdLst/>
            <a:ahLst/>
            <a:cxnLst/>
            <a:rect l="l" t="t" r="r" b="b"/>
            <a:pathLst>
              <a:path w="4724354" h="4724354" extrusionOk="0">
                <a:moveTo>
                  <a:pt x="4724355" y="2362177"/>
                </a:moveTo>
                <a:cubicBezTo>
                  <a:pt x="4724355" y="3666772"/>
                  <a:pt x="3666772" y="4724355"/>
                  <a:pt x="2362177" y="4724355"/>
                </a:cubicBezTo>
                <a:cubicBezTo>
                  <a:pt x="1057583" y="4724355"/>
                  <a:pt x="0" y="3666772"/>
                  <a:pt x="0" y="2362177"/>
                </a:cubicBezTo>
                <a:cubicBezTo>
                  <a:pt x="0" y="1057583"/>
                  <a:pt x="1057583" y="0"/>
                  <a:pt x="2362177" y="0"/>
                </a:cubicBezTo>
                <a:cubicBezTo>
                  <a:pt x="3666772" y="0"/>
                  <a:pt x="4724355" y="1057583"/>
                  <a:pt x="4724355" y="23621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69" name="Google Shape;269;p22"/>
          <p:cNvGrpSpPr/>
          <p:nvPr/>
        </p:nvGrpSpPr>
        <p:grpSpPr>
          <a:xfrm rot="3456507">
            <a:off x="4979965" y="1382088"/>
            <a:ext cx="2242479" cy="1205659"/>
            <a:chOff x="3448893" y="949065"/>
            <a:chExt cx="2173513" cy="1168580"/>
          </a:xfrm>
        </p:grpSpPr>
        <p:sp>
          <p:nvSpPr>
            <p:cNvPr id="270" name="Google Shape;270;p22"/>
            <p:cNvSpPr/>
            <p:nvPr/>
          </p:nvSpPr>
          <p:spPr>
            <a:xfrm>
              <a:off x="4498069" y="1640485"/>
              <a:ext cx="1124337" cy="477160"/>
            </a:xfrm>
            <a:custGeom>
              <a:avLst/>
              <a:gdLst/>
              <a:ahLst/>
              <a:cxnLst/>
              <a:rect l="l" t="t" r="r" b="b"/>
              <a:pathLst>
                <a:path w="814737" h="345768" extrusionOk="0">
                  <a:moveTo>
                    <a:pt x="804830" y="218856"/>
                  </a:moveTo>
                  <a:cubicBezTo>
                    <a:pt x="729155" y="367840"/>
                    <a:pt x="532086" y="146335"/>
                    <a:pt x="320040" y="184960"/>
                  </a:cubicBezTo>
                  <a:cubicBezTo>
                    <a:pt x="175786" y="210973"/>
                    <a:pt x="80404" y="251176"/>
                    <a:pt x="0" y="345769"/>
                  </a:cubicBezTo>
                  <a:cubicBezTo>
                    <a:pt x="409903" y="-232038"/>
                    <a:pt x="889963" y="51742"/>
                    <a:pt x="804830" y="21885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" name="Google Shape;271;p22"/>
            <p:cNvSpPr/>
            <p:nvPr/>
          </p:nvSpPr>
          <p:spPr>
            <a:xfrm>
              <a:off x="3963048" y="949065"/>
              <a:ext cx="553783" cy="1135180"/>
            </a:xfrm>
            <a:custGeom>
              <a:avLst/>
              <a:gdLst/>
              <a:ahLst/>
              <a:cxnLst/>
              <a:rect l="l" t="t" r="r" b="b"/>
              <a:pathLst>
                <a:path w="401292" h="822594" extrusionOk="0">
                  <a:moveTo>
                    <a:pt x="401279" y="442645"/>
                  </a:moveTo>
                  <a:cubicBezTo>
                    <a:pt x="400491" y="299179"/>
                    <a:pt x="351618" y="151772"/>
                    <a:pt x="246777" y="54025"/>
                  </a:cubicBezTo>
                  <a:cubicBezTo>
                    <a:pt x="223129" y="31954"/>
                    <a:pt x="195539" y="11458"/>
                    <a:pt x="163220" y="3576"/>
                  </a:cubicBezTo>
                  <a:cubicBezTo>
                    <a:pt x="87545" y="-16131"/>
                    <a:pt x="2411" y="48507"/>
                    <a:pt x="47" y="126547"/>
                  </a:cubicBezTo>
                  <a:cubicBezTo>
                    <a:pt x="-2318" y="217987"/>
                    <a:pt x="85969" y="281049"/>
                    <a:pt x="150607" y="345687"/>
                  </a:cubicBezTo>
                  <a:cubicBezTo>
                    <a:pt x="275155" y="468658"/>
                    <a:pt x="335852" y="648385"/>
                    <a:pt x="316933" y="822594"/>
                  </a:cubicBezTo>
                  <a:cubicBezTo>
                    <a:pt x="369748" y="705930"/>
                    <a:pt x="402067" y="570346"/>
                    <a:pt x="401279" y="4426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" name="Google Shape;272;p22"/>
            <p:cNvSpPr/>
            <p:nvPr/>
          </p:nvSpPr>
          <p:spPr>
            <a:xfrm>
              <a:off x="3448893" y="1450622"/>
              <a:ext cx="807082" cy="435409"/>
            </a:xfrm>
            <a:custGeom>
              <a:avLst/>
              <a:gdLst/>
              <a:ahLst/>
              <a:cxnLst/>
              <a:rect l="l" t="t" r="r" b="b"/>
              <a:pathLst>
                <a:path w="584842" h="315514" extrusionOk="0">
                  <a:moveTo>
                    <a:pt x="277415" y="198059"/>
                  </a:moveTo>
                  <a:cubicBezTo>
                    <a:pt x="234848" y="209883"/>
                    <a:pt x="194646" y="229590"/>
                    <a:pt x="150503" y="235896"/>
                  </a:cubicBezTo>
                  <a:cubicBezTo>
                    <a:pt x="93747" y="244567"/>
                    <a:pt x="28320" y="228802"/>
                    <a:pt x="6248" y="167316"/>
                  </a:cubicBezTo>
                  <a:cubicBezTo>
                    <a:pt x="-5576" y="134208"/>
                    <a:pt x="-58" y="97948"/>
                    <a:pt x="18072" y="68781"/>
                  </a:cubicBezTo>
                  <a:cubicBezTo>
                    <a:pt x="63004" y="-6105"/>
                    <a:pt x="148926" y="-5316"/>
                    <a:pt x="224601" y="4931"/>
                  </a:cubicBezTo>
                  <a:cubicBezTo>
                    <a:pt x="471331" y="38827"/>
                    <a:pt x="571442" y="272945"/>
                    <a:pt x="584843" y="315512"/>
                  </a:cubicBezTo>
                  <a:cubicBezTo>
                    <a:pt x="584843" y="316300"/>
                    <a:pt x="449259" y="150762"/>
                    <a:pt x="277415" y="19805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3" name="Google Shape;273;p22"/>
          <p:cNvSpPr/>
          <p:nvPr/>
        </p:nvSpPr>
        <p:spPr>
          <a:xfrm rot="-7451544">
            <a:off x="572724" y="5006105"/>
            <a:ext cx="571261" cy="1171007"/>
          </a:xfrm>
          <a:custGeom>
            <a:avLst/>
            <a:gdLst/>
            <a:ahLst/>
            <a:cxnLst/>
            <a:rect l="l" t="t" r="r" b="b"/>
            <a:pathLst>
              <a:path w="401292" h="822594" extrusionOk="0">
                <a:moveTo>
                  <a:pt x="401279" y="442645"/>
                </a:moveTo>
                <a:cubicBezTo>
                  <a:pt x="400491" y="299179"/>
                  <a:pt x="351618" y="151772"/>
                  <a:pt x="246777" y="54025"/>
                </a:cubicBezTo>
                <a:cubicBezTo>
                  <a:pt x="223129" y="31954"/>
                  <a:pt x="195539" y="11458"/>
                  <a:pt x="163220" y="3576"/>
                </a:cubicBezTo>
                <a:cubicBezTo>
                  <a:pt x="87545" y="-16131"/>
                  <a:pt x="2411" y="48507"/>
                  <a:pt x="47" y="126547"/>
                </a:cubicBezTo>
                <a:cubicBezTo>
                  <a:pt x="-2318" y="217987"/>
                  <a:pt x="85969" y="281049"/>
                  <a:pt x="150607" y="345687"/>
                </a:cubicBezTo>
                <a:cubicBezTo>
                  <a:pt x="275155" y="468658"/>
                  <a:pt x="335852" y="648385"/>
                  <a:pt x="316933" y="822594"/>
                </a:cubicBezTo>
                <a:cubicBezTo>
                  <a:pt x="369748" y="705930"/>
                  <a:pt x="402067" y="570346"/>
                  <a:pt x="401279" y="44264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22"/>
          <p:cNvSpPr/>
          <p:nvPr/>
        </p:nvSpPr>
        <p:spPr>
          <a:xfrm rot="-7451544">
            <a:off x="796177" y="5610134"/>
            <a:ext cx="832554" cy="449151"/>
          </a:xfrm>
          <a:custGeom>
            <a:avLst/>
            <a:gdLst/>
            <a:ahLst/>
            <a:cxnLst/>
            <a:rect l="l" t="t" r="r" b="b"/>
            <a:pathLst>
              <a:path w="584842" h="315514" extrusionOk="0">
                <a:moveTo>
                  <a:pt x="277415" y="198059"/>
                </a:moveTo>
                <a:cubicBezTo>
                  <a:pt x="234848" y="209883"/>
                  <a:pt x="194646" y="229590"/>
                  <a:pt x="150503" y="235896"/>
                </a:cubicBezTo>
                <a:cubicBezTo>
                  <a:pt x="93747" y="244567"/>
                  <a:pt x="28320" y="228802"/>
                  <a:pt x="6248" y="167316"/>
                </a:cubicBezTo>
                <a:cubicBezTo>
                  <a:pt x="-5576" y="134208"/>
                  <a:pt x="-58" y="97948"/>
                  <a:pt x="18072" y="68781"/>
                </a:cubicBezTo>
                <a:cubicBezTo>
                  <a:pt x="63004" y="-6105"/>
                  <a:pt x="148926" y="-5316"/>
                  <a:pt x="224601" y="4931"/>
                </a:cubicBezTo>
                <a:cubicBezTo>
                  <a:pt x="471331" y="38827"/>
                  <a:pt x="571442" y="272945"/>
                  <a:pt x="584843" y="315512"/>
                </a:cubicBezTo>
                <a:cubicBezTo>
                  <a:pt x="584843" y="316300"/>
                  <a:pt x="449259" y="150762"/>
                  <a:pt x="277415" y="19805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75" name="Google Shape;275;p22"/>
          <p:cNvGrpSpPr/>
          <p:nvPr/>
        </p:nvGrpSpPr>
        <p:grpSpPr>
          <a:xfrm rot="-3566290">
            <a:off x="-112998" y="916944"/>
            <a:ext cx="2242471" cy="1205655"/>
            <a:chOff x="3448893" y="949065"/>
            <a:chExt cx="2173513" cy="1168580"/>
          </a:xfrm>
        </p:grpSpPr>
        <p:sp>
          <p:nvSpPr>
            <p:cNvPr id="276" name="Google Shape;276;p22"/>
            <p:cNvSpPr/>
            <p:nvPr/>
          </p:nvSpPr>
          <p:spPr>
            <a:xfrm>
              <a:off x="4498069" y="1640485"/>
              <a:ext cx="1124337" cy="477160"/>
            </a:xfrm>
            <a:custGeom>
              <a:avLst/>
              <a:gdLst/>
              <a:ahLst/>
              <a:cxnLst/>
              <a:rect l="l" t="t" r="r" b="b"/>
              <a:pathLst>
                <a:path w="814737" h="345768" extrusionOk="0">
                  <a:moveTo>
                    <a:pt x="804830" y="218856"/>
                  </a:moveTo>
                  <a:cubicBezTo>
                    <a:pt x="729155" y="367840"/>
                    <a:pt x="532086" y="146335"/>
                    <a:pt x="320040" y="184960"/>
                  </a:cubicBezTo>
                  <a:cubicBezTo>
                    <a:pt x="175786" y="210973"/>
                    <a:pt x="80404" y="251176"/>
                    <a:pt x="0" y="345769"/>
                  </a:cubicBezTo>
                  <a:cubicBezTo>
                    <a:pt x="409903" y="-232038"/>
                    <a:pt x="889963" y="51742"/>
                    <a:pt x="804830" y="21885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" name="Google Shape;277;p22"/>
            <p:cNvSpPr/>
            <p:nvPr/>
          </p:nvSpPr>
          <p:spPr>
            <a:xfrm>
              <a:off x="3963048" y="949065"/>
              <a:ext cx="553783" cy="1135180"/>
            </a:xfrm>
            <a:custGeom>
              <a:avLst/>
              <a:gdLst/>
              <a:ahLst/>
              <a:cxnLst/>
              <a:rect l="l" t="t" r="r" b="b"/>
              <a:pathLst>
                <a:path w="401292" h="822594" extrusionOk="0">
                  <a:moveTo>
                    <a:pt x="401279" y="442645"/>
                  </a:moveTo>
                  <a:cubicBezTo>
                    <a:pt x="400491" y="299179"/>
                    <a:pt x="351618" y="151772"/>
                    <a:pt x="246777" y="54025"/>
                  </a:cubicBezTo>
                  <a:cubicBezTo>
                    <a:pt x="223129" y="31954"/>
                    <a:pt x="195539" y="11458"/>
                    <a:pt x="163220" y="3576"/>
                  </a:cubicBezTo>
                  <a:cubicBezTo>
                    <a:pt x="87545" y="-16131"/>
                    <a:pt x="2411" y="48507"/>
                    <a:pt x="47" y="126547"/>
                  </a:cubicBezTo>
                  <a:cubicBezTo>
                    <a:pt x="-2318" y="217987"/>
                    <a:pt x="85969" y="281049"/>
                    <a:pt x="150607" y="345687"/>
                  </a:cubicBezTo>
                  <a:cubicBezTo>
                    <a:pt x="275155" y="468658"/>
                    <a:pt x="335852" y="648385"/>
                    <a:pt x="316933" y="822594"/>
                  </a:cubicBezTo>
                  <a:cubicBezTo>
                    <a:pt x="369748" y="705930"/>
                    <a:pt x="402067" y="570346"/>
                    <a:pt x="401279" y="44264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" name="Google Shape;278;p22"/>
            <p:cNvSpPr/>
            <p:nvPr/>
          </p:nvSpPr>
          <p:spPr>
            <a:xfrm>
              <a:off x="3448893" y="1450622"/>
              <a:ext cx="807082" cy="435409"/>
            </a:xfrm>
            <a:custGeom>
              <a:avLst/>
              <a:gdLst/>
              <a:ahLst/>
              <a:cxnLst/>
              <a:rect l="l" t="t" r="r" b="b"/>
              <a:pathLst>
                <a:path w="584842" h="315514" extrusionOk="0">
                  <a:moveTo>
                    <a:pt x="277415" y="198059"/>
                  </a:moveTo>
                  <a:cubicBezTo>
                    <a:pt x="234848" y="209883"/>
                    <a:pt x="194646" y="229590"/>
                    <a:pt x="150503" y="235896"/>
                  </a:cubicBezTo>
                  <a:cubicBezTo>
                    <a:pt x="93747" y="244567"/>
                    <a:pt x="28320" y="228802"/>
                    <a:pt x="6248" y="167316"/>
                  </a:cubicBezTo>
                  <a:cubicBezTo>
                    <a:pt x="-5576" y="134208"/>
                    <a:pt x="-58" y="97948"/>
                    <a:pt x="18072" y="68781"/>
                  </a:cubicBezTo>
                  <a:cubicBezTo>
                    <a:pt x="63004" y="-6105"/>
                    <a:pt x="148926" y="-5316"/>
                    <a:pt x="224601" y="4931"/>
                  </a:cubicBezTo>
                  <a:cubicBezTo>
                    <a:pt x="471331" y="38827"/>
                    <a:pt x="571442" y="272945"/>
                    <a:pt x="584843" y="315512"/>
                  </a:cubicBezTo>
                  <a:cubicBezTo>
                    <a:pt x="584843" y="316300"/>
                    <a:pt x="449259" y="150762"/>
                    <a:pt x="277415" y="19805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9" name="Google Shape;279;p22"/>
          <p:cNvGrpSpPr/>
          <p:nvPr/>
        </p:nvGrpSpPr>
        <p:grpSpPr>
          <a:xfrm>
            <a:off x="1377917" y="4654825"/>
            <a:ext cx="3872859" cy="1649101"/>
            <a:chOff x="4487664" y="-1392325"/>
            <a:chExt cx="3997997" cy="1702034"/>
          </a:xfrm>
        </p:grpSpPr>
        <p:grpSp>
          <p:nvGrpSpPr>
            <p:cNvPr id="280" name="Google Shape;280;p22"/>
            <p:cNvGrpSpPr/>
            <p:nvPr/>
          </p:nvGrpSpPr>
          <p:grpSpPr>
            <a:xfrm>
              <a:off x="5041805" y="-1392325"/>
              <a:ext cx="2896971" cy="1702034"/>
              <a:chOff x="4692026" y="4370063"/>
              <a:chExt cx="2807959" cy="1649737"/>
            </a:xfrm>
          </p:grpSpPr>
          <p:sp>
            <p:nvSpPr>
              <p:cNvPr id="281" name="Google Shape;281;p22"/>
              <p:cNvSpPr/>
              <p:nvPr/>
            </p:nvSpPr>
            <p:spPr>
              <a:xfrm>
                <a:off x="4692026" y="4370063"/>
                <a:ext cx="2807065" cy="1649730"/>
              </a:xfrm>
              <a:custGeom>
                <a:avLst/>
                <a:gdLst/>
                <a:ahLst/>
                <a:cxnLst/>
                <a:rect l="l" t="t" r="r" b="b"/>
                <a:pathLst>
                  <a:path w="1685925" h="1649730" extrusionOk="0">
                    <a:moveTo>
                      <a:pt x="0" y="0"/>
                    </a:moveTo>
                    <a:lnTo>
                      <a:pt x="1685925" y="0"/>
                    </a:lnTo>
                    <a:lnTo>
                      <a:pt x="1685925" y="1649730"/>
                    </a:lnTo>
                    <a:lnTo>
                      <a:pt x="0" y="164973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2" name="Google Shape;282;p22"/>
              <p:cNvSpPr/>
              <p:nvPr/>
            </p:nvSpPr>
            <p:spPr>
              <a:xfrm>
                <a:off x="6377940" y="4370070"/>
                <a:ext cx="1122045" cy="1649730"/>
              </a:xfrm>
              <a:custGeom>
                <a:avLst/>
                <a:gdLst/>
                <a:ahLst/>
                <a:cxnLst/>
                <a:rect l="l" t="t" r="r" b="b"/>
                <a:pathLst>
                  <a:path w="1122045" h="1649730" extrusionOk="0">
                    <a:moveTo>
                      <a:pt x="0" y="0"/>
                    </a:moveTo>
                    <a:lnTo>
                      <a:pt x="1122045" y="0"/>
                    </a:lnTo>
                    <a:lnTo>
                      <a:pt x="1122045" y="1649730"/>
                    </a:lnTo>
                    <a:lnTo>
                      <a:pt x="0" y="1649730"/>
                    </a:lnTo>
                    <a:close/>
                  </a:path>
                </a:pathLst>
              </a:custGeom>
              <a:solidFill>
                <a:srgbClr val="000000">
                  <a:alpha val="162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83" name="Google Shape;283;p22"/>
            <p:cNvSpPr/>
            <p:nvPr/>
          </p:nvSpPr>
          <p:spPr>
            <a:xfrm>
              <a:off x="4487664" y="-1392204"/>
              <a:ext cx="2295387" cy="421902"/>
            </a:xfrm>
            <a:custGeom>
              <a:avLst/>
              <a:gdLst/>
              <a:ahLst/>
              <a:cxnLst/>
              <a:rect l="l" t="t" r="r" b="b"/>
              <a:pathLst>
                <a:path w="2223135" h="408622" extrusionOk="0">
                  <a:moveTo>
                    <a:pt x="537210" y="0"/>
                  </a:moveTo>
                  <a:lnTo>
                    <a:pt x="2223135" y="0"/>
                  </a:lnTo>
                  <a:lnTo>
                    <a:pt x="1684973" y="408623"/>
                  </a:lnTo>
                  <a:lnTo>
                    <a:pt x="0" y="40862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" name="Google Shape;284;p22"/>
            <p:cNvSpPr/>
            <p:nvPr/>
          </p:nvSpPr>
          <p:spPr>
            <a:xfrm>
              <a:off x="6781332" y="-1392204"/>
              <a:ext cx="1704329" cy="421902"/>
            </a:xfrm>
            <a:custGeom>
              <a:avLst/>
              <a:gdLst/>
              <a:ahLst/>
              <a:cxnLst/>
              <a:rect l="l" t="t" r="r" b="b"/>
              <a:pathLst>
                <a:path w="1650682" h="408622" extrusionOk="0">
                  <a:moveTo>
                    <a:pt x="1122045" y="0"/>
                  </a:moveTo>
                  <a:lnTo>
                    <a:pt x="0" y="0"/>
                  </a:lnTo>
                  <a:lnTo>
                    <a:pt x="528638" y="408623"/>
                  </a:lnTo>
                  <a:lnTo>
                    <a:pt x="1650682" y="40862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" name="Google Shape;285;p22"/>
            <p:cNvSpPr/>
            <p:nvPr/>
          </p:nvSpPr>
          <p:spPr>
            <a:xfrm>
              <a:off x="4487664" y="-1392204"/>
              <a:ext cx="2295387" cy="421902"/>
            </a:xfrm>
            <a:custGeom>
              <a:avLst/>
              <a:gdLst/>
              <a:ahLst/>
              <a:cxnLst/>
              <a:rect l="l" t="t" r="r" b="b"/>
              <a:pathLst>
                <a:path w="2223135" h="408622" extrusionOk="0">
                  <a:moveTo>
                    <a:pt x="537210" y="0"/>
                  </a:moveTo>
                  <a:lnTo>
                    <a:pt x="2223135" y="0"/>
                  </a:lnTo>
                  <a:lnTo>
                    <a:pt x="1684973" y="408623"/>
                  </a:lnTo>
                  <a:lnTo>
                    <a:pt x="0" y="408623"/>
                  </a:lnTo>
                  <a:close/>
                </a:path>
              </a:pathLst>
            </a:custGeom>
            <a:solidFill>
              <a:srgbClr val="FFFFFF">
                <a:alpha val="5809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" name="Google Shape;286;p22"/>
            <p:cNvSpPr/>
            <p:nvPr/>
          </p:nvSpPr>
          <p:spPr>
            <a:xfrm>
              <a:off x="6781332" y="-1392204"/>
              <a:ext cx="1704329" cy="421902"/>
            </a:xfrm>
            <a:custGeom>
              <a:avLst/>
              <a:gdLst/>
              <a:ahLst/>
              <a:cxnLst/>
              <a:rect l="l" t="t" r="r" b="b"/>
              <a:pathLst>
                <a:path w="1650682" h="408622" extrusionOk="0">
                  <a:moveTo>
                    <a:pt x="1122045" y="0"/>
                  </a:moveTo>
                  <a:lnTo>
                    <a:pt x="0" y="0"/>
                  </a:lnTo>
                  <a:lnTo>
                    <a:pt x="528638" y="408623"/>
                  </a:lnTo>
                  <a:lnTo>
                    <a:pt x="1650682" y="408623"/>
                  </a:lnTo>
                  <a:close/>
                </a:path>
              </a:pathLst>
            </a:custGeom>
            <a:solidFill>
              <a:srgbClr val="FFFFFF">
                <a:alpha val="245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152119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1 Title">
  <p:cSld name="001 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>
            <a:spLocks noGrp="1"/>
          </p:cNvSpPr>
          <p:nvPr>
            <p:ph type="title"/>
          </p:nvPr>
        </p:nvSpPr>
        <p:spPr>
          <a:xfrm>
            <a:off x="7281351" y="1908325"/>
            <a:ext cx="4578900" cy="2272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7277650" y="4772900"/>
            <a:ext cx="45864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2pPr>
            <a:lvl3pPr lvl="2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3pPr>
            <a:lvl4pPr lvl="3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4pPr>
            <a:lvl5pPr lvl="4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5pPr>
            <a:lvl6pPr lvl="5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6pPr>
            <a:lvl7pPr lvl="6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7pPr>
            <a:lvl8pPr lvl="7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8pPr>
            <a:lvl9pPr lvl="8">
              <a:spcBef>
                <a:spcPts val="2100"/>
              </a:spcBef>
              <a:spcAft>
                <a:spcPts val="210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955602" y="6185591"/>
            <a:ext cx="4877943" cy="243896"/>
          </a:xfrm>
          <a:custGeom>
            <a:avLst/>
            <a:gdLst/>
            <a:ahLst/>
            <a:cxnLst/>
            <a:rect l="l" t="t" r="r" b="b"/>
            <a:pathLst>
              <a:path w="4724400" h="236219" extrusionOk="0">
                <a:moveTo>
                  <a:pt x="2362200" y="236220"/>
                </a:moveTo>
                <a:cubicBezTo>
                  <a:pt x="3663315" y="236220"/>
                  <a:pt x="4724400" y="182880"/>
                  <a:pt x="4724400" y="118110"/>
                </a:cubicBezTo>
                <a:cubicBezTo>
                  <a:pt x="4724400" y="52388"/>
                  <a:pt x="3663315" y="0"/>
                  <a:pt x="2362200" y="0"/>
                </a:cubicBezTo>
                <a:cubicBezTo>
                  <a:pt x="1061085" y="0"/>
                  <a:pt x="0" y="53340"/>
                  <a:pt x="0" y="118110"/>
                </a:cubicBezTo>
                <a:cubicBezTo>
                  <a:pt x="0" y="182880"/>
                  <a:pt x="1061085" y="236220"/>
                  <a:pt x="2362200" y="236220"/>
                </a:cubicBezTo>
                <a:close/>
              </a:path>
            </a:pathLst>
          </a:custGeom>
          <a:solidFill>
            <a:srgbClr val="000000">
              <a:alpha val="2346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2"/>
          <p:cNvSpPr/>
          <p:nvPr/>
        </p:nvSpPr>
        <p:spPr>
          <a:xfrm rot="-2700000">
            <a:off x="955912" y="1142746"/>
            <a:ext cx="4877309" cy="4877309"/>
          </a:xfrm>
          <a:custGeom>
            <a:avLst/>
            <a:gdLst/>
            <a:ahLst/>
            <a:cxnLst/>
            <a:rect l="l" t="t" r="r" b="b"/>
            <a:pathLst>
              <a:path w="4724354" h="4724354" extrusionOk="0">
                <a:moveTo>
                  <a:pt x="4724355" y="2362177"/>
                </a:moveTo>
                <a:cubicBezTo>
                  <a:pt x="4724355" y="3666772"/>
                  <a:pt x="3666772" y="4724355"/>
                  <a:pt x="2362177" y="4724355"/>
                </a:cubicBezTo>
                <a:cubicBezTo>
                  <a:pt x="1057583" y="4724355"/>
                  <a:pt x="0" y="3666772"/>
                  <a:pt x="0" y="2362177"/>
                </a:cubicBezTo>
                <a:cubicBezTo>
                  <a:pt x="0" y="1057583"/>
                  <a:pt x="1057583" y="0"/>
                  <a:pt x="2362177" y="0"/>
                </a:cubicBezTo>
                <a:cubicBezTo>
                  <a:pt x="3666772" y="0"/>
                  <a:pt x="4724355" y="1057583"/>
                  <a:pt x="4724355" y="23621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" name="Google Shape;17;p2"/>
          <p:cNvGrpSpPr/>
          <p:nvPr/>
        </p:nvGrpSpPr>
        <p:grpSpPr>
          <a:xfrm>
            <a:off x="1944105" y="4604275"/>
            <a:ext cx="2896971" cy="1702034"/>
            <a:chOff x="4692026" y="4370063"/>
            <a:chExt cx="2807959" cy="1649737"/>
          </a:xfrm>
        </p:grpSpPr>
        <p:sp>
          <p:nvSpPr>
            <p:cNvPr id="18" name="Google Shape;18;p2"/>
            <p:cNvSpPr/>
            <p:nvPr/>
          </p:nvSpPr>
          <p:spPr>
            <a:xfrm>
              <a:off x="4692026" y="4370063"/>
              <a:ext cx="2807065" cy="1649730"/>
            </a:xfrm>
            <a:custGeom>
              <a:avLst/>
              <a:gdLst/>
              <a:ahLst/>
              <a:cxnLst/>
              <a:rect l="l" t="t" r="r" b="b"/>
              <a:pathLst>
                <a:path w="1685925" h="1649730" extrusionOk="0">
                  <a:moveTo>
                    <a:pt x="0" y="0"/>
                  </a:moveTo>
                  <a:lnTo>
                    <a:pt x="1685925" y="0"/>
                  </a:lnTo>
                  <a:lnTo>
                    <a:pt x="1685925" y="1649730"/>
                  </a:lnTo>
                  <a:lnTo>
                    <a:pt x="0" y="164973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6377940" y="4370070"/>
              <a:ext cx="1122045" cy="1649730"/>
            </a:xfrm>
            <a:custGeom>
              <a:avLst/>
              <a:gdLst/>
              <a:ahLst/>
              <a:cxnLst/>
              <a:rect l="l" t="t" r="r" b="b"/>
              <a:pathLst>
                <a:path w="1122045" h="1649730" extrusionOk="0">
                  <a:moveTo>
                    <a:pt x="0" y="0"/>
                  </a:moveTo>
                  <a:lnTo>
                    <a:pt x="1122045" y="0"/>
                  </a:lnTo>
                  <a:lnTo>
                    <a:pt x="1122045" y="1649730"/>
                  </a:lnTo>
                  <a:lnTo>
                    <a:pt x="0" y="1649730"/>
                  </a:lnTo>
                  <a:close/>
                </a:path>
              </a:pathLst>
            </a:custGeom>
            <a:solidFill>
              <a:srgbClr val="000000">
                <a:alpha val="162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" name="Google Shape;20;p2"/>
          <p:cNvSpPr/>
          <p:nvPr/>
        </p:nvSpPr>
        <p:spPr>
          <a:xfrm>
            <a:off x="1389964" y="4604396"/>
            <a:ext cx="2295387" cy="421902"/>
          </a:xfrm>
          <a:custGeom>
            <a:avLst/>
            <a:gdLst/>
            <a:ahLst/>
            <a:cxnLst/>
            <a:rect l="l" t="t" r="r" b="b"/>
            <a:pathLst>
              <a:path w="2223135" h="408622" extrusionOk="0">
                <a:moveTo>
                  <a:pt x="537210" y="0"/>
                </a:moveTo>
                <a:lnTo>
                  <a:pt x="2223135" y="0"/>
                </a:lnTo>
                <a:lnTo>
                  <a:pt x="1684973" y="408623"/>
                </a:lnTo>
                <a:lnTo>
                  <a:pt x="0" y="40862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2"/>
          <p:cNvSpPr/>
          <p:nvPr/>
        </p:nvSpPr>
        <p:spPr>
          <a:xfrm>
            <a:off x="3683632" y="4604396"/>
            <a:ext cx="1704329" cy="421902"/>
          </a:xfrm>
          <a:custGeom>
            <a:avLst/>
            <a:gdLst/>
            <a:ahLst/>
            <a:cxnLst/>
            <a:rect l="l" t="t" r="r" b="b"/>
            <a:pathLst>
              <a:path w="1650682" h="408622" extrusionOk="0">
                <a:moveTo>
                  <a:pt x="1122045" y="0"/>
                </a:moveTo>
                <a:lnTo>
                  <a:pt x="0" y="0"/>
                </a:lnTo>
                <a:lnTo>
                  <a:pt x="528638" y="408623"/>
                </a:lnTo>
                <a:lnTo>
                  <a:pt x="1650682" y="40862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2" name="Google Shape;22;p2"/>
          <p:cNvGrpSpPr/>
          <p:nvPr/>
        </p:nvGrpSpPr>
        <p:grpSpPr>
          <a:xfrm>
            <a:off x="2606322" y="1783563"/>
            <a:ext cx="1560259" cy="2624294"/>
            <a:chOff x="3083744" y="1423529"/>
            <a:chExt cx="913447" cy="1536382"/>
          </a:xfrm>
        </p:grpSpPr>
        <p:sp>
          <p:nvSpPr>
            <p:cNvPr id="23" name="Google Shape;23;p2"/>
            <p:cNvSpPr/>
            <p:nvPr/>
          </p:nvSpPr>
          <p:spPr>
            <a:xfrm>
              <a:off x="3375209" y="2458896"/>
              <a:ext cx="330517" cy="439102"/>
            </a:xfrm>
            <a:custGeom>
              <a:avLst/>
              <a:gdLst/>
              <a:ahLst/>
              <a:cxnLst/>
              <a:rect l="l" t="t" r="r" b="b"/>
              <a:pathLst>
                <a:path w="330517" h="439102" extrusionOk="0">
                  <a:moveTo>
                    <a:pt x="0" y="0"/>
                  </a:moveTo>
                  <a:lnTo>
                    <a:pt x="330517" y="0"/>
                  </a:lnTo>
                  <a:lnTo>
                    <a:pt x="330517" y="439103"/>
                  </a:lnTo>
                  <a:lnTo>
                    <a:pt x="0" y="439103"/>
                  </a:lnTo>
                  <a:close/>
                </a:path>
              </a:pathLst>
            </a:custGeom>
            <a:solidFill>
              <a:srgbClr val="56484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3375209" y="2502711"/>
              <a:ext cx="330517" cy="108584"/>
            </a:xfrm>
            <a:custGeom>
              <a:avLst/>
              <a:gdLst/>
              <a:ahLst/>
              <a:cxnLst/>
              <a:rect l="l" t="t" r="r" b="b"/>
              <a:pathLst>
                <a:path w="330517" h="108584" extrusionOk="0">
                  <a:moveTo>
                    <a:pt x="0" y="40957"/>
                  </a:moveTo>
                  <a:lnTo>
                    <a:pt x="330517" y="0"/>
                  </a:lnTo>
                  <a:lnTo>
                    <a:pt x="330517" y="66675"/>
                  </a:lnTo>
                  <a:lnTo>
                    <a:pt x="0" y="108585"/>
                  </a:lnTo>
                  <a:close/>
                </a:path>
              </a:pathLst>
            </a:custGeom>
            <a:solidFill>
              <a:srgbClr val="86736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3375209" y="2625583"/>
              <a:ext cx="330517" cy="108585"/>
            </a:xfrm>
            <a:custGeom>
              <a:avLst/>
              <a:gdLst/>
              <a:ahLst/>
              <a:cxnLst/>
              <a:rect l="l" t="t" r="r" b="b"/>
              <a:pathLst>
                <a:path w="330517" h="108585" extrusionOk="0">
                  <a:moveTo>
                    <a:pt x="0" y="40958"/>
                  </a:moveTo>
                  <a:cubicBezTo>
                    <a:pt x="110490" y="27623"/>
                    <a:pt x="220027" y="13335"/>
                    <a:pt x="330517" y="0"/>
                  </a:cubicBezTo>
                  <a:cubicBezTo>
                    <a:pt x="330517" y="22860"/>
                    <a:pt x="330517" y="44767"/>
                    <a:pt x="330517" y="67628"/>
                  </a:cubicBezTo>
                  <a:cubicBezTo>
                    <a:pt x="220027" y="80963"/>
                    <a:pt x="110490" y="95250"/>
                    <a:pt x="0" y="108585"/>
                  </a:cubicBezTo>
                  <a:cubicBezTo>
                    <a:pt x="0" y="86678"/>
                    <a:pt x="0" y="63817"/>
                    <a:pt x="0" y="40958"/>
                  </a:cubicBezTo>
                  <a:close/>
                </a:path>
              </a:pathLst>
            </a:custGeom>
            <a:solidFill>
              <a:srgbClr val="86736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375209" y="2748456"/>
              <a:ext cx="330517" cy="109537"/>
            </a:xfrm>
            <a:custGeom>
              <a:avLst/>
              <a:gdLst/>
              <a:ahLst/>
              <a:cxnLst/>
              <a:rect l="l" t="t" r="r" b="b"/>
              <a:pathLst>
                <a:path w="330517" h="109537" extrusionOk="0">
                  <a:moveTo>
                    <a:pt x="0" y="41910"/>
                  </a:moveTo>
                  <a:lnTo>
                    <a:pt x="330517" y="0"/>
                  </a:lnTo>
                  <a:lnTo>
                    <a:pt x="330517" y="67627"/>
                  </a:lnTo>
                  <a:lnTo>
                    <a:pt x="0" y="109538"/>
                  </a:lnTo>
                  <a:close/>
                </a:path>
              </a:pathLst>
            </a:custGeom>
            <a:solidFill>
              <a:srgbClr val="86736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3375209" y="2897999"/>
              <a:ext cx="330517" cy="61912"/>
            </a:xfrm>
            <a:custGeom>
              <a:avLst/>
              <a:gdLst/>
              <a:ahLst/>
              <a:cxnLst/>
              <a:rect l="l" t="t" r="r" b="b"/>
              <a:pathLst>
                <a:path w="330517" h="61912" extrusionOk="0">
                  <a:moveTo>
                    <a:pt x="81915" y="61913"/>
                  </a:moveTo>
                  <a:lnTo>
                    <a:pt x="247650" y="61913"/>
                  </a:lnTo>
                  <a:lnTo>
                    <a:pt x="33051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44F5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083744" y="1423529"/>
              <a:ext cx="913447" cy="1036320"/>
            </a:xfrm>
            <a:custGeom>
              <a:avLst/>
              <a:gdLst/>
              <a:ahLst/>
              <a:cxnLst/>
              <a:rect l="l" t="t" r="r" b="b"/>
              <a:pathLst>
                <a:path w="913447" h="1036320" extrusionOk="0">
                  <a:moveTo>
                    <a:pt x="456247" y="0"/>
                  </a:moveTo>
                  <a:cubicBezTo>
                    <a:pt x="708660" y="0"/>
                    <a:pt x="913447" y="204788"/>
                    <a:pt x="913447" y="457200"/>
                  </a:cubicBezTo>
                  <a:cubicBezTo>
                    <a:pt x="913447" y="613410"/>
                    <a:pt x="835342" y="750570"/>
                    <a:pt x="716280" y="833438"/>
                  </a:cubicBezTo>
                  <a:cubicBezTo>
                    <a:pt x="655320" y="875348"/>
                    <a:pt x="621982" y="940118"/>
                    <a:pt x="621982" y="1014413"/>
                  </a:cubicBezTo>
                  <a:lnTo>
                    <a:pt x="621982" y="1036320"/>
                  </a:lnTo>
                  <a:lnTo>
                    <a:pt x="291465" y="1036320"/>
                  </a:lnTo>
                  <a:lnTo>
                    <a:pt x="291465" y="1014413"/>
                  </a:lnTo>
                  <a:cubicBezTo>
                    <a:pt x="291465" y="940118"/>
                    <a:pt x="258127" y="876300"/>
                    <a:pt x="197167" y="833438"/>
                  </a:cubicBezTo>
                  <a:cubicBezTo>
                    <a:pt x="78105" y="750570"/>
                    <a:pt x="0" y="613410"/>
                    <a:pt x="0" y="457200"/>
                  </a:cubicBezTo>
                  <a:cubicBezTo>
                    <a:pt x="0" y="204788"/>
                    <a:pt x="203835" y="0"/>
                    <a:pt x="45624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3274244" y="1789289"/>
              <a:ext cx="532447" cy="669607"/>
            </a:xfrm>
            <a:custGeom>
              <a:avLst/>
              <a:gdLst/>
              <a:ahLst/>
              <a:cxnLst/>
              <a:rect l="l" t="t" r="r" b="b"/>
              <a:pathLst>
                <a:path w="532447" h="669607" extrusionOk="0">
                  <a:moveTo>
                    <a:pt x="303847" y="669607"/>
                  </a:moveTo>
                  <a:lnTo>
                    <a:pt x="303847" y="228600"/>
                  </a:lnTo>
                  <a:lnTo>
                    <a:pt x="228600" y="228600"/>
                  </a:lnTo>
                  <a:lnTo>
                    <a:pt x="228600" y="669607"/>
                  </a:lnTo>
                  <a:lnTo>
                    <a:pt x="178117" y="669607"/>
                  </a:lnTo>
                  <a:lnTo>
                    <a:pt x="178117" y="228600"/>
                  </a:lnTo>
                  <a:lnTo>
                    <a:pt x="114300" y="228600"/>
                  </a:lnTo>
                  <a:cubicBezTo>
                    <a:pt x="82867" y="228600"/>
                    <a:pt x="54292" y="216217"/>
                    <a:pt x="33338" y="195263"/>
                  </a:cubicBezTo>
                  <a:cubicBezTo>
                    <a:pt x="12382" y="174308"/>
                    <a:pt x="0" y="145733"/>
                    <a:pt x="0" y="114300"/>
                  </a:cubicBezTo>
                  <a:cubicBezTo>
                    <a:pt x="0" y="82867"/>
                    <a:pt x="12382" y="54292"/>
                    <a:pt x="33338" y="33338"/>
                  </a:cubicBezTo>
                  <a:cubicBezTo>
                    <a:pt x="54292" y="12382"/>
                    <a:pt x="82867" y="0"/>
                    <a:pt x="114300" y="0"/>
                  </a:cubicBezTo>
                  <a:cubicBezTo>
                    <a:pt x="145732" y="0"/>
                    <a:pt x="174307" y="12382"/>
                    <a:pt x="195263" y="33338"/>
                  </a:cubicBezTo>
                  <a:cubicBezTo>
                    <a:pt x="216217" y="54292"/>
                    <a:pt x="228600" y="82867"/>
                    <a:pt x="228600" y="114300"/>
                  </a:cubicBezTo>
                  <a:lnTo>
                    <a:pt x="228600" y="178117"/>
                  </a:lnTo>
                  <a:lnTo>
                    <a:pt x="303847" y="178117"/>
                  </a:lnTo>
                  <a:lnTo>
                    <a:pt x="303847" y="114300"/>
                  </a:lnTo>
                  <a:cubicBezTo>
                    <a:pt x="303847" y="82867"/>
                    <a:pt x="316230" y="54292"/>
                    <a:pt x="337185" y="33338"/>
                  </a:cubicBezTo>
                  <a:cubicBezTo>
                    <a:pt x="358140" y="12382"/>
                    <a:pt x="386715" y="0"/>
                    <a:pt x="418147" y="0"/>
                  </a:cubicBezTo>
                  <a:cubicBezTo>
                    <a:pt x="449580" y="0"/>
                    <a:pt x="478155" y="12382"/>
                    <a:pt x="499110" y="33338"/>
                  </a:cubicBezTo>
                  <a:cubicBezTo>
                    <a:pt x="520065" y="54292"/>
                    <a:pt x="532447" y="82867"/>
                    <a:pt x="532447" y="114300"/>
                  </a:cubicBezTo>
                  <a:cubicBezTo>
                    <a:pt x="532447" y="145733"/>
                    <a:pt x="520065" y="174308"/>
                    <a:pt x="499110" y="195263"/>
                  </a:cubicBezTo>
                  <a:cubicBezTo>
                    <a:pt x="478155" y="216217"/>
                    <a:pt x="449580" y="228600"/>
                    <a:pt x="418147" y="228600"/>
                  </a:cubicBezTo>
                  <a:lnTo>
                    <a:pt x="354330" y="228600"/>
                  </a:lnTo>
                  <a:lnTo>
                    <a:pt x="354330" y="669607"/>
                  </a:lnTo>
                  <a:lnTo>
                    <a:pt x="303847" y="669607"/>
                  </a:lnTo>
                  <a:lnTo>
                    <a:pt x="303847" y="669607"/>
                  </a:lnTo>
                  <a:close/>
                  <a:moveTo>
                    <a:pt x="354330" y="114300"/>
                  </a:moveTo>
                  <a:lnTo>
                    <a:pt x="354330" y="178117"/>
                  </a:lnTo>
                  <a:lnTo>
                    <a:pt x="418147" y="178117"/>
                  </a:lnTo>
                  <a:cubicBezTo>
                    <a:pt x="435292" y="178117"/>
                    <a:pt x="451485" y="170497"/>
                    <a:pt x="462915" y="159067"/>
                  </a:cubicBezTo>
                  <a:cubicBezTo>
                    <a:pt x="474345" y="147638"/>
                    <a:pt x="481965" y="131445"/>
                    <a:pt x="481965" y="114300"/>
                  </a:cubicBezTo>
                  <a:cubicBezTo>
                    <a:pt x="481965" y="97155"/>
                    <a:pt x="475297" y="80963"/>
                    <a:pt x="462915" y="69532"/>
                  </a:cubicBezTo>
                  <a:cubicBezTo>
                    <a:pt x="451485" y="58102"/>
                    <a:pt x="435292" y="50482"/>
                    <a:pt x="418147" y="50482"/>
                  </a:cubicBezTo>
                  <a:cubicBezTo>
                    <a:pt x="401003" y="50482"/>
                    <a:pt x="384810" y="57150"/>
                    <a:pt x="373380" y="69532"/>
                  </a:cubicBezTo>
                  <a:cubicBezTo>
                    <a:pt x="360997" y="80963"/>
                    <a:pt x="354330" y="96202"/>
                    <a:pt x="354330" y="114300"/>
                  </a:cubicBezTo>
                  <a:lnTo>
                    <a:pt x="354330" y="114300"/>
                  </a:lnTo>
                  <a:close/>
                  <a:moveTo>
                    <a:pt x="114300" y="178117"/>
                  </a:moveTo>
                  <a:lnTo>
                    <a:pt x="178117" y="178117"/>
                  </a:lnTo>
                  <a:lnTo>
                    <a:pt x="178117" y="114300"/>
                  </a:lnTo>
                  <a:cubicBezTo>
                    <a:pt x="178117" y="97155"/>
                    <a:pt x="171450" y="80963"/>
                    <a:pt x="159067" y="69532"/>
                  </a:cubicBezTo>
                  <a:cubicBezTo>
                    <a:pt x="147638" y="58102"/>
                    <a:pt x="131445" y="50482"/>
                    <a:pt x="114300" y="50482"/>
                  </a:cubicBezTo>
                  <a:cubicBezTo>
                    <a:pt x="97155" y="50482"/>
                    <a:pt x="80963" y="57150"/>
                    <a:pt x="69532" y="69532"/>
                  </a:cubicBezTo>
                  <a:cubicBezTo>
                    <a:pt x="58102" y="80963"/>
                    <a:pt x="50482" y="97155"/>
                    <a:pt x="50482" y="114300"/>
                  </a:cubicBezTo>
                  <a:cubicBezTo>
                    <a:pt x="50482" y="131445"/>
                    <a:pt x="57150" y="147638"/>
                    <a:pt x="69532" y="159067"/>
                  </a:cubicBezTo>
                  <a:cubicBezTo>
                    <a:pt x="80963" y="170497"/>
                    <a:pt x="96202" y="178117"/>
                    <a:pt x="114300" y="1781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" name="Google Shape;30;p2"/>
          <p:cNvGrpSpPr/>
          <p:nvPr/>
        </p:nvGrpSpPr>
        <p:grpSpPr>
          <a:xfrm rot="2048666">
            <a:off x="9804388" y="1060673"/>
            <a:ext cx="2242516" cy="1205679"/>
            <a:chOff x="3448893" y="949065"/>
            <a:chExt cx="2173513" cy="1168580"/>
          </a:xfrm>
        </p:grpSpPr>
        <p:sp>
          <p:nvSpPr>
            <p:cNvPr id="31" name="Google Shape;31;p2"/>
            <p:cNvSpPr/>
            <p:nvPr/>
          </p:nvSpPr>
          <p:spPr>
            <a:xfrm>
              <a:off x="4498069" y="1640485"/>
              <a:ext cx="1124337" cy="477160"/>
            </a:xfrm>
            <a:custGeom>
              <a:avLst/>
              <a:gdLst/>
              <a:ahLst/>
              <a:cxnLst/>
              <a:rect l="l" t="t" r="r" b="b"/>
              <a:pathLst>
                <a:path w="814737" h="345768" extrusionOk="0">
                  <a:moveTo>
                    <a:pt x="804830" y="218856"/>
                  </a:moveTo>
                  <a:cubicBezTo>
                    <a:pt x="729155" y="367840"/>
                    <a:pt x="532086" y="146335"/>
                    <a:pt x="320040" y="184960"/>
                  </a:cubicBezTo>
                  <a:cubicBezTo>
                    <a:pt x="175786" y="210973"/>
                    <a:pt x="80404" y="251176"/>
                    <a:pt x="0" y="345769"/>
                  </a:cubicBezTo>
                  <a:cubicBezTo>
                    <a:pt x="409903" y="-232038"/>
                    <a:pt x="889963" y="51742"/>
                    <a:pt x="804830" y="21885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3963048" y="949065"/>
              <a:ext cx="553783" cy="1135180"/>
            </a:xfrm>
            <a:custGeom>
              <a:avLst/>
              <a:gdLst/>
              <a:ahLst/>
              <a:cxnLst/>
              <a:rect l="l" t="t" r="r" b="b"/>
              <a:pathLst>
                <a:path w="401292" h="822594" extrusionOk="0">
                  <a:moveTo>
                    <a:pt x="401279" y="442645"/>
                  </a:moveTo>
                  <a:cubicBezTo>
                    <a:pt x="400491" y="299179"/>
                    <a:pt x="351618" y="151772"/>
                    <a:pt x="246777" y="54025"/>
                  </a:cubicBezTo>
                  <a:cubicBezTo>
                    <a:pt x="223129" y="31954"/>
                    <a:pt x="195539" y="11458"/>
                    <a:pt x="163220" y="3576"/>
                  </a:cubicBezTo>
                  <a:cubicBezTo>
                    <a:pt x="87545" y="-16131"/>
                    <a:pt x="2411" y="48507"/>
                    <a:pt x="47" y="126547"/>
                  </a:cubicBezTo>
                  <a:cubicBezTo>
                    <a:pt x="-2318" y="217987"/>
                    <a:pt x="85969" y="281049"/>
                    <a:pt x="150607" y="345687"/>
                  </a:cubicBezTo>
                  <a:cubicBezTo>
                    <a:pt x="275155" y="468658"/>
                    <a:pt x="335852" y="648385"/>
                    <a:pt x="316933" y="822594"/>
                  </a:cubicBezTo>
                  <a:cubicBezTo>
                    <a:pt x="369748" y="705930"/>
                    <a:pt x="402067" y="570346"/>
                    <a:pt x="401279" y="4426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448893" y="1450622"/>
              <a:ext cx="807082" cy="435409"/>
            </a:xfrm>
            <a:custGeom>
              <a:avLst/>
              <a:gdLst/>
              <a:ahLst/>
              <a:cxnLst/>
              <a:rect l="l" t="t" r="r" b="b"/>
              <a:pathLst>
                <a:path w="584842" h="315514" extrusionOk="0">
                  <a:moveTo>
                    <a:pt x="277415" y="198059"/>
                  </a:moveTo>
                  <a:cubicBezTo>
                    <a:pt x="234848" y="209883"/>
                    <a:pt x="194646" y="229590"/>
                    <a:pt x="150503" y="235896"/>
                  </a:cubicBezTo>
                  <a:cubicBezTo>
                    <a:pt x="93747" y="244567"/>
                    <a:pt x="28320" y="228802"/>
                    <a:pt x="6248" y="167316"/>
                  </a:cubicBezTo>
                  <a:cubicBezTo>
                    <a:pt x="-5576" y="134208"/>
                    <a:pt x="-58" y="97948"/>
                    <a:pt x="18072" y="68781"/>
                  </a:cubicBezTo>
                  <a:cubicBezTo>
                    <a:pt x="63004" y="-6105"/>
                    <a:pt x="148926" y="-5316"/>
                    <a:pt x="224601" y="4931"/>
                  </a:cubicBezTo>
                  <a:cubicBezTo>
                    <a:pt x="471331" y="38827"/>
                    <a:pt x="571442" y="272945"/>
                    <a:pt x="584843" y="315512"/>
                  </a:cubicBezTo>
                  <a:cubicBezTo>
                    <a:pt x="584843" y="316300"/>
                    <a:pt x="449259" y="150762"/>
                    <a:pt x="277415" y="19805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4" name="Google Shape;34;p2"/>
          <p:cNvSpPr/>
          <p:nvPr/>
        </p:nvSpPr>
        <p:spPr>
          <a:xfrm rot="-7451544">
            <a:off x="572724" y="5006105"/>
            <a:ext cx="571261" cy="1171007"/>
          </a:xfrm>
          <a:custGeom>
            <a:avLst/>
            <a:gdLst/>
            <a:ahLst/>
            <a:cxnLst/>
            <a:rect l="l" t="t" r="r" b="b"/>
            <a:pathLst>
              <a:path w="401292" h="822594" extrusionOk="0">
                <a:moveTo>
                  <a:pt x="401279" y="442645"/>
                </a:moveTo>
                <a:cubicBezTo>
                  <a:pt x="400491" y="299179"/>
                  <a:pt x="351618" y="151772"/>
                  <a:pt x="246777" y="54025"/>
                </a:cubicBezTo>
                <a:cubicBezTo>
                  <a:pt x="223129" y="31954"/>
                  <a:pt x="195539" y="11458"/>
                  <a:pt x="163220" y="3576"/>
                </a:cubicBezTo>
                <a:cubicBezTo>
                  <a:pt x="87545" y="-16131"/>
                  <a:pt x="2411" y="48507"/>
                  <a:pt x="47" y="126547"/>
                </a:cubicBezTo>
                <a:cubicBezTo>
                  <a:pt x="-2318" y="217987"/>
                  <a:pt x="85969" y="281049"/>
                  <a:pt x="150607" y="345687"/>
                </a:cubicBezTo>
                <a:cubicBezTo>
                  <a:pt x="275155" y="468658"/>
                  <a:pt x="335852" y="648385"/>
                  <a:pt x="316933" y="822594"/>
                </a:cubicBezTo>
                <a:cubicBezTo>
                  <a:pt x="369748" y="705930"/>
                  <a:pt x="402067" y="570346"/>
                  <a:pt x="401279" y="44264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2"/>
          <p:cNvSpPr/>
          <p:nvPr/>
        </p:nvSpPr>
        <p:spPr>
          <a:xfrm rot="-7451544">
            <a:off x="796177" y="5610134"/>
            <a:ext cx="832554" cy="449151"/>
          </a:xfrm>
          <a:custGeom>
            <a:avLst/>
            <a:gdLst/>
            <a:ahLst/>
            <a:cxnLst/>
            <a:rect l="l" t="t" r="r" b="b"/>
            <a:pathLst>
              <a:path w="584842" h="315514" extrusionOk="0">
                <a:moveTo>
                  <a:pt x="277415" y="198059"/>
                </a:moveTo>
                <a:cubicBezTo>
                  <a:pt x="234848" y="209883"/>
                  <a:pt x="194646" y="229590"/>
                  <a:pt x="150503" y="235896"/>
                </a:cubicBezTo>
                <a:cubicBezTo>
                  <a:pt x="93747" y="244567"/>
                  <a:pt x="28320" y="228802"/>
                  <a:pt x="6248" y="167316"/>
                </a:cubicBezTo>
                <a:cubicBezTo>
                  <a:pt x="-5576" y="134208"/>
                  <a:pt x="-58" y="97948"/>
                  <a:pt x="18072" y="68781"/>
                </a:cubicBezTo>
                <a:cubicBezTo>
                  <a:pt x="63004" y="-6105"/>
                  <a:pt x="148926" y="-5316"/>
                  <a:pt x="224601" y="4931"/>
                </a:cubicBezTo>
                <a:cubicBezTo>
                  <a:pt x="471331" y="38827"/>
                  <a:pt x="571442" y="272945"/>
                  <a:pt x="584843" y="315512"/>
                </a:cubicBezTo>
                <a:cubicBezTo>
                  <a:pt x="584843" y="316300"/>
                  <a:pt x="449259" y="150762"/>
                  <a:pt x="277415" y="19805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6" name="Google Shape;36;p2"/>
          <p:cNvGrpSpPr/>
          <p:nvPr/>
        </p:nvGrpSpPr>
        <p:grpSpPr>
          <a:xfrm rot="-1838053">
            <a:off x="553605" y="90788"/>
            <a:ext cx="2242379" cy="1205605"/>
            <a:chOff x="3448893" y="949065"/>
            <a:chExt cx="2173513" cy="1168580"/>
          </a:xfrm>
        </p:grpSpPr>
        <p:sp>
          <p:nvSpPr>
            <p:cNvPr id="37" name="Google Shape;37;p2"/>
            <p:cNvSpPr/>
            <p:nvPr/>
          </p:nvSpPr>
          <p:spPr>
            <a:xfrm>
              <a:off x="4498069" y="1640485"/>
              <a:ext cx="1124337" cy="477160"/>
            </a:xfrm>
            <a:custGeom>
              <a:avLst/>
              <a:gdLst/>
              <a:ahLst/>
              <a:cxnLst/>
              <a:rect l="l" t="t" r="r" b="b"/>
              <a:pathLst>
                <a:path w="814737" h="345768" extrusionOk="0">
                  <a:moveTo>
                    <a:pt x="804830" y="218856"/>
                  </a:moveTo>
                  <a:cubicBezTo>
                    <a:pt x="729155" y="367840"/>
                    <a:pt x="532086" y="146335"/>
                    <a:pt x="320040" y="184960"/>
                  </a:cubicBezTo>
                  <a:cubicBezTo>
                    <a:pt x="175786" y="210973"/>
                    <a:pt x="80404" y="251176"/>
                    <a:pt x="0" y="345769"/>
                  </a:cubicBezTo>
                  <a:cubicBezTo>
                    <a:pt x="409903" y="-232038"/>
                    <a:pt x="889963" y="51742"/>
                    <a:pt x="804830" y="21885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3963048" y="949065"/>
              <a:ext cx="553783" cy="1135180"/>
            </a:xfrm>
            <a:custGeom>
              <a:avLst/>
              <a:gdLst/>
              <a:ahLst/>
              <a:cxnLst/>
              <a:rect l="l" t="t" r="r" b="b"/>
              <a:pathLst>
                <a:path w="401292" h="822594" extrusionOk="0">
                  <a:moveTo>
                    <a:pt x="401279" y="442645"/>
                  </a:moveTo>
                  <a:cubicBezTo>
                    <a:pt x="400491" y="299179"/>
                    <a:pt x="351618" y="151772"/>
                    <a:pt x="246777" y="54025"/>
                  </a:cubicBezTo>
                  <a:cubicBezTo>
                    <a:pt x="223129" y="31954"/>
                    <a:pt x="195539" y="11458"/>
                    <a:pt x="163220" y="3576"/>
                  </a:cubicBezTo>
                  <a:cubicBezTo>
                    <a:pt x="87545" y="-16131"/>
                    <a:pt x="2411" y="48507"/>
                    <a:pt x="47" y="126547"/>
                  </a:cubicBezTo>
                  <a:cubicBezTo>
                    <a:pt x="-2318" y="217987"/>
                    <a:pt x="85969" y="281049"/>
                    <a:pt x="150607" y="345687"/>
                  </a:cubicBezTo>
                  <a:cubicBezTo>
                    <a:pt x="275155" y="468658"/>
                    <a:pt x="335852" y="648385"/>
                    <a:pt x="316933" y="822594"/>
                  </a:cubicBezTo>
                  <a:cubicBezTo>
                    <a:pt x="369748" y="705930"/>
                    <a:pt x="402067" y="570346"/>
                    <a:pt x="401279" y="44264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3448893" y="1450622"/>
              <a:ext cx="807082" cy="435409"/>
            </a:xfrm>
            <a:custGeom>
              <a:avLst/>
              <a:gdLst/>
              <a:ahLst/>
              <a:cxnLst/>
              <a:rect l="l" t="t" r="r" b="b"/>
              <a:pathLst>
                <a:path w="584842" h="315514" extrusionOk="0">
                  <a:moveTo>
                    <a:pt x="277415" y="198059"/>
                  </a:moveTo>
                  <a:cubicBezTo>
                    <a:pt x="234848" y="209883"/>
                    <a:pt x="194646" y="229590"/>
                    <a:pt x="150503" y="235896"/>
                  </a:cubicBezTo>
                  <a:cubicBezTo>
                    <a:pt x="93747" y="244567"/>
                    <a:pt x="28320" y="228802"/>
                    <a:pt x="6248" y="167316"/>
                  </a:cubicBezTo>
                  <a:cubicBezTo>
                    <a:pt x="-5576" y="134208"/>
                    <a:pt x="-58" y="97948"/>
                    <a:pt x="18072" y="68781"/>
                  </a:cubicBezTo>
                  <a:cubicBezTo>
                    <a:pt x="63004" y="-6105"/>
                    <a:pt x="148926" y="-5316"/>
                    <a:pt x="224601" y="4931"/>
                  </a:cubicBezTo>
                  <a:cubicBezTo>
                    <a:pt x="471331" y="38827"/>
                    <a:pt x="571442" y="272945"/>
                    <a:pt x="584843" y="315512"/>
                  </a:cubicBezTo>
                  <a:cubicBezTo>
                    <a:pt x="584843" y="316300"/>
                    <a:pt x="449259" y="150762"/>
                    <a:pt x="277415" y="19805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0" name="Google Shape;40;p2"/>
          <p:cNvSpPr/>
          <p:nvPr/>
        </p:nvSpPr>
        <p:spPr>
          <a:xfrm>
            <a:off x="1389964" y="4604396"/>
            <a:ext cx="2295387" cy="421902"/>
          </a:xfrm>
          <a:custGeom>
            <a:avLst/>
            <a:gdLst/>
            <a:ahLst/>
            <a:cxnLst/>
            <a:rect l="l" t="t" r="r" b="b"/>
            <a:pathLst>
              <a:path w="2223135" h="408622" extrusionOk="0">
                <a:moveTo>
                  <a:pt x="537210" y="0"/>
                </a:moveTo>
                <a:lnTo>
                  <a:pt x="2223135" y="0"/>
                </a:lnTo>
                <a:lnTo>
                  <a:pt x="1684973" y="408623"/>
                </a:lnTo>
                <a:lnTo>
                  <a:pt x="0" y="408623"/>
                </a:lnTo>
                <a:close/>
              </a:path>
            </a:pathLst>
          </a:custGeom>
          <a:solidFill>
            <a:srgbClr val="FFFFFF">
              <a:alpha val="5809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41;p2"/>
          <p:cNvSpPr/>
          <p:nvPr/>
        </p:nvSpPr>
        <p:spPr>
          <a:xfrm>
            <a:off x="3683632" y="4604396"/>
            <a:ext cx="1704329" cy="421902"/>
          </a:xfrm>
          <a:custGeom>
            <a:avLst/>
            <a:gdLst/>
            <a:ahLst/>
            <a:cxnLst/>
            <a:rect l="l" t="t" r="r" b="b"/>
            <a:pathLst>
              <a:path w="1650682" h="408622" extrusionOk="0">
                <a:moveTo>
                  <a:pt x="1122045" y="0"/>
                </a:moveTo>
                <a:lnTo>
                  <a:pt x="0" y="0"/>
                </a:lnTo>
                <a:lnTo>
                  <a:pt x="528638" y="408623"/>
                </a:lnTo>
                <a:lnTo>
                  <a:pt x="1650682" y="408623"/>
                </a:lnTo>
                <a:close/>
              </a:path>
            </a:pathLst>
          </a:custGeom>
          <a:solidFill>
            <a:srgbClr val="FFFFFF">
              <a:alpha val="245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040304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ust title">
  <p:cSld name="Just title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"/>
          <p:cNvSpPr txBox="1">
            <a:spLocks noGrp="1"/>
          </p:cNvSpPr>
          <p:nvPr>
            <p:ph type="title"/>
          </p:nvPr>
        </p:nvSpPr>
        <p:spPr>
          <a:xfrm>
            <a:off x="415650" y="421105"/>
            <a:ext cx="11360700" cy="1230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27825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oard">
  <p:cSld name="CUSTOM_18_1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>
            <a:off x="1062790" y="608798"/>
            <a:ext cx="10066500" cy="5640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63500" sx="102000" sy="102000" algn="ctr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6" name="Google Shape;26;p5"/>
          <p:cNvGrpSpPr/>
          <p:nvPr/>
        </p:nvGrpSpPr>
        <p:grpSpPr>
          <a:xfrm>
            <a:off x="1417521" y="2376836"/>
            <a:ext cx="9386319" cy="1296000"/>
            <a:chOff x="1417017" y="1989273"/>
            <a:chExt cx="9386319" cy="1296000"/>
          </a:xfrm>
        </p:grpSpPr>
        <p:sp>
          <p:nvSpPr>
            <p:cNvPr id="27" name="Google Shape;27;p5"/>
            <p:cNvSpPr/>
            <p:nvPr/>
          </p:nvSpPr>
          <p:spPr>
            <a:xfrm>
              <a:off x="1417017" y="1989273"/>
              <a:ext cx="1296000" cy="1296000"/>
            </a:xfrm>
            <a:prstGeom prst="roundRect">
              <a:avLst>
                <a:gd name="adj" fmla="val 5591"/>
              </a:avLst>
            </a:prstGeom>
            <a:solidFill>
              <a:schemeClr val="lt1"/>
            </a:solidFill>
            <a:ln>
              <a:noFill/>
            </a:ln>
            <a:effectLst>
              <a:outerShdw blurRad="190500" sx="104999" sy="104999" algn="ctr" rotWithShape="0">
                <a:srgbClr val="000000">
                  <a:alpha val="298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8;p5"/>
            <p:cNvSpPr/>
            <p:nvPr/>
          </p:nvSpPr>
          <p:spPr>
            <a:xfrm>
              <a:off x="3035081" y="1989273"/>
              <a:ext cx="1296000" cy="1296000"/>
            </a:xfrm>
            <a:prstGeom prst="roundRect">
              <a:avLst>
                <a:gd name="adj" fmla="val 5591"/>
              </a:avLst>
            </a:prstGeom>
            <a:solidFill>
              <a:schemeClr val="lt1"/>
            </a:solidFill>
            <a:ln>
              <a:noFill/>
            </a:ln>
            <a:effectLst>
              <a:outerShdw blurRad="190500" sx="104999" sy="104999" algn="ctr" rotWithShape="0">
                <a:srgbClr val="000000">
                  <a:alpha val="298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9;p5"/>
            <p:cNvSpPr/>
            <p:nvPr/>
          </p:nvSpPr>
          <p:spPr>
            <a:xfrm>
              <a:off x="4653145" y="1989273"/>
              <a:ext cx="1296000" cy="1296000"/>
            </a:xfrm>
            <a:prstGeom prst="roundRect">
              <a:avLst>
                <a:gd name="adj" fmla="val 5591"/>
              </a:avLst>
            </a:prstGeom>
            <a:solidFill>
              <a:schemeClr val="lt1"/>
            </a:solidFill>
            <a:ln>
              <a:noFill/>
            </a:ln>
            <a:effectLst>
              <a:outerShdw blurRad="190500" sx="104999" sy="104999" algn="ctr" rotWithShape="0">
                <a:srgbClr val="000000">
                  <a:alpha val="298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30;p5"/>
            <p:cNvSpPr/>
            <p:nvPr/>
          </p:nvSpPr>
          <p:spPr>
            <a:xfrm>
              <a:off x="6271209" y="1989273"/>
              <a:ext cx="1296000" cy="1296000"/>
            </a:xfrm>
            <a:prstGeom prst="roundRect">
              <a:avLst>
                <a:gd name="adj" fmla="val 5591"/>
              </a:avLst>
            </a:prstGeom>
            <a:solidFill>
              <a:schemeClr val="lt1"/>
            </a:solidFill>
            <a:ln>
              <a:noFill/>
            </a:ln>
            <a:effectLst>
              <a:outerShdw blurRad="190500" sx="104999" sy="104999" algn="ctr" rotWithShape="0">
                <a:srgbClr val="000000">
                  <a:alpha val="298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31;p5"/>
            <p:cNvSpPr/>
            <p:nvPr/>
          </p:nvSpPr>
          <p:spPr>
            <a:xfrm>
              <a:off x="7889273" y="1989273"/>
              <a:ext cx="1296000" cy="1296000"/>
            </a:xfrm>
            <a:prstGeom prst="roundRect">
              <a:avLst>
                <a:gd name="adj" fmla="val 5591"/>
              </a:avLst>
            </a:prstGeom>
            <a:solidFill>
              <a:schemeClr val="lt1"/>
            </a:solidFill>
            <a:ln>
              <a:noFill/>
            </a:ln>
            <a:effectLst>
              <a:outerShdw blurRad="190500" sx="104999" sy="104999" algn="ctr" rotWithShape="0">
                <a:srgbClr val="000000">
                  <a:alpha val="298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32;p5"/>
            <p:cNvSpPr/>
            <p:nvPr/>
          </p:nvSpPr>
          <p:spPr>
            <a:xfrm>
              <a:off x="9507336" y="1989273"/>
              <a:ext cx="1296000" cy="1296000"/>
            </a:xfrm>
            <a:prstGeom prst="roundRect">
              <a:avLst>
                <a:gd name="adj" fmla="val 5591"/>
              </a:avLst>
            </a:prstGeom>
            <a:solidFill>
              <a:schemeClr val="lt1"/>
            </a:solidFill>
            <a:ln>
              <a:noFill/>
            </a:ln>
            <a:effectLst>
              <a:outerShdw blurRad="190500" sx="104999" sy="104999" algn="ctr" rotWithShape="0">
                <a:srgbClr val="000000">
                  <a:alpha val="298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3" name="Google Shape;33;p5"/>
          <p:cNvSpPr txBox="1">
            <a:spLocks noGrp="1"/>
          </p:cNvSpPr>
          <p:nvPr>
            <p:ph type="title"/>
          </p:nvPr>
        </p:nvSpPr>
        <p:spPr>
          <a:xfrm>
            <a:off x="1253075" y="1030700"/>
            <a:ext cx="9753600" cy="1230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endParaRPr/>
          </a:p>
        </p:txBody>
      </p:sp>
      <p:sp>
        <p:nvSpPr>
          <p:cNvPr id="34" name="Google Shape;34;p5">
            <a:hlinkClick r:id="" action="ppaction://noaction"/>
          </p:cNvPr>
          <p:cNvSpPr/>
          <p:nvPr/>
        </p:nvSpPr>
        <p:spPr>
          <a:xfrm>
            <a:off x="1417496" y="2391836"/>
            <a:ext cx="1296000" cy="1296000"/>
          </a:xfrm>
          <a:prstGeom prst="roundRect">
            <a:avLst>
              <a:gd name="adj" fmla="val 5591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5">
            <a:hlinkClick r:id="" action="ppaction://noaction"/>
          </p:cNvPr>
          <p:cNvSpPr/>
          <p:nvPr/>
        </p:nvSpPr>
        <p:spPr>
          <a:xfrm>
            <a:off x="3035585" y="2376836"/>
            <a:ext cx="1296000" cy="1296000"/>
          </a:xfrm>
          <a:prstGeom prst="roundRect">
            <a:avLst>
              <a:gd name="adj" fmla="val 5591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5">
            <a:hlinkClick r:id="" action="ppaction://noaction"/>
          </p:cNvPr>
          <p:cNvSpPr/>
          <p:nvPr/>
        </p:nvSpPr>
        <p:spPr>
          <a:xfrm>
            <a:off x="4653649" y="2376836"/>
            <a:ext cx="1296000" cy="1296000"/>
          </a:xfrm>
          <a:prstGeom prst="roundRect">
            <a:avLst>
              <a:gd name="adj" fmla="val 5591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5">
            <a:hlinkClick r:id="" action="ppaction://noaction"/>
          </p:cNvPr>
          <p:cNvSpPr/>
          <p:nvPr/>
        </p:nvSpPr>
        <p:spPr>
          <a:xfrm>
            <a:off x="6271713" y="2376836"/>
            <a:ext cx="1296000" cy="1296000"/>
          </a:xfrm>
          <a:prstGeom prst="roundRect">
            <a:avLst>
              <a:gd name="adj" fmla="val 5591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5">
            <a:hlinkClick r:id="" action="ppaction://noaction"/>
          </p:cNvPr>
          <p:cNvSpPr/>
          <p:nvPr/>
        </p:nvSpPr>
        <p:spPr>
          <a:xfrm>
            <a:off x="7889777" y="2376836"/>
            <a:ext cx="1296000" cy="1296000"/>
          </a:xfrm>
          <a:prstGeom prst="roundRect">
            <a:avLst>
              <a:gd name="adj" fmla="val 5591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9" name="Google Shape;39;p5"/>
          <p:cNvGrpSpPr/>
          <p:nvPr/>
        </p:nvGrpSpPr>
        <p:grpSpPr>
          <a:xfrm>
            <a:off x="1417521" y="3952309"/>
            <a:ext cx="9386319" cy="1296000"/>
            <a:chOff x="1417017" y="1989273"/>
            <a:chExt cx="9386319" cy="1296000"/>
          </a:xfrm>
        </p:grpSpPr>
        <p:sp>
          <p:nvSpPr>
            <p:cNvPr id="40" name="Google Shape;40;p5"/>
            <p:cNvSpPr/>
            <p:nvPr/>
          </p:nvSpPr>
          <p:spPr>
            <a:xfrm>
              <a:off x="1417017" y="1989273"/>
              <a:ext cx="1296000" cy="1296000"/>
            </a:xfrm>
            <a:prstGeom prst="roundRect">
              <a:avLst>
                <a:gd name="adj" fmla="val 5591"/>
              </a:avLst>
            </a:prstGeom>
            <a:solidFill>
              <a:schemeClr val="lt1"/>
            </a:solidFill>
            <a:ln>
              <a:noFill/>
            </a:ln>
            <a:effectLst>
              <a:outerShdw blurRad="190500" sx="104999" sy="104999" algn="ctr" rotWithShape="0">
                <a:srgbClr val="000000">
                  <a:alpha val="298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p5"/>
            <p:cNvSpPr/>
            <p:nvPr/>
          </p:nvSpPr>
          <p:spPr>
            <a:xfrm>
              <a:off x="3035081" y="1989273"/>
              <a:ext cx="1296000" cy="1296000"/>
            </a:xfrm>
            <a:prstGeom prst="roundRect">
              <a:avLst>
                <a:gd name="adj" fmla="val 5591"/>
              </a:avLst>
            </a:prstGeom>
            <a:solidFill>
              <a:schemeClr val="lt1"/>
            </a:solidFill>
            <a:ln>
              <a:noFill/>
            </a:ln>
            <a:effectLst>
              <a:outerShdw blurRad="190500" sx="104999" sy="104999" algn="ctr" rotWithShape="0">
                <a:srgbClr val="000000">
                  <a:alpha val="298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5"/>
            <p:cNvSpPr/>
            <p:nvPr/>
          </p:nvSpPr>
          <p:spPr>
            <a:xfrm>
              <a:off x="4653145" y="1989273"/>
              <a:ext cx="1296000" cy="1296000"/>
            </a:xfrm>
            <a:prstGeom prst="roundRect">
              <a:avLst>
                <a:gd name="adj" fmla="val 5591"/>
              </a:avLst>
            </a:prstGeom>
            <a:solidFill>
              <a:schemeClr val="lt1"/>
            </a:solidFill>
            <a:ln>
              <a:noFill/>
            </a:ln>
            <a:effectLst>
              <a:outerShdw blurRad="190500" sx="104999" sy="104999" algn="ctr" rotWithShape="0">
                <a:srgbClr val="000000">
                  <a:alpha val="298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43;p5"/>
            <p:cNvSpPr/>
            <p:nvPr/>
          </p:nvSpPr>
          <p:spPr>
            <a:xfrm>
              <a:off x="6271209" y="1989273"/>
              <a:ext cx="1296000" cy="1296000"/>
            </a:xfrm>
            <a:prstGeom prst="roundRect">
              <a:avLst>
                <a:gd name="adj" fmla="val 5591"/>
              </a:avLst>
            </a:prstGeom>
            <a:solidFill>
              <a:schemeClr val="lt1"/>
            </a:solidFill>
            <a:ln>
              <a:noFill/>
            </a:ln>
            <a:effectLst>
              <a:outerShdw blurRad="190500" sx="104999" sy="104999" algn="ctr" rotWithShape="0">
                <a:srgbClr val="000000">
                  <a:alpha val="298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44;p5"/>
            <p:cNvSpPr/>
            <p:nvPr/>
          </p:nvSpPr>
          <p:spPr>
            <a:xfrm>
              <a:off x="7889273" y="1989273"/>
              <a:ext cx="1296000" cy="1296000"/>
            </a:xfrm>
            <a:prstGeom prst="roundRect">
              <a:avLst>
                <a:gd name="adj" fmla="val 5591"/>
              </a:avLst>
            </a:prstGeom>
            <a:solidFill>
              <a:schemeClr val="lt1"/>
            </a:solidFill>
            <a:ln>
              <a:noFill/>
            </a:ln>
            <a:effectLst>
              <a:outerShdw blurRad="190500" sx="104999" sy="104999" algn="ctr" rotWithShape="0">
                <a:srgbClr val="000000">
                  <a:alpha val="298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5;p5"/>
            <p:cNvSpPr/>
            <p:nvPr/>
          </p:nvSpPr>
          <p:spPr>
            <a:xfrm>
              <a:off x="9507336" y="1989273"/>
              <a:ext cx="1296000" cy="1296000"/>
            </a:xfrm>
            <a:prstGeom prst="roundRect">
              <a:avLst>
                <a:gd name="adj" fmla="val 5591"/>
              </a:avLst>
            </a:prstGeom>
            <a:solidFill>
              <a:schemeClr val="lt1"/>
            </a:solidFill>
            <a:ln>
              <a:noFill/>
            </a:ln>
            <a:effectLst>
              <a:outerShdw blurRad="190500" sx="104999" sy="104999" algn="ctr" rotWithShape="0">
                <a:srgbClr val="000000">
                  <a:alpha val="298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6" name="Google Shape;46;p5">
            <a:hlinkClick r:id="" action="ppaction://noaction"/>
          </p:cNvPr>
          <p:cNvSpPr/>
          <p:nvPr/>
        </p:nvSpPr>
        <p:spPr>
          <a:xfrm>
            <a:off x="9507840" y="2376836"/>
            <a:ext cx="1296000" cy="1296000"/>
          </a:xfrm>
          <a:prstGeom prst="roundRect">
            <a:avLst>
              <a:gd name="adj" fmla="val 5591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47;p5">
            <a:hlinkClick r:id="" action="ppaction://noaction"/>
          </p:cNvPr>
          <p:cNvSpPr/>
          <p:nvPr/>
        </p:nvSpPr>
        <p:spPr>
          <a:xfrm>
            <a:off x="1417521" y="3952309"/>
            <a:ext cx="1296000" cy="1296000"/>
          </a:xfrm>
          <a:prstGeom prst="roundRect">
            <a:avLst>
              <a:gd name="adj" fmla="val 5591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8;p5">
            <a:hlinkClick r:id="" action="ppaction://noaction"/>
          </p:cNvPr>
          <p:cNvSpPr/>
          <p:nvPr/>
        </p:nvSpPr>
        <p:spPr>
          <a:xfrm>
            <a:off x="3035585" y="3952309"/>
            <a:ext cx="1296000" cy="1296000"/>
          </a:xfrm>
          <a:prstGeom prst="roundRect">
            <a:avLst>
              <a:gd name="adj" fmla="val 5591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5">
            <a:hlinkClick r:id="" action="ppaction://noaction"/>
          </p:cNvPr>
          <p:cNvSpPr/>
          <p:nvPr/>
        </p:nvSpPr>
        <p:spPr>
          <a:xfrm>
            <a:off x="4653649" y="3952309"/>
            <a:ext cx="1296000" cy="1296000"/>
          </a:xfrm>
          <a:prstGeom prst="roundRect">
            <a:avLst>
              <a:gd name="adj" fmla="val 5591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50;p5">
            <a:hlinkClick r:id="" action="ppaction://noaction"/>
          </p:cNvPr>
          <p:cNvSpPr/>
          <p:nvPr/>
        </p:nvSpPr>
        <p:spPr>
          <a:xfrm>
            <a:off x="6271713" y="3952309"/>
            <a:ext cx="1296000" cy="1296000"/>
          </a:xfrm>
          <a:prstGeom prst="roundRect">
            <a:avLst>
              <a:gd name="adj" fmla="val 5591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5">
            <a:hlinkClick r:id="" action="ppaction://noaction"/>
          </p:cNvPr>
          <p:cNvSpPr/>
          <p:nvPr/>
        </p:nvSpPr>
        <p:spPr>
          <a:xfrm>
            <a:off x="7889777" y="3952309"/>
            <a:ext cx="1296000" cy="1296000"/>
          </a:xfrm>
          <a:prstGeom prst="roundRect">
            <a:avLst>
              <a:gd name="adj" fmla="val 5591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5">
            <a:hlinkClick r:id="" action="ppaction://noaction"/>
          </p:cNvPr>
          <p:cNvSpPr/>
          <p:nvPr/>
        </p:nvSpPr>
        <p:spPr>
          <a:xfrm>
            <a:off x="9507840" y="3952309"/>
            <a:ext cx="1296000" cy="1296000"/>
          </a:xfrm>
          <a:prstGeom prst="roundRect">
            <a:avLst>
              <a:gd name="adj" fmla="val 5591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orning Meeting">
  <p:cSld name="Morning Meeting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4"/>
          <p:cNvSpPr/>
          <p:nvPr/>
        </p:nvSpPr>
        <p:spPr>
          <a:xfrm>
            <a:off x="320275" y="6642648"/>
            <a:ext cx="1547241" cy="214959"/>
          </a:xfrm>
          <a:custGeom>
            <a:avLst/>
            <a:gdLst/>
            <a:ahLst/>
            <a:cxnLst/>
            <a:rect l="l" t="t" r="r" b="b"/>
            <a:pathLst>
              <a:path w="4724400" h="236219" extrusionOk="0">
                <a:moveTo>
                  <a:pt x="2362200" y="236220"/>
                </a:moveTo>
                <a:cubicBezTo>
                  <a:pt x="3663315" y="236220"/>
                  <a:pt x="4724400" y="182880"/>
                  <a:pt x="4724400" y="118110"/>
                </a:cubicBezTo>
                <a:cubicBezTo>
                  <a:pt x="4724400" y="52388"/>
                  <a:pt x="3663315" y="0"/>
                  <a:pt x="2362200" y="0"/>
                </a:cubicBezTo>
                <a:cubicBezTo>
                  <a:pt x="1061085" y="0"/>
                  <a:pt x="0" y="53340"/>
                  <a:pt x="0" y="118110"/>
                </a:cubicBezTo>
                <a:cubicBezTo>
                  <a:pt x="0" y="182880"/>
                  <a:pt x="1061085" y="236220"/>
                  <a:pt x="2362200" y="236220"/>
                </a:cubicBezTo>
                <a:close/>
              </a:path>
            </a:pathLst>
          </a:custGeom>
          <a:solidFill>
            <a:srgbClr val="000000">
              <a:alpha val="2346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4"/>
          <p:cNvSpPr txBox="1">
            <a:spLocks noGrp="1"/>
          </p:cNvSpPr>
          <p:nvPr>
            <p:ph type="title"/>
          </p:nvPr>
        </p:nvSpPr>
        <p:spPr>
          <a:xfrm>
            <a:off x="187050" y="192500"/>
            <a:ext cx="8436300" cy="1230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endParaRPr/>
          </a:p>
        </p:txBody>
      </p:sp>
      <p:sp>
        <p:nvSpPr>
          <p:cNvPr id="47" name="Google Shape;47;p4"/>
          <p:cNvSpPr/>
          <p:nvPr/>
        </p:nvSpPr>
        <p:spPr>
          <a:xfrm>
            <a:off x="8775833" y="1405013"/>
            <a:ext cx="3136200" cy="51537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4"/>
          <p:cNvSpPr/>
          <p:nvPr/>
        </p:nvSpPr>
        <p:spPr>
          <a:xfrm>
            <a:off x="8775833" y="1405013"/>
            <a:ext cx="3136200" cy="5153700"/>
          </a:xfrm>
          <a:prstGeom prst="frame">
            <a:avLst>
              <a:gd name="adj1" fmla="val 7678"/>
            </a:avLst>
          </a:pr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4"/>
          <p:cNvSpPr/>
          <p:nvPr/>
        </p:nvSpPr>
        <p:spPr>
          <a:xfrm>
            <a:off x="350875" y="1405013"/>
            <a:ext cx="4416900" cy="51537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4"/>
          <p:cNvSpPr/>
          <p:nvPr/>
        </p:nvSpPr>
        <p:spPr>
          <a:xfrm>
            <a:off x="351026" y="1405013"/>
            <a:ext cx="4416900" cy="5153700"/>
          </a:xfrm>
          <a:prstGeom prst="frame">
            <a:avLst>
              <a:gd name="adj1" fmla="val 4603"/>
            </a:avLst>
          </a:prstGeom>
          <a:solidFill>
            <a:schemeClr val="accent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4983689" y="1405006"/>
            <a:ext cx="3576300" cy="24822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4983689" y="4076524"/>
            <a:ext cx="3576300" cy="24822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4"/>
          <p:cNvSpPr/>
          <p:nvPr/>
        </p:nvSpPr>
        <p:spPr>
          <a:xfrm>
            <a:off x="4983689" y="1405006"/>
            <a:ext cx="3576300" cy="2482200"/>
          </a:xfrm>
          <a:prstGeom prst="frame">
            <a:avLst>
              <a:gd name="adj1" fmla="val 8314"/>
            </a:avLst>
          </a:prstGeom>
          <a:solidFill>
            <a:schemeClr val="accen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4"/>
          <p:cNvSpPr/>
          <p:nvPr/>
        </p:nvSpPr>
        <p:spPr>
          <a:xfrm>
            <a:off x="4983689" y="4076531"/>
            <a:ext cx="3576300" cy="2482200"/>
          </a:xfrm>
          <a:prstGeom prst="frame">
            <a:avLst>
              <a:gd name="adj1" fmla="val 8314"/>
            </a:avLst>
          </a:prstGeom>
          <a:solidFill>
            <a:schemeClr val="accent4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4"/>
          <p:cNvSpPr/>
          <p:nvPr/>
        </p:nvSpPr>
        <p:spPr>
          <a:xfrm>
            <a:off x="389450" y="5058900"/>
            <a:ext cx="1336800" cy="1336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6" name="Google Shape;56;p4"/>
          <p:cNvGrpSpPr/>
          <p:nvPr/>
        </p:nvGrpSpPr>
        <p:grpSpPr>
          <a:xfrm>
            <a:off x="810397" y="5341832"/>
            <a:ext cx="494906" cy="832412"/>
            <a:chOff x="3083744" y="1423529"/>
            <a:chExt cx="913447" cy="1536382"/>
          </a:xfrm>
        </p:grpSpPr>
        <p:sp>
          <p:nvSpPr>
            <p:cNvPr id="57" name="Google Shape;57;p4"/>
            <p:cNvSpPr/>
            <p:nvPr/>
          </p:nvSpPr>
          <p:spPr>
            <a:xfrm>
              <a:off x="3375209" y="2458896"/>
              <a:ext cx="330517" cy="439102"/>
            </a:xfrm>
            <a:custGeom>
              <a:avLst/>
              <a:gdLst/>
              <a:ahLst/>
              <a:cxnLst/>
              <a:rect l="l" t="t" r="r" b="b"/>
              <a:pathLst>
                <a:path w="330517" h="439102" extrusionOk="0">
                  <a:moveTo>
                    <a:pt x="0" y="0"/>
                  </a:moveTo>
                  <a:lnTo>
                    <a:pt x="330517" y="0"/>
                  </a:lnTo>
                  <a:lnTo>
                    <a:pt x="330517" y="439103"/>
                  </a:lnTo>
                  <a:lnTo>
                    <a:pt x="0" y="439103"/>
                  </a:lnTo>
                  <a:close/>
                </a:path>
              </a:pathLst>
            </a:custGeom>
            <a:solidFill>
              <a:srgbClr val="56484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58;p4"/>
            <p:cNvSpPr/>
            <p:nvPr/>
          </p:nvSpPr>
          <p:spPr>
            <a:xfrm>
              <a:off x="3375209" y="2502711"/>
              <a:ext cx="330517" cy="108584"/>
            </a:xfrm>
            <a:custGeom>
              <a:avLst/>
              <a:gdLst/>
              <a:ahLst/>
              <a:cxnLst/>
              <a:rect l="l" t="t" r="r" b="b"/>
              <a:pathLst>
                <a:path w="330517" h="108584" extrusionOk="0">
                  <a:moveTo>
                    <a:pt x="0" y="40957"/>
                  </a:moveTo>
                  <a:lnTo>
                    <a:pt x="330517" y="0"/>
                  </a:lnTo>
                  <a:lnTo>
                    <a:pt x="330517" y="66675"/>
                  </a:lnTo>
                  <a:lnTo>
                    <a:pt x="0" y="108585"/>
                  </a:lnTo>
                  <a:close/>
                </a:path>
              </a:pathLst>
            </a:custGeom>
            <a:solidFill>
              <a:srgbClr val="86736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59;p4"/>
            <p:cNvSpPr/>
            <p:nvPr/>
          </p:nvSpPr>
          <p:spPr>
            <a:xfrm>
              <a:off x="3375209" y="2625583"/>
              <a:ext cx="330517" cy="108585"/>
            </a:xfrm>
            <a:custGeom>
              <a:avLst/>
              <a:gdLst/>
              <a:ahLst/>
              <a:cxnLst/>
              <a:rect l="l" t="t" r="r" b="b"/>
              <a:pathLst>
                <a:path w="330517" h="108585" extrusionOk="0">
                  <a:moveTo>
                    <a:pt x="0" y="40958"/>
                  </a:moveTo>
                  <a:cubicBezTo>
                    <a:pt x="110490" y="27623"/>
                    <a:pt x="220027" y="13335"/>
                    <a:pt x="330517" y="0"/>
                  </a:cubicBezTo>
                  <a:cubicBezTo>
                    <a:pt x="330517" y="22860"/>
                    <a:pt x="330517" y="44767"/>
                    <a:pt x="330517" y="67628"/>
                  </a:cubicBezTo>
                  <a:cubicBezTo>
                    <a:pt x="220027" y="80963"/>
                    <a:pt x="110490" y="95250"/>
                    <a:pt x="0" y="108585"/>
                  </a:cubicBezTo>
                  <a:cubicBezTo>
                    <a:pt x="0" y="86678"/>
                    <a:pt x="0" y="63817"/>
                    <a:pt x="0" y="40958"/>
                  </a:cubicBezTo>
                  <a:close/>
                </a:path>
              </a:pathLst>
            </a:custGeom>
            <a:solidFill>
              <a:srgbClr val="86736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60;p4"/>
            <p:cNvSpPr/>
            <p:nvPr/>
          </p:nvSpPr>
          <p:spPr>
            <a:xfrm>
              <a:off x="3375209" y="2748456"/>
              <a:ext cx="330517" cy="109537"/>
            </a:xfrm>
            <a:custGeom>
              <a:avLst/>
              <a:gdLst/>
              <a:ahLst/>
              <a:cxnLst/>
              <a:rect l="l" t="t" r="r" b="b"/>
              <a:pathLst>
                <a:path w="330517" h="109537" extrusionOk="0">
                  <a:moveTo>
                    <a:pt x="0" y="41910"/>
                  </a:moveTo>
                  <a:lnTo>
                    <a:pt x="330517" y="0"/>
                  </a:lnTo>
                  <a:lnTo>
                    <a:pt x="330517" y="67627"/>
                  </a:lnTo>
                  <a:lnTo>
                    <a:pt x="0" y="109538"/>
                  </a:lnTo>
                  <a:close/>
                </a:path>
              </a:pathLst>
            </a:custGeom>
            <a:solidFill>
              <a:srgbClr val="86736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61;p4"/>
            <p:cNvSpPr/>
            <p:nvPr/>
          </p:nvSpPr>
          <p:spPr>
            <a:xfrm>
              <a:off x="3375209" y="2897999"/>
              <a:ext cx="330517" cy="61912"/>
            </a:xfrm>
            <a:custGeom>
              <a:avLst/>
              <a:gdLst/>
              <a:ahLst/>
              <a:cxnLst/>
              <a:rect l="l" t="t" r="r" b="b"/>
              <a:pathLst>
                <a:path w="330517" h="61912" extrusionOk="0">
                  <a:moveTo>
                    <a:pt x="81915" y="61913"/>
                  </a:moveTo>
                  <a:lnTo>
                    <a:pt x="247650" y="61913"/>
                  </a:lnTo>
                  <a:lnTo>
                    <a:pt x="33051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44F5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62;p4"/>
            <p:cNvSpPr/>
            <p:nvPr/>
          </p:nvSpPr>
          <p:spPr>
            <a:xfrm>
              <a:off x="3083744" y="1423529"/>
              <a:ext cx="913447" cy="1036320"/>
            </a:xfrm>
            <a:custGeom>
              <a:avLst/>
              <a:gdLst/>
              <a:ahLst/>
              <a:cxnLst/>
              <a:rect l="l" t="t" r="r" b="b"/>
              <a:pathLst>
                <a:path w="913447" h="1036320" extrusionOk="0">
                  <a:moveTo>
                    <a:pt x="456247" y="0"/>
                  </a:moveTo>
                  <a:cubicBezTo>
                    <a:pt x="708660" y="0"/>
                    <a:pt x="913447" y="204788"/>
                    <a:pt x="913447" y="457200"/>
                  </a:cubicBezTo>
                  <a:cubicBezTo>
                    <a:pt x="913447" y="613410"/>
                    <a:pt x="835342" y="750570"/>
                    <a:pt x="716280" y="833438"/>
                  </a:cubicBezTo>
                  <a:cubicBezTo>
                    <a:pt x="655320" y="875348"/>
                    <a:pt x="621982" y="940118"/>
                    <a:pt x="621982" y="1014413"/>
                  </a:cubicBezTo>
                  <a:lnTo>
                    <a:pt x="621982" y="1036320"/>
                  </a:lnTo>
                  <a:lnTo>
                    <a:pt x="291465" y="1036320"/>
                  </a:lnTo>
                  <a:lnTo>
                    <a:pt x="291465" y="1014413"/>
                  </a:lnTo>
                  <a:cubicBezTo>
                    <a:pt x="291465" y="940118"/>
                    <a:pt x="258127" y="876300"/>
                    <a:pt x="197167" y="833438"/>
                  </a:cubicBezTo>
                  <a:cubicBezTo>
                    <a:pt x="78105" y="750570"/>
                    <a:pt x="0" y="613410"/>
                    <a:pt x="0" y="457200"/>
                  </a:cubicBezTo>
                  <a:cubicBezTo>
                    <a:pt x="0" y="204788"/>
                    <a:pt x="203835" y="0"/>
                    <a:pt x="45624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" name="Google Shape;63;p4"/>
            <p:cNvSpPr/>
            <p:nvPr/>
          </p:nvSpPr>
          <p:spPr>
            <a:xfrm>
              <a:off x="3274244" y="1789289"/>
              <a:ext cx="532447" cy="669607"/>
            </a:xfrm>
            <a:custGeom>
              <a:avLst/>
              <a:gdLst/>
              <a:ahLst/>
              <a:cxnLst/>
              <a:rect l="l" t="t" r="r" b="b"/>
              <a:pathLst>
                <a:path w="532447" h="669607" extrusionOk="0">
                  <a:moveTo>
                    <a:pt x="303847" y="669607"/>
                  </a:moveTo>
                  <a:lnTo>
                    <a:pt x="303847" y="228600"/>
                  </a:lnTo>
                  <a:lnTo>
                    <a:pt x="228600" y="228600"/>
                  </a:lnTo>
                  <a:lnTo>
                    <a:pt x="228600" y="669607"/>
                  </a:lnTo>
                  <a:lnTo>
                    <a:pt x="178117" y="669607"/>
                  </a:lnTo>
                  <a:lnTo>
                    <a:pt x="178117" y="228600"/>
                  </a:lnTo>
                  <a:lnTo>
                    <a:pt x="114300" y="228600"/>
                  </a:lnTo>
                  <a:cubicBezTo>
                    <a:pt x="82867" y="228600"/>
                    <a:pt x="54292" y="216217"/>
                    <a:pt x="33338" y="195263"/>
                  </a:cubicBezTo>
                  <a:cubicBezTo>
                    <a:pt x="12382" y="174308"/>
                    <a:pt x="0" y="145733"/>
                    <a:pt x="0" y="114300"/>
                  </a:cubicBezTo>
                  <a:cubicBezTo>
                    <a:pt x="0" y="82867"/>
                    <a:pt x="12382" y="54292"/>
                    <a:pt x="33338" y="33338"/>
                  </a:cubicBezTo>
                  <a:cubicBezTo>
                    <a:pt x="54292" y="12382"/>
                    <a:pt x="82867" y="0"/>
                    <a:pt x="114300" y="0"/>
                  </a:cubicBezTo>
                  <a:cubicBezTo>
                    <a:pt x="145732" y="0"/>
                    <a:pt x="174307" y="12382"/>
                    <a:pt x="195263" y="33338"/>
                  </a:cubicBezTo>
                  <a:cubicBezTo>
                    <a:pt x="216217" y="54292"/>
                    <a:pt x="228600" y="82867"/>
                    <a:pt x="228600" y="114300"/>
                  </a:cubicBezTo>
                  <a:lnTo>
                    <a:pt x="228600" y="178117"/>
                  </a:lnTo>
                  <a:lnTo>
                    <a:pt x="303847" y="178117"/>
                  </a:lnTo>
                  <a:lnTo>
                    <a:pt x="303847" y="114300"/>
                  </a:lnTo>
                  <a:cubicBezTo>
                    <a:pt x="303847" y="82867"/>
                    <a:pt x="316230" y="54292"/>
                    <a:pt x="337185" y="33338"/>
                  </a:cubicBezTo>
                  <a:cubicBezTo>
                    <a:pt x="358140" y="12382"/>
                    <a:pt x="386715" y="0"/>
                    <a:pt x="418147" y="0"/>
                  </a:cubicBezTo>
                  <a:cubicBezTo>
                    <a:pt x="449580" y="0"/>
                    <a:pt x="478155" y="12382"/>
                    <a:pt x="499110" y="33338"/>
                  </a:cubicBezTo>
                  <a:cubicBezTo>
                    <a:pt x="520065" y="54292"/>
                    <a:pt x="532447" y="82867"/>
                    <a:pt x="532447" y="114300"/>
                  </a:cubicBezTo>
                  <a:cubicBezTo>
                    <a:pt x="532447" y="145733"/>
                    <a:pt x="520065" y="174308"/>
                    <a:pt x="499110" y="195263"/>
                  </a:cubicBezTo>
                  <a:cubicBezTo>
                    <a:pt x="478155" y="216217"/>
                    <a:pt x="449580" y="228600"/>
                    <a:pt x="418147" y="228600"/>
                  </a:cubicBezTo>
                  <a:lnTo>
                    <a:pt x="354330" y="228600"/>
                  </a:lnTo>
                  <a:lnTo>
                    <a:pt x="354330" y="669607"/>
                  </a:lnTo>
                  <a:lnTo>
                    <a:pt x="303847" y="669607"/>
                  </a:lnTo>
                  <a:lnTo>
                    <a:pt x="303847" y="669607"/>
                  </a:lnTo>
                  <a:close/>
                  <a:moveTo>
                    <a:pt x="354330" y="114300"/>
                  </a:moveTo>
                  <a:lnTo>
                    <a:pt x="354330" y="178117"/>
                  </a:lnTo>
                  <a:lnTo>
                    <a:pt x="418147" y="178117"/>
                  </a:lnTo>
                  <a:cubicBezTo>
                    <a:pt x="435292" y="178117"/>
                    <a:pt x="451485" y="170497"/>
                    <a:pt x="462915" y="159067"/>
                  </a:cubicBezTo>
                  <a:cubicBezTo>
                    <a:pt x="474345" y="147638"/>
                    <a:pt x="481965" y="131445"/>
                    <a:pt x="481965" y="114300"/>
                  </a:cubicBezTo>
                  <a:cubicBezTo>
                    <a:pt x="481965" y="97155"/>
                    <a:pt x="475297" y="80963"/>
                    <a:pt x="462915" y="69532"/>
                  </a:cubicBezTo>
                  <a:cubicBezTo>
                    <a:pt x="451485" y="58102"/>
                    <a:pt x="435292" y="50482"/>
                    <a:pt x="418147" y="50482"/>
                  </a:cubicBezTo>
                  <a:cubicBezTo>
                    <a:pt x="401003" y="50482"/>
                    <a:pt x="384810" y="57150"/>
                    <a:pt x="373380" y="69532"/>
                  </a:cubicBezTo>
                  <a:cubicBezTo>
                    <a:pt x="360997" y="80963"/>
                    <a:pt x="354330" y="96202"/>
                    <a:pt x="354330" y="114300"/>
                  </a:cubicBezTo>
                  <a:lnTo>
                    <a:pt x="354330" y="114300"/>
                  </a:lnTo>
                  <a:close/>
                  <a:moveTo>
                    <a:pt x="114300" y="178117"/>
                  </a:moveTo>
                  <a:lnTo>
                    <a:pt x="178117" y="178117"/>
                  </a:lnTo>
                  <a:lnTo>
                    <a:pt x="178117" y="114300"/>
                  </a:lnTo>
                  <a:cubicBezTo>
                    <a:pt x="178117" y="97155"/>
                    <a:pt x="171450" y="80963"/>
                    <a:pt x="159067" y="69532"/>
                  </a:cubicBezTo>
                  <a:cubicBezTo>
                    <a:pt x="147638" y="58102"/>
                    <a:pt x="131445" y="50482"/>
                    <a:pt x="114300" y="50482"/>
                  </a:cubicBezTo>
                  <a:cubicBezTo>
                    <a:pt x="97155" y="50482"/>
                    <a:pt x="80963" y="57150"/>
                    <a:pt x="69532" y="69532"/>
                  </a:cubicBezTo>
                  <a:cubicBezTo>
                    <a:pt x="58102" y="80963"/>
                    <a:pt x="50482" y="97155"/>
                    <a:pt x="50482" y="114300"/>
                  </a:cubicBezTo>
                  <a:cubicBezTo>
                    <a:pt x="50482" y="131445"/>
                    <a:pt x="57150" y="147638"/>
                    <a:pt x="69532" y="159067"/>
                  </a:cubicBezTo>
                  <a:cubicBezTo>
                    <a:pt x="80963" y="170497"/>
                    <a:pt x="96202" y="178117"/>
                    <a:pt x="114300" y="1781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4" name="Google Shape;64;p4"/>
          <p:cNvGrpSpPr/>
          <p:nvPr/>
        </p:nvGrpSpPr>
        <p:grpSpPr>
          <a:xfrm rot="5664003">
            <a:off x="1588635" y="5626140"/>
            <a:ext cx="711096" cy="382434"/>
            <a:chOff x="3448893" y="949065"/>
            <a:chExt cx="2173513" cy="1168580"/>
          </a:xfrm>
        </p:grpSpPr>
        <p:sp>
          <p:nvSpPr>
            <p:cNvPr id="65" name="Google Shape;65;p4"/>
            <p:cNvSpPr/>
            <p:nvPr/>
          </p:nvSpPr>
          <p:spPr>
            <a:xfrm>
              <a:off x="4498069" y="1640485"/>
              <a:ext cx="1124337" cy="477160"/>
            </a:xfrm>
            <a:custGeom>
              <a:avLst/>
              <a:gdLst/>
              <a:ahLst/>
              <a:cxnLst/>
              <a:rect l="l" t="t" r="r" b="b"/>
              <a:pathLst>
                <a:path w="814737" h="345768" extrusionOk="0">
                  <a:moveTo>
                    <a:pt x="804830" y="218856"/>
                  </a:moveTo>
                  <a:cubicBezTo>
                    <a:pt x="729155" y="367840"/>
                    <a:pt x="532086" y="146335"/>
                    <a:pt x="320040" y="184960"/>
                  </a:cubicBezTo>
                  <a:cubicBezTo>
                    <a:pt x="175786" y="210973"/>
                    <a:pt x="80404" y="251176"/>
                    <a:pt x="0" y="345769"/>
                  </a:cubicBezTo>
                  <a:cubicBezTo>
                    <a:pt x="409903" y="-232038"/>
                    <a:pt x="889963" y="51742"/>
                    <a:pt x="804830" y="21885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66;p4"/>
            <p:cNvSpPr/>
            <p:nvPr/>
          </p:nvSpPr>
          <p:spPr>
            <a:xfrm>
              <a:off x="3963048" y="949065"/>
              <a:ext cx="553783" cy="1135180"/>
            </a:xfrm>
            <a:custGeom>
              <a:avLst/>
              <a:gdLst/>
              <a:ahLst/>
              <a:cxnLst/>
              <a:rect l="l" t="t" r="r" b="b"/>
              <a:pathLst>
                <a:path w="401292" h="822594" extrusionOk="0">
                  <a:moveTo>
                    <a:pt x="401279" y="442645"/>
                  </a:moveTo>
                  <a:cubicBezTo>
                    <a:pt x="400491" y="299179"/>
                    <a:pt x="351618" y="151772"/>
                    <a:pt x="246777" y="54025"/>
                  </a:cubicBezTo>
                  <a:cubicBezTo>
                    <a:pt x="223129" y="31954"/>
                    <a:pt x="195539" y="11458"/>
                    <a:pt x="163220" y="3576"/>
                  </a:cubicBezTo>
                  <a:cubicBezTo>
                    <a:pt x="87545" y="-16131"/>
                    <a:pt x="2411" y="48507"/>
                    <a:pt x="47" y="126547"/>
                  </a:cubicBezTo>
                  <a:cubicBezTo>
                    <a:pt x="-2318" y="217987"/>
                    <a:pt x="85969" y="281049"/>
                    <a:pt x="150607" y="345687"/>
                  </a:cubicBezTo>
                  <a:cubicBezTo>
                    <a:pt x="275155" y="468658"/>
                    <a:pt x="335852" y="648385"/>
                    <a:pt x="316933" y="822594"/>
                  </a:cubicBezTo>
                  <a:cubicBezTo>
                    <a:pt x="369748" y="705930"/>
                    <a:pt x="402067" y="570346"/>
                    <a:pt x="401279" y="44264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4"/>
            <p:cNvSpPr/>
            <p:nvPr/>
          </p:nvSpPr>
          <p:spPr>
            <a:xfrm>
              <a:off x="3448893" y="1450622"/>
              <a:ext cx="807082" cy="435409"/>
            </a:xfrm>
            <a:custGeom>
              <a:avLst/>
              <a:gdLst/>
              <a:ahLst/>
              <a:cxnLst/>
              <a:rect l="l" t="t" r="r" b="b"/>
              <a:pathLst>
                <a:path w="584842" h="315514" extrusionOk="0">
                  <a:moveTo>
                    <a:pt x="277415" y="198059"/>
                  </a:moveTo>
                  <a:cubicBezTo>
                    <a:pt x="234848" y="209883"/>
                    <a:pt x="194646" y="229590"/>
                    <a:pt x="150503" y="235896"/>
                  </a:cubicBezTo>
                  <a:cubicBezTo>
                    <a:pt x="93747" y="244567"/>
                    <a:pt x="28320" y="228802"/>
                    <a:pt x="6248" y="167316"/>
                  </a:cubicBezTo>
                  <a:cubicBezTo>
                    <a:pt x="-5576" y="134208"/>
                    <a:pt x="-58" y="97948"/>
                    <a:pt x="18072" y="68781"/>
                  </a:cubicBezTo>
                  <a:cubicBezTo>
                    <a:pt x="63004" y="-6105"/>
                    <a:pt x="148926" y="-5316"/>
                    <a:pt x="224601" y="4931"/>
                  </a:cubicBezTo>
                  <a:cubicBezTo>
                    <a:pt x="471331" y="38827"/>
                    <a:pt x="571442" y="272945"/>
                    <a:pt x="584843" y="315512"/>
                  </a:cubicBezTo>
                  <a:cubicBezTo>
                    <a:pt x="584843" y="316300"/>
                    <a:pt x="449259" y="150762"/>
                    <a:pt x="277415" y="19805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8" name="Google Shape;68;p4"/>
          <p:cNvGrpSpPr/>
          <p:nvPr/>
        </p:nvGrpSpPr>
        <p:grpSpPr>
          <a:xfrm>
            <a:off x="458037" y="6236310"/>
            <a:ext cx="1268073" cy="539794"/>
            <a:chOff x="458037" y="6236310"/>
            <a:chExt cx="1268073" cy="539794"/>
          </a:xfrm>
        </p:grpSpPr>
        <p:grpSp>
          <p:nvGrpSpPr>
            <p:cNvPr id="69" name="Google Shape;69;p4"/>
            <p:cNvGrpSpPr/>
            <p:nvPr/>
          </p:nvGrpSpPr>
          <p:grpSpPr>
            <a:xfrm>
              <a:off x="633694" y="6236310"/>
              <a:ext cx="918764" cy="539794"/>
              <a:chOff x="4692026" y="4370063"/>
              <a:chExt cx="2807959" cy="1649737"/>
            </a:xfrm>
          </p:grpSpPr>
          <p:sp>
            <p:nvSpPr>
              <p:cNvPr id="70" name="Google Shape;70;p4"/>
              <p:cNvSpPr/>
              <p:nvPr/>
            </p:nvSpPr>
            <p:spPr>
              <a:xfrm>
                <a:off x="4692026" y="4370063"/>
                <a:ext cx="2807065" cy="1649730"/>
              </a:xfrm>
              <a:custGeom>
                <a:avLst/>
                <a:gdLst/>
                <a:ahLst/>
                <a:cxnLst/>
                <a:rect l="l" t="t" r="r" b="b"/>
                <a:pathLst>
                  <a:path w="1685925" h="1649730" extrusionOk="0">
                    <a:moveTo>
                      <a:pt x="0" y="0"/>
                    </a:moveTo>
                    <a:lnTo>
                      <a:pt x="1685925" y="0"/>
                    </a:lnTo>
                    <a:lnTo>
                      <a:pt x="1685925" y="1649730"/>
                    </a:lnTo>
                    <a:lnTo>
                      <a:pt x="0" y="164973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" name="Google Shape;71;p4"/>
              <p:cNvSpPr/>
              <p:nvPr/>
            </p:nvSpPr>
            <p:spPr>
              <a:xfrm>
                <a:off x="6377940" y="4370070"/>
                <a:ext cx="1122045" cy="1649730"/>
              </a:xfrm>
              <a:custGeom>
                <a:avLst/>
                <a:gdLst/>
                <a:ahLst/>
                <a:cxnLst/>
                <a:rect l="l" t="t" r="r" b="b"/>
                <a:pathLst>
                  <a:path w="1122045" h="1649730" extrusionOk="0">
                    <a:moveTo>
                      <a:pt x="0" y="0"/>
                    </a:moveTo>
                    <a:lnTo>
                      <a:pt x="1122045" y="0"/>
                    </a:lnTo>
                    <a:lnTo>
                      <a:pt x="1122045" y="1649730"/>
                    </a:lnTo>
                    <a:lnTo>
                      <a:pt x="0" y="1649730"/>
                    </a:lnTo>
                    <a:close/>
                  </a:path>
                </a:pathLst>
              </a:custGeom>
              <a:solidFill>
                <a:srgbClr val="000000">
                  <a:alpha val="162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2" name="Google Shape;72;p4"/>
            <p:cNvSpPr/>
            <p:nvPr/>
          </p:nvSpPr>
          <p:spPr>
            <a:xfrm>
              <a:off x="458037" y="6236448"/>
              <a:ext cx="728077" cy="133824"/>
            </a:xfrm>
            <a:custGeom>
              <a:avLst/>
              <a:gdLst/>
              <a:ahLst/>
              <a:cxnLst/>
              <a:rect l="l" t="t" r="r" b="b"/>
              <a:pathLst>
                <a:path w="2223135" h="408622" extrusionOk="0">
                  <a:moveTo>
                    <a:pt x="537210" y="0"/>
                  </a:moveTo>
                  <a:lnTo>
                    <a:pt x="2223135" y="0"/>
                  </a:lnTo>
                  <a:lnTo>
                    <a:pt x="1684973" y="408623"/>
                  </a:lnTo>
                  <a:lnTo>
                    <a:pt x="0" y="40862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73;p4"/>
            <p:cNvSpPr/>
            <p:nvPr/>
          </p:nvSpPr>
          <p:spPr>
            <a:xfrm>
              <a:off x="1185511" y="6236448"/>
              <a:ext cx="540598" cy="133824"/>
            </a:xfrm>
            <a:custGeom>
              <a:avLst/>
              <a:gdLst/>
              <a:ahLst/>
              <a:cxnLst/>
              <a:rect l="l" t="t" r="r" b="b"/>
              <a:pathLst>
                <a:path w="1650682" h="408622" extrusionOk="0">
                  <a:moveTo>
                    <a:pt x="1122045" y="0"/>
                  </a:moveTo>
                  <a:lnTo>
                    <a:pt x="0" y="0"/>
                  </a:lnTo>
                  <a:lnTo>
                    <a:pt x="528638" y="408623"/>
                  </a:lnTo>
                  <a:lnTo>
                    <a:pt x="1650682" y="40862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458037" y="6236448"/>
              <a:ext cx="728077" cy="133824"/>
            </a:xfrm>
            <a:custGeom>
              <a:avLst/>
              <a:gdLst/>
              <a:ahLst/>
              <a:cxnLst/>
              <a:rect l="l" t="t" r="r" b="b"/>
              <a:pathLst>
                <a:path w="2223135" h="408622" extrusionOk="0">
                  <a:moveTo>
                    <a:pt x="537210" y="0"/>
                  </a:moveTo>
                  <a:lnTo>
                    <a:pt x="2223135" y="0"/>
                  </a:lnTo>
                  <a:lnTo>
                    <a:pt x="1684973" y="408623"/>
                  </a:lnTo>
                  <a:lnTo>
                    <a:pt x="0" y="408623"/>
                  </a:lnTo>
                  <a:close/>
                </a:path>
              </a:pathLst>
            </a:custGeom>
            <a:solidFill>
              <a:srgbClr val="FFFFFF">
                <a:alpha val="5809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75;p4"/>
            <p:cNvSpPr/>
            <p:nvPr/>
          </p:nvSpPr>
          <p:spPr>
            <a:xfrm>
              <a:off x="1185511" y="6236448"/>
              <a:ext cx="540598" cy="133824"/>
            </a:xfrm>
            <a:custGeom>
              <a:avLst/>
              <a:gdLst/>
              <a:ahLst/>
              <a:cxnLst/>
              <a:rect l="l" t="t" r="r" b="b"/>
              <a:pathLst>
                <a:path w="1650682" h="408622" extrusionOk="0">
                  <a:moveTo>
                    <a:pt x="1122045" y="0"/>
                  </a:moveTo>
                  <a:lnTo>
                    <a:pt x="0" y="0"/>
                  </a:lnTo>
                  <a:lnTo>
                    <a:pt x="528638" y="408623"/>
                  </a:lnTo>
                  <a:lnTo>
                    <a:pt x="1650682" y="408623"/>
                  </a:lnTo>
                  <a:close/>
                </a:path>
              </a:pathLst>
            </a:custGeom>
            <a:solidFill>
              <a:srgbClr val="FFFFFF">
                <a:alpha val="245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6" name="Google Shape;76;p4"/>
          <p:cNvGrpSpPr/>
          <p:nvPr/>
        </p:nvGrpSpPr>
        <p:grpSpPr>
          <a:xfrm rot="2048666">
            <a:off x="10328088" y="208298"/>
            <a:ext cx="2242516" cy="1205679"/>
            <a:chOff x="3448893" y="949065"/>
            <a:chExt cx="2173513" cy="1168580"/>
          </a:xfrm>
        </p:grpSpPr>
        <p:sp>
          <p:nvSpPr>
            <p:cNvPr id="77" name="Google Shape;77;p4"/>
            <p:cNvSpPr/>
            <p:nvPr/>
          </p:nvSpPr>
          <p:spPr>
            <a:xfrm>
              <a:off x="4498069" y="1640485"/>
              <a:ext cx="1124337" cy="477160"/>
            </a:xfrm>
            <a:custGeom>
              <a:avLst/>
              <a:gdLst/>
              <a:ahLst/>
              <a:cxnLst/>
              <a:rect l="l" t="t" r="r" b="b"/>
              <a:pathLst>
                <a:path w="814737" h="345768" extrusionOk="0">
                  <a:moveTo>
                    <a:pt x="804830" y="218856"/>
                  </a:moveTo>
                  <a:cubicBezTo>
                    <a:pt x="729155" y="367840"/>
                    <a:pt x="532086" y="146335"/>
                    <a:pt x="320040" y="184960"/>
                  </a:cubicBezTo>
                  <a:cubicBezTo>
                    <a:pt x="175786" y="210973"/>
                    <a:pt x="80404" y="251176"/>
                    <a:pt x="0" y="345769"/>
                  </a:cubicBezTo>
                  <a:cubicBezTo>
                    <a:pt x="409903" y="-232038"/>
                    <a:pt x="889963" y="51742"/>
                    <a:pt x="804830" y="21885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78;p4"/>
            <p:cNvSpPr/>
            <p:nvPr/>
          </p:nvSpPr>
          <p:spPr>
            <a:xfrm>
              <a:off x="3963048" y="949065"/>
              <a:ext cx="553783" cy="1135180"/>
            </a:xfrm>
            <a:custGeom>
              <a:avLst/>
              <a:gdLst/>
              <a:ahLst/>
              <a:cxnLst/>
              <a:rect l="l" t="t" r="r" b="b"/>
              <a:pathLst>
                <a:path w="401292" h="822594" extrusionOk="0">
                  <a:moveTo>
                    <a:pt x="401279" y="442645"/>
                  </a:moveTo>
                  <a:cubicBezTo>
                    <a:pt x="400491" y="299179"/>
                    <a:pt x="351618" y="151772"/>
                    <a:pt x="246777" y="54025"/>
                  </a:cubicBezTo>
                  <a:cubicBezTo>
                    <a:pt x="223129" y="31954"/>
                    <a:pt x="195539" y="11458"/>
                    <a:pt x="163220" y="3576"/>
                  </a:cubicBezTo>
                  <a:cubicBezTo>
                    <a:pt x="87545" y="-16131"/>
                    <a:pt x="2411" y="48507"/>
                    <a:pt x="47" y="126547"/>
                  </a:cubicBezTo>
                  <a:cubicBezTo>
                    <a:pt x="-2318" y="217987"/>
                    <a:pt x="85969" y="281049"/>
                    <a:pt x="150607" y="345687"/>
                  </a:cubicBezTo>
                  <a:cubicBezTo>
                    <a:pt x="275155" y="468658"/>
                    <a:pt x="335852" y="648385"/>
                    <a:pt x="316933" y="822594"/>
                  </a:cubicBezTo>
                  <a:cubicBezTo>
                    <a:pt x="369748" y="705930"/>
                    <a:pt x="402067" y="570346"/>
                    <a:pt x="401279" y="4426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Google Shape;79;p4"/>
            <p:cNvSpPr/>
            <p:nvPr/>
          </p:nvSpPr>
          <p:spPr>
            <a:xfrm>
              <a:off x="3448893" y="1450622"/>
              <a:ext cx="807082" cy="435409"/>
            </a:xfrm>
            <a:custGeom>
              <a:avLst/>
              <a:gdLst/>
              <a:ahLst/>
              <a:cxnLst/>
              <a:rect l="l" t="t" r="r" b="b"/>
              <a:pathLst>
                <a:path w="584842" h="315514" extrusionOk="0">
                  <a:moveTo>
                    <a:pt x="277415" y="198059"/>
                  </a:moveTo>
                  <a:cubicBezTo>
                    <a:pt x="234848" y="209883"/>
                    <a:pt x="194646" y="229590"/>
                    <a:pt x="150503" y="235896"/>
                  </a:cubicBezTo>
                  <a:cubicBezTo>
                    <a:pt x="93747" y="244567"/>
                    <a:pt x="28320" y="228802"/>
                    <a:pt x="6248" y="167316"/>
                  </a:cubicBezTo>
                  <a:cubicBezTo>
                    <a:pt x="-5576" y="134208"/>
                    <a:pt x="-58" y="97948"/>
                    <a:pt x="18072" y="68781"/>
                  </a:cubicBezTo>
                  <a:cubicBezTo>
                    <a:pt x="63004" y="-6105"/>
                    <a:pt x="148926" y="-5316"/>
                    <a:pt x="224601" y="4931"/>
                  </a:cubicBezTo>
                  <a:cubicBezTo>
                    <a:pt x="471331" y="38827"/>
                    <a:pt x="571442" y="272945"/>
                    <a:pt x="584843" y="315512"/>
                  </a:cubicBezTo>
                  <a:cubicBezTo>
                    <a:pt x="584843" y="316300"/>
                    <a:pt x="449259" y="150762"/>
                    <a:pt x="277415" y="19805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760559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0 DO NOT REMOVE · SlidesMania">
  <p:cSld name="100 DO NOT REMOVE · SlidesMania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oogle Shape;81;p5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2" name="Google Shape;82;p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83" name="Google Shape;83;p5">
              <a:hlinkClick r:id="rId2"/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65600" y="331100"/>
              <a:ext cx="5101466" cy="22012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4" name="Google Shape;84;p5"/>
            <p:cNvSpPr txBox="1"/>
            <p:nvPr/>
          </p:nvSpPr>
          <p:spPr>
            <a:xfrm>
              <a:off x="463500" y="2858061"/>
              <a:ext cx="8956500" cy="2442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600" b="1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Free </a:t>
              </a:r>
              <a:r>
                <a:rPr lang="en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themes and templates for </a:t>
              </a:r>
              <a:r>
                <a:rPr lang="en" sz="3600" b="1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Google Slides</a:t>
              </a:r>
              <a:r>
                <a:rPr lang="en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 or </a:t>
              </a:r>
              <a:r>
                <a:rPr lang="en" sz="3600" b="1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PowerPoint</a:t>
              </a:r>
              <a:endParaRPr sz="3600" b="1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1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1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000" b="1">
                  <a:solidFill>
                    <a:srgbClr val="FFCB25"/>
                  </a:solidFill>
                  <a:latin typeface="Poppins"/>
                  <a:ea typeface="Poppins"/>
                  <a:cs typeface="Poppins"/>
                  <a:sym typeface="Poppins"/>
                </a:rPr>
                <a:t>NOT to be sold as is or modified!</a:t>
              </a:r>
              <a:endParaRPr sz="3000" b="1">
                <a:solidFill>
                  <a:srgbClr val="FFCB25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7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Read </a:t>
              </a:r>
              <a:r>
                <a:rPr lang="en" sz="2700" u="sng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FAQ</a:t>
              </a:r>
              <a:r>
                <a:rPr lang="en" sz="4400" b="1">
                  <a:solidFill>
                    <a:srgbClr val="FFCB25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" sz="27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on slidesmania.com</a:t>
              </a:r>
              <a:endParaRPr sz="27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Do not remove the slidesmania.com text on the sides.</a:t>
              </a:r>
              <a:endParaRPr sz="20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cxnSp>
          <p:nvCxnSpPr>
            <p:cNvPr id="85" name="Google Shape;85;p5"/>
            <p:cNvCxnSpPr/>
            <p:nvPr/>
          </p:nvCxnSpPr>
          <p:spPr>
            <a:xfrm>
              <a:off x="10423367" y="5688858"/>
              <a:ext cx="1495200" cy="12900"/>
            </a:xfrm>
            <a:prstGeom prst="straightConnector1">
              <a:avLst/>
            </a:prstGeom>
            <a:noFill/>
            <a:ln w="38100" cap="flat" cmpd="sng">
              <a:solidFill>
                <a:srgbClr val="FFCB2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pic>
          <p:nvPicPr>
            <p:cNvPr id="86" name="Google Shape;86;p5">
              <a:hlinkClick r:id="rId5"/>
            </p:cNvPr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8982558" y="5912306"/>
              <a:ext cx="713232" cy="6378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7" name="Google Shape;87;p5">
              <a:hlinkClick r:id="rId7"/>
            </p:cNvPr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9764428" y="5916798"/>
              <a:ext cx="708660" cy="6288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8" name="Google Shape;88;p5">
              <a:hlinkClick r:id="rId9"/>
            </p:cNvPr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10541715" y="5905569"/>
              <a:ext cx="612648" cy="6243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9" name="Google Shape;89;p5">
              <a:hlinkClick r:id="rId11"/>
            </p:cNvPr>
            <p:cNvPicPr preferRelativeResize="0"/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>
              <a:off x="11219049" y="5916799"/>
              <a:ext cx="699516" cy="60192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0" name="Google Shape;90;p5"/>
            <p:cNvSpPr txBox="1"/>
            <p:nvPr/>
          </p:nvSpPr>
          <p:spPr>
            <a:xfrm>
              <a:off x="7072500" y="4813375"/>
              <a:ext cx="4915500" cy="100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b="1">
                  <a:solidFill>
                    <a:srgbClr val="252525"/>
                  </a:solidFill>
                  <a:latin typeface="Homemade Apple"/>
                  <a:ea typeface="Homemade Apple"/>
                  <a:cs typeface="Homemade Apple"/>
                  <a:sym typeface="Homemade Apple"/>
                </a:rPr>
                <a:t>Sharing is caring!</a:t>
              </a:r>
              <a:endParaRPr sz="2400" b="1">
                <a:solidFill>
                  <a:srgbClr val="252525"/>
                </a:solidFill>
                <a:latin typeface="Homemade Apple"/>
                <a:ea typeface="Homemade Apple"/>
                <a:cs typeface="Homemade Apple"/>
                <a:sym typeface="Homemade Apple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796190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2 Intro">
  <p:cSld name="002 Intro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6"/>
          <p:cNvSpPr txBox="1">
            <a:spLocks noGrp="1"/>
          </p:cNvSpPr>
          <p:nvPr>
            <p:ph type="title"/>
          </p:nvPr>
        </p:nvSpPr>
        <p:spPr>
          <a:xfrm>
            <a:off x="694600" y="1608900"/>
            <a:ext cx="5322600" cy="1324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ldrich"/>
              <a:buNone/>
              <a:defRPr sz="7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93" name="Google Shape;93;p6"/>
          <p:cNvSpPr txBox="1">
            <a:spLocks noGrp="1"/>
          </p:cNvSpPr>
          <p:nvPr>
            <p:ph type="body" idx="1"/>
          </p:nvPr>
        </p:nvSpPr>
        <p:spPr>
          <a:xfrm>
            <a:off x="694575" y="3013200"/>
            <a:ext cx="5322600" cy="2235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94" name="Google Shape;94;p6"/>
          <p:cNvSpPr/>
          <p:nvPr/>
        </p:nvSpPr>
        <p:spPr>
          <a:xfrm rot="-2700000">
            <a:off x="6536437" y="784971"/>
            <a:ext cx="4877309" cy="4877309"/>
          </a:xfrm>
          <a:custGeom>
            <a:avLst/>
            <a:gdLst/>
            <a:ahLst/>
            <a:cxnLst/>
            <a:rect l="l" t="t" r="r" b="b"/>
            <a:pathLst>
              <a:path w="4724354" h="4724354" extrusionOk="0">
                <a:moveTo>
                  <a:pt x="4724355" y="2362177"/>
                </a:moveTo>
                <a:cubicBezTo>
                  <a:pt x="4724355" y="3666772"/>
                  <a:pt x="3666772" y="4724355"/>
                  <a:pt x="2362177" y="4724355"/>
                </a:cubicBezTo>
                <a:cubicBezTo>
                  <a:pt x="1057583" y="4724355"/>
                  <a:pt x="0" y="3666772"/>
                  <a:pt x="0" y="2362177"/>
                </a:cubicBezTo>
                <a:cubicBezTo>
                  <a:pt x="0" y="1057583"/>
                  <a:pt x="1057583" y="0"/>
                  <a:pt x="2362177" y="0"/>
                </a:cubicBezTo>
                <a:cubicBezTo>
                  <a:pt x="3666772" y="0"/>
                  <a:pt x="4724355" y="1057583"/>
                  <a:pt x="4724355" y="23621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5" name="Google Shape;95;p6"/>
          <p:cNvGrpSpPr/>
          <p:nvPr/>
        </p:nvGrpSpPr>
        <p:grpSpPr>
          <a:xfrm rot="3456507">
            <a:off x="10560490" y="1024313"/>
            <a:ext cx="2242479" cy="1205659"/>
            <a:chOff x="3448893" y="949065"/>
            <a:chExt cx="2173513" cy="1168580"/>
          </a:xfrm>
        </p:grpSpPr>
        <p:sp>
          <p:nvSpPr>
            <p:cNvPr id="96" name="Google Shape;96;p6"/>
            <p:cNvSpPr/>
            <p:nvPr/>
          </p:nvSpPr>
          <p:spPr>
            <a:xfrm>
              <a:off x="4498069" y="1640485"/>
              <a:ext cx="1124337" cy="477160"/>
            </a:xfrm>
            <a:custGeom>
              <a:avLst/>
              <a:gdLst/>
              <a:ahLst/>
              <a:cxnLst/>
              <a:rect l="l" t="t" r="r" b="b"/>
              <a:pathLst>
                <a:path w="814737" h="345768" extrusionOk="0">
                  <a:moveTo>
                    <a:pt x="804830" y="218856"/>
                  </a:moveTo>
                  <a:cubicBezTo>
                    <a:pt x="729155" y="367840"/>
                    <a:pt x="532086" y="146335"/>
                    <a:pt x="320040" y="184960"/>
                  </a:cubicBezTo>
                  <a:cubicBezTo>
                    <a:pt x="175786" y="210973"/>
                    <a:pt x="80404" y="251176"/>
                    <a:pt x="0" y="345769"/>
                  </a:cubicBezTo>
                  <a:cubicBezTo>
                    <a:pt x="409903" y="-232038"/>
                    <a:pt x="889963" y="51742"/>
                    <a:pt x="804830" y="21885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6"/>
            <p:cNvSpPr/>
            <p:nvPr/>
          </p:nvSpPr>
          <p:spPr>
            <a:xfrm>
              <a:off x="3963048" y="949065"/>
              <a:ext cx="553783" cy="1135180"/>
            </a:xfrm>
            <a:custGeom>
              <a:avLst/>
              <a:gdLst/>
              <a:ahLst/>
              <a:cxnLst/>
              <a:rect l="l" t="t" r="r" b="b"/>
              <a:pathLst>
                <a:path w="401292" h="822594" extrusionOk="0">
                  <a:moveTo>
                    <a:pt x="401279" y="442645"/>
                  </a:moveTo>
                  <a:cubicBezTo>
                    <a:pt x="400491" y="299179"/>
                    <a:pt x="351618" y="151772"/>
                    <a:pt x="246777" y="54025"/>
                  </a:cubicBezTo>
                  <a:cubicBezTo>
                    <a:pt x="223129" y="31954"/>
                    <a:pt x="195539" y="11458"/>
                    <a:pt x="163220" y="3576"/>
                  </a:cubicBezTo>
                  <a:cubicBezTo>
                    <a:pt x="87545" y="-16131"/>
                    <a:pt x="2411" y="48507"/>
                    <a:pt x="47" y="126547"/>
                  </a:cubicBezTo>
                  <a:cubicBezTo>
                    <a:pt x="-2318" y="217987"/>
                    <a:pt x="85969" y="281049"/>
                    <a:pt x="150607" y="345687"/>
                  </a:cubicBezTo>
                  <a:cubicBezTo>
                    <a:pt x="275155" y="468658"/>
                    <a:pt x="335852" y="648385"/>
                    <a:pt x="316933" y="822594"/>
                  </a:cubicBezTo>
                  <a:cubicBezTo>
                    <a:pt x="369748" y="705930"/>
                    <a:pt x="402067" y="570346"/>
                    <a:pt x="401279" y="4426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98;p6"/>
            <p:cNvSpPr/>
            <p:nvPr/>
          </p:nvSpPr>
          <p:spPr>
            <a:xfrm>
              <a:off x="3448893" y="1450622"/>
              <a:ext cx="807082" cy="435409"/>
            </a:xfrm>
            <a:custGeom>
              <a:avLst/>
              <a:gdLst/>
              <a:ahLst/>
              <a:cxnLst/>
              <a:rect l="l" t="t" r="r" b="b"/>
              <a:pathLst>
                <a:path w="584842" h="315514" extrusionOk="0">
                  <a:moveTo>
                    <a:pt x="277415" y="198059"/>
                  </a:moveTo>
                  <a:cubicBezTo>
                    <a:pt x="234848" y="209883"/>
                    <a:pt x="194646" y="229590"/>
                    <a:pt x="150503" y="235896"/>
                  </a:cubicBezTo>
                  <a:cubicBezTo>
                    <a:pt x="93747" y="244567"/>
                    <a:pt x="28320" y="228802"/>
                    <a:pt x="6248" y="167316"/>
                  </a:cubicBezTo>
                  <a:cubicBezTo>
                    <a:pt x="-5576" y="134208"/>
                    <a:pt x="-58" y="97948"/>
                    <a:pt x="18072" y="68781"/>
                  </a:cubicBezTo>
                  <a:cubicBezTo>
                    <a:pt x="63004" y="-6105"/>
                    <a:pt x="148926" y="-5316"/>
                    <a:pt x="224601" y="4931"/>
                  </a:cubicBezTo>
                  <a:cubicBezTo>
                    <a:pt x="471331" y="38827"/>
                    <a:pt x="571442" y="272945"/>
                    <a:pt x="584843" y="315512"/>
                  </a:cubicBezTo>
                  <a:cubicBezTo>
                    <a:pt x="584843" y="316300"/>
                    <a:pt x="449259" y="150762"/>
                    <a:pt x="277415" y="19805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9" name="Google Shape;99;p6"/>
          <p:cNvSpPr/>
          <p:nvPr/>
        </p:nvSpPr>
        <p:spPr>
          <a:xfrm rot="-7451544">
            <a:off x="6153249" y="4648330"/>
            <a:ext cx="571261" cy="1171007"/>
          </a:xfrm>
          <a:custGeom>
            <a:avLst/>
            <a:gdLst/>
            <a:ahLst/>
            <a:cxnLst/>
            <a:rect l="l" t="t" r="r" b="b"/>
            <a:pathLst>
              <a:path w="401292" h="822594" extrusionOk="0">
                <a:moveTo>
                  <a:pt x="401279" y="442645"/>
                </a:moveTo>
                <a:cubicBezTo>
                  <a:pt x="400491" y="299179"/>
                  <a:pt x="351618" y="151772"/>
                  <a:pt x="246777" y="54025"/>
                </a:cubicBezTo>
                <a:cubicBezTo>
                  <a:pt x="223129" y="31954"/>
                  <a:pt x="195539" y="11458"/>
                  <a:pt x="163220" y="3576"/>
                </a:cubicBezTo>
                <a:cubicBezTo>
                  <a:pt x="87545" y="-16131"/>
                  <a:pt x="2411" y="48507"/>
                  <a:pt x="47" y="126547"/>
                </a:cubicBezTo>
                <a:cubicBezTo>
                  <a:pt x="-2318" y="217987"/>
                  <a:pt x="85969" y="281049"/>
                  <a:pt x="150607" y="345687"/>
                </a:cubicBezTo>
                <a:cubicBezTo>
                  <a:pt x="275155" y="468658"/>
                  <a:pt x="335852" y="648385"/>
                  <a:pt x="316933" y="822594"/>
                </a:cubicBezTo>
                <a:cubicBezTo>
                  <a:pt x="369748" y="705930"/>
                  <a:pt x="402067" y="570346"/>
                  <a:pt x="401279" y="44264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6"/>
          <p:cNvSpPr/>
          <p:nvPr/>
        </p:nvSpPr>
        <p:spPr>
          <a:xfrm rot="-7451544">
            <a:off x="6376702" y="5252359"/>
            <a:ext cx="832554" cy="449151"/>
          </a:xfrm>
          <a:custGeom>
            <a:avLst/>
            <a:gdLst/>
            <a:ahLst/>
            <a:cxnLst/>
            <a:rect l="l" t="t" r="r" b="b"/>
            <a:pathLst>
              <a:path w="584842" h="315514" extrusionOk="0">
                <a:moveTo>
                  <a:pt x="277415" y="198059"/>
                </a:moveTo>
                <a:cubicBezTo>
                  <a:pt x="234848" y="209883"/>
                  <a:pt x="194646" y="229590"/>
                  <a:pt x="150503" y="235896"/>
                </a:cubicBezTo>
                <a:cubicBezTo>
                  <a:pt x="93747" y="244567"/>
                  <a:pt x="28320" y="228802"/>
                  <a:pt x="6248" y="167316"/>
                </a:cubicBezTo>
                <a:cubicBezTo>
                  <a:pt x="-5576" y="134208"/>
                  <a:pt x="-58" y="97948"/>
                  <a:pt x="18072" y="68781"/>
                </a:cubicBezTo>
                <a:cubicBezTo>
                  <a:pt x="63004" y="-6105"/>
                  <a:pt x="148926" y="-5316"/>
                  <a:pt x="224601" y="4931"/>
                </a:cubicBezTo>
                <a:cubicBezTo>
                  <a:pt x="471331" y="38827"/>
                  <a:pt x="571442" y="272945"/>
                  <a:pt x="584843" y="315512"/>
                </a:cubicBezTo>
                <a:cubicBezTo>
                  <a:pt x="584843" y="316300"/>
                  <a:pt x="449259" y="150762"/>
                  <a:pt x="277415" y="19805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1" name="Google Shape;101;p6"/>
          <p:cNvGrpSpPr/>
          <p:nvPr/>
        </p:nvGrpSpPr>
        <p:grpSpPr>
          <a:xfrm rot="-3566290">
            <a:off x="5467527" y="559169"/>
            <a:ext cx="2242471" cy="1205655"/>
            <a:chOff x="3448893" y="949065"/>
            <a:chExt cx="2173513" cy="1168580"/>
          </a:xfrm>
        </p:grpSpPr>
        <p:sp>
          <p:nvSpPr>
            <p:cNvPr id="102" name="Google Shape;102;p6"/>
            <p:cNvSpPr/>
            <p:nvPr/>
          </p:nvSpPr>
          <p:spPr>
            <a:xfrm>
              <a:off x="4498069" y="1640485"/>
              <a:ext cx="1124337" cy="477160"/>
            </a:xfrm>
            <a:custGeom>
              <a:avLst/>
              <a:gdLst/>
              <a:ahLst/>
              <a:cxnLst/>
              <a:rect l="l" t="t" r="r" b="b"/>
              <a:pathLst>
                <a:path w="814737" h="345768" extrusionOk="0">
                  <a:moveTo>
                    <a:pt x="804830" y="218856"/>
                  </a:moveTo>
                  <a:cubicBezTo>
                    <a:pt x="729155" y="367840"/>
                    <a:pt x="532086" y="146335"/>
                    <a:pt x="320040" y="184960"/>
                  </a:cubicBezTo>
                  <a:cubicBezTo>
                    <a:pt x="175786" y="210973"/>
                    <a:pt x="80404" y="251176"/>
                    <a:pt x="0" y="345769"/>
                  </a:cubicBezTo>
                  <a:cubicBezTo>
                    <a:pt x="409903" y="-232038"/>
                    <a:pt x="889963" y="51742"/>
                    <a:pt x="804830" y="21885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6"/>
            <p:cNvSpPr/>
            <p:nvPr/>
          </p:nvSpPr>
          <p:spPr>
            <a:xfrm>
              <a:off x="3963048" y="949065"/>
              <a:ext cx="553783" cy="1135180"/>
            </a:xfrm>
            <a:custGeom>
              <a:avLst/>
              <a:gdLst/>
              <a:ahLst/>
              <a:cxnLst/>
              <a:rect l="l" t="t" r="r" b="b"/>
              <a:pathLst>
                <a:path w="401292" h="822594" extrusionOk="0">
                  <a:moveTo>
                    <a:pt x="401279" y="442645"/>
                  </a:moveTo>
                  <a:cubicBezTo>
                    <a:pt x="400491" y="299179"/>
                    <a:pt x="351618" y="151772"/>
                    <a:pt x="246777" y="54025"/>
                  </a:cubicBezTo>
                  <a:cubicBezTo>
                    <a:pt x="223129" y="31954"/>
                    <a:pt x="195539" y="11458"/>
                    <a:pt x="163220" y="3576"/>
                  </a:cubicBezTo>
                  <a:cubicBezTo>
                    <a:pt x="87545" y="-16131"/>
                    <a:pt x="2411" y="48507"/>
                    <a:pt x="47" y="126547"/>
                  </a:cubicBezTo>
                  <a:cubicBezTo>
                    <a:pt x="-2318" y="217987"/>
                    <a:pt x="85969" y="281049"/>
                    <a:pt x="150607" y="345687"/>
                  </a:cubicBezTo>
                  <a:cubicBezTo>
                    <a:pt x="275155" y="468658"/>
                    <a:pt x="335852" y="648385"/>
                    <a:pt x="316933" y="822594"/>
                  </a:cubicBezTo>
                  <a:cubicBezTo>
                    <a:pt x="369748" y="705930"/>
                    <a:pt x="402067" y="570346"/>
                    <a:pt x="401279" y="44264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6"/>
            <p:cNvSpPr/>
            <p:nvPr/>
          </p:nvSpPr>
          <p:spPr>
            <a:xfrm>
              <a:off x="3448893" y="1450622"/>
              <a:ext cx="807082" cy="435409"/>
            </a:xfrm>
            <a:custGeom>
              <a:avLst/>
              <a:gdLst/>
              <a:ahLst/>
              <a:cxnLst/>
              <a:rect l="l" t="t" r="r" b="b"/>
              <a:pathLst>
                <a:path w="584842" h="315514" extrusionOk="0">
                  <a:moveTo>
                    <a:pt x="277415" y="198059"/>
                  </a:moveTo>
                  <a:cubicBezTo>
                    <a:pt x="234848" y="209883"/>
                    <a:pt x="194646" y="229590"/>
                    <a:pt x="150503" y="235896"/>
                  </a:cubicBezTo>
                  <a:cubicBezTo>
                    <a:pt x="93747" y="244567"/>
                    <a:pt x="28320" y="228802"/>
                    <a:pt x="6248" y="167316"/>
                  </a:cubicBezTo>
                  <a:cubicBezTo>
                    <a:pt x="-5576" y="134208"/>
                    <a:pt x="-58" y="97948"/>
                    <a:pt x="18072" y="68781"/>
                  </a:cubicBezTo>
                  <a:cubicBezTo>
                    <a:pt x="63004" y="-6105"/>
                    <a:pt x="148926" y="-5316"/>
                    <a:pt x="224601" y="4931"/>
                  </a:cubicBezTo>
                  <a:cubicBezTo>
                    <a:pt x="471331" y="38827"/>
                    <a:pt x="571442" y="272945"/>
                    <a:pt x="584843" y="315512"/>
                  </a:cubicBezTo>
                  <a:cubicBezTo>
                    <a:pt x="584843" y="316300"/>
                    <a:pt x="449259" y="150762"/>
                    <a:pt x="277415" y="19805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5" name="Google Shape;105;p6"/>
          <p:cNvSpPr/>
          <p:nvPr/>
        </p:nvSpPr>
        <p:spPr>
          <a:xfrm>
            <a:off x="6373127" y="6226691"/>
            <a:ext cx="4877943" cy="243896"/>
          </a:xfrm>
          <a:custGeom>
            <a:avLst/>
            <a:gdLst/>
            <a:ahLst/>
            <a:cxnLst/>
            <a:rect l="l" t="t" r="r" b="b"/>
            <a:pathLst>
              <a:path w="4724400" h="236219" extrusionOk="0">
                <a:moveTo>
                  <a:pt x="2362200" y="236220"/>
                </a:moveTo>
                <a:cubicBezTo>
                  <a:pt x="3663315" y="236220"/>
                  <a:pt x="4724400" y="182880"/>
                  <a:pt x="4724400" y="118110"/>
                </a:cubicBezTo>
                <a:cubicBezTo>
                  <a:pt x="4724400" y="52388"/>
                  <a:pt x="3663315" y="0"/>
                  <a:pt x="2362200" y="0"/>
                </a:cubicBezTo>
                <a:cubicBezTo>
                  <a:pt x="1061085" y="0"/>
                  <a:pt x="0" y="53340"/>
                  <a:pt x="0" y="118110"/>
                </a:cubicBezTo>
                <a:cubicBezTo>
                  <a:pt x="0" y="182880"/>
                  <a:pt x="1061085" y="236220"/>
                  <a:pt x="2362200" y="236220"/>
                </a:cubicBezTo>
                <a:close/>
              </a:path>
            </a:pathLst>
          </a:custGeom>
          <a:solidFill>
            <a:srgbClr val="000000">
              <a:alpha val="2346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752245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3 Talking Points">
  <p:cSld name="003 Talking Points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"/>
          <p:cNvSpPr txBox="1">
            <a:spLocks noGrp="1"/>
          </p:cNvSpPr>
          <p:nvPr>
            <p:ph type="title"/>
          </p:nvPr>
        </p:nvSpPr>
        <p:spPr>
          <a:xfrm>
            <a:off x="415600" y="4409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08" name="Google Shape;108;p7"/>
          <p:cNvSpPr txBox="1">
            <a:spLocks noGrp="1"/>
          </p:cNvSpPr>
          <p:nvPr>
            <p:ph type="body" idx="1"/>
          </p:nvPr>
        </p:nvSpPr>
        <p:spPr>
          <a:xfrm>
            <a:off x="2731600" y="2342250"/>
            <a:ext cx="3334200" cy="1683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09" name="Google Shape;109;p7"/>
          <p:cNvSpPr txBox="1">
            <a:spLocks noGrp="1"/>
          </p:cNvSpPr>
          <p:nvPr>
            <p:ph type="body" idx="2"/>
          </p:nvPr>
        </p:nvSpPr>
        <p:spPr>
          <a:xfrm>
            <a:off x="2731600" y="4432775"/>
            <a:ext cx="3334200" cy="1683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10" name="Google Shape;110;p7"/>
          <p:cNvSpPr txBox="1">
            <a:spLocks noGrp="1"/>
          </p:cNvSpPr>
          <p:nvPr>
            <p:ph type="body" idx="3"/>
          </p:nvPr>
        </p:nvSpPr>
        <p:spPr>
          <a:xfrm>
            <a:off x="8072289" y="2342250"/>
            <a:ext cx="3334200" cy="1683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11" name="Google Shape;111;p7"/>
          <p:cNvSpPr txBox="1">
            <a:spLocks noGrp="1"/>
          </p:cNvSpPr>
          <p:nvPr>
            <p:ph type="body" idx="4"/>
          </p:nvPr>
        </p:nvSpPr>
        <p:spPr>
          <a:xfrm>
            <a:off x="8072289" y="4432775"/>
            <a:ext cx="3334200" cy="1683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6517056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4 Section Title">
  <p:cSld name="004 Section Title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8"/>
          <p:cNvSpPr txBox="1">
            <a:spLocks noGrp="1"/>
          </p:cNvSpPr>
          <p:nvPr>
            <p:ph type="title"/>
          </p:nvPr>
        </p:nvSpPr>
        <p:spPr>
          <a:xfrm>
            <a:off x="481867" y="965000"/>
            <a:ext cx="3653700" cy="4678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9pPr>
          </a:lstStyle>
          <a:p>
            <a:endParaRPr/>
          </a:p>
        </p:txBody>
      </p:sp>
      <p:sp>
        <p:nvSpPr>
          <p:cNvPr id="114" name="Google Shape;114;p8"/>
          <p:cNvSpPr txBox="1">
            <a:spLocks noGrp="1"/>
          </p:cNvSpPr>
          <p:nvPr>
            <p:ph type="subTitle" idx="1"/>
          </p:nvPr>
        </p:nvSpPr>
        <p:spPr>
          <a:xfrm>
            <a:off x="4406700" y="2031800"/>
            <a:ext cx="68319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Patrick Hand"/>
              <a:buNone/>
              <a:defRPr sz="3600" b="1"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3600"/>
              <a:buNone/>
              <a:defRPr sz="3600" b="1"/>
            </a:lvl9pPr>
          </a:lstStyle>
          <a:p>
            <a:endParaRPr/>
          </a:p>
        </p:txBody>
      </p:sp>
      <p:sp>
        <p:nvSpPr>
          <p:cNvPr id="115" name="Google Shape;115;p8"/>
          <p:cNvSpPr txBox="1">
            <a:spLocks noGrp="1"/>
          </p:cNvSpPr>
          <p:nvPr>
            <p:ph type="body" idx="2"/>
          </p:nvPr>
        </p:nvSpPr>
        <p:spPr>
          <a:xfrm>
            <a:off x="4386975" y="2965625"/>
            <a:ext cx="6820500" cy="20751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16" name="Google Shape;116;p8"/>
          <p:cNvSpPr/>
          <p:nvPr/>
        </p:nvSpPr>
        <p:spPr>
          <a:xfrm rot="-2956710">
            <a:off x="766221" y="1905573"/>
            <a:ext cx="570521" cy="1169491"/>
          </a:xfrm>
          <a:custGeom>
            <a:avLst/>
            <a:gdLst/>
            <a:ahLst/>
            <a:cxnLst/>
            <a:rect l="l" t="t" r="r" b="b"/>
            <a:pathLst>
              <a:path w="401292" h="822594" extrusionOk="0">
                <a:moveTo>
                  <a:pt x="401279" y="442645"/>
                </a:moveTo>
                <a:cubicBezTo>
                  <a:pt x="400491" y="299179"/>
                  <a:pt x="351618" y="151772"/>
                  <a:pt x="246777" y="54025"/>
                </a:cubicBezTo>
                <a:cubicBezTo>
                  <a:pt x="223129" y="31954"/>
                  <a:pt x="195539" y="11458"/>
                  <a:pt x="163220" y="3576"/>
                </a:cubicBezTo>
                <a:cubicBezTo>
                  <a:pt x="87545" y="-16131"/>
                  <a:pt x="2411" y="48507"/>
                  <a:pt x="47" y="126547"/>
                </a:cubicBezTo>
                <a:cubicBezTo>
                  <a:pt x="-2318" y="217987"/>
                  <a:pt x="85969" y="281049"/>
                  <a:pt x="150607" y="345687"/>
                </a:cubicBezTo>
                <a:cubicBezTo>
                  <a:pt x="275155" y="468658"/>
                  <a:pt x="335852" y="648385"/>
                  <a:pt x="316933" y="822594"/>
                </a:cubicBezTo>
                <a:cubicBezTo>
                  <a:pt x="369748" y="705930"/>
                  <a:pt x="402067" y="570346"/>
                  <a:pt x="401279" y="44264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8"/>
          <p:cNvSpPr/>
          <p:nvPr/>
        </p:nvSpPr>
        <p:spPr>
          <a:xfrm rot="-2956710">
            <a:off x="494028" y="2671597"/>
            <a:ext cx="831476" cy="448570"/>
          </a:xfrm>
          <a:custGeom>
            <a:avLst/>
            <a:gdLst/>
            <a:ahLst/>
            <a:cxnLst/>
            <a:rect l="l" t="t" r="r" b="b"/>
            <a:pathLst>
              <a:path w="584842" h="315514" extrusionOk="0">
                <a:moveTo>
                  <a:pt x="277415" y="198059"/>
                </a:moveTo>
                <a:cubicBezTo>
                  <a:pt x="234848" y="209883"/>
                  <a:pt x="194646" y="229590"/>
                  <a:pt x="150503" y="235896"/>
                </a:cubicBezTo>
                <a:cubicBezTo>
                  <a:pt x="93747" y="244567"/>
                  <a:pt x="28320" y="228802"/>
                  <a:pt x="6248" y="167316"/>
                </a:cubicBezTo>
                <a:cubicBezTo>
                  <a:pt x="-5576" y="134208"/>
                  <a:pt x="-58" y="97948"/>
                  <a:pt x="18072" y="68781"/>
                </a:cubicBezTo>
                <a:cubicBezTo>
                  <a:pt x="63004" y="-6105"/>
                  <a:pt x="148926" y="-5316"/>
                  <a:pt x="224601" y="4931"/>
                </a:cubicBezTo>
                <a:cubicBezTo>
                  <a:pt x="471331" y="38827"/>
                  <a:pt x="571442" y="272945"/>
                  <a:pt x="584843" y="315512"/>
                </a:cubicBezTo>
                <a:cubicBezTo>
                  <a:pt x="584843" y="316300"/>
                  <a:pt x="449259" y="150762"/>
                  <a:pt x="277415" y="19805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8" name="Google Shape;118;p8"/>
          <p:cNvGrpSpPr/>
          <p:nvPr/>
        </p:nvGrpSpPr>
        <p:grpSpPr>
          <a:xfrm rot="2700000">
            <a:off x="10266435" y="196328"/>
            <a:ext cx="2020292" cy="1442535"/>
            <a:chOff x="3509104" y="949065"/>
            <a:chExt cx="1958007" cy="1398062"/>
          </a:xfrm>
        </p:grpSpPr>
        <p:sp>
          <p:nvSpPr>
            <p:cNvPr id="119" name="Google Shape;119;p8"/>
            <p:cNvSpPr/>
            <p:nvPr/>
          </p:nvSpPr>
          <p:spPr>
            <a:xfrm rot="-1931549">
              <a:off x="4302435" y="1607360"/>
              <a:ext cx="1124007" cy="477020"/>
            </a:xfrm>
            <a:custGeom>
              <a:avLst/>
              <a:gdLst/>
              <a:ahLst/>
              <a:cxnLst/>
              <a:rect l="l" t="t" r="r" b="b"/>
              <a:pathLst>
                <a:path w="814737" h="345768" extrusionOk="0">
                  <a:moveTo>
                    <a:pt x="804830" y="218856"/>
                  </a:moveTo>
                  <a:cubicBezTo>
                    <a:pt x="729155" y="367840"/>
                    <a:pt x="532086" y="146335"/>
                    <a:pt x="320040" y="184960"/>
                  </a:cubicBezTo>
                  <a:cubicBezTo>
                    <a:pt x="175786" y="210973"/>
                    <a:pt x="80404" y="251176"/>
                    <a:pt x="0" y="345769"/>
                  </a:cubicBezTo>
                  <a:cubicBezTo>
                    <a:pt x="409903" y="-232038"/>
                    <a:pt x="889963" y="51742"/>
                    <a:pt x="804830" y="21885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120;p8"/>
            <p:cNvSpPr/>
            <p:nvPr/>
          </p:nvSpPr>
          <p:spPr>
            <a:xfrm>
              <a:off x="3963048" y="949065"/>
              <a:ext cx="553783" cy="1135180"/>
            </a:xfrm>
            <a:custGeom>
              <a:avLst/>
              <a:gdLst/>
              <a:ahLst/>
              <a:cxnLst/>
              <a:rect l="l" t="t" r="r" b="b"/>
              <a:pathLst>
                <a:path w="401292" h="822594" extrusionOk="0">
                  <a:moveTo>
                    <a:pt x="401279" y="442645"/>
                  </a:moveTo>
                  <a:cubicBezTo>
                    <a:pt x="400491" y="299179"/>
                    <a:pt x="351618" y="151772"/>
                    <a:pt x="246777" y="54025"/>
                  </a:cubicBezTo>
                  <a:cubicBezTo>
                    <a:pt x="223129" y="31954"/>
                    <a:pt x="195539" y="11458"/>
                    <a:pt x="163220" y="3576"/>
                  </a:cubicBezTo>
                  <a:cubicBezTo>
                    <a:pt x="87545" y="-16131"/>
                    <a:pt x="2411" y="48507"/>
                    <a:pt x="47" y="126547"/>
                  </a:cubicBezTo>
                  <a:cubicBezTo>
                    <a:pt x="-2318" y="217987"/>
                    <a:pt x="85969" y="281049"/>
                    <a:pt x="150607" y="345687"/>
                  </a:cubicBezTo>
                  <a:cubicBezTo>
                    <a:pt x="275155" y="468658"/>
                    <a:pt x="335852" y="648385"/>
                    <a:pt x="316933" y="822594"/>
                  </a:cubicBezTo>
                  <a:cubicBezTo>
                    <a:pt x="369748" y="705930"/>
                    <a:pt x="402067" y="570346"/>
                    <a:pt x="401279" y="4426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21;p8"/>
            <p:cNvSpPr/>
            <p:nvPr/>
          </p:nvSpPr>
          <p:spPr>
            <a:xfrm rot="972124">
              <a:off x="3553815" y="1552776"/>
              <a:ext cx="806965" cy="435346"/>
            </a:xfrm>
            <a:custGeom>
              <a:avLst/>
              <a:gdLst/>
              <a:ahLst/>
              <a:cxnLst/>
              <a:rect l="l" t="t" r="r" b="b"/>
              <a:pathLst>
                <a:path w="584842" h="315514" extrusionOk="0">
                  <a:moveTo>
                    <a:pt x="277415" y="198059"/>
                  </a:moveTo>
                  <a:cubicBezTo>
                    <a:pt x="234848" y="209883"/>
                    <a:pt x="194646" y="229590"/>
                    <a:pt x="150503" y="235896"/>
                  </a:cubicBezTo>
                  <a:cubicBezTo>
                    <a:pt x="93747" y="244567"/>
                    <a:pt x="28320" y="228802"/>
                    <a:pt x="6248" y="167316"/>
                  </a:cubicBezTo>
                  <a:cubicBezTo>
                    <a:pt x="-5576" y="134208"/>
                    <a:pt x="-58" y="97948"/>
                    <a:pt x="18072" y="68781"/>
                  </a:cubicBezTo>
                  <a:cubicBezTo>
                    <a:pt x="63004" y="-6105"/>
                    <a:pt x="148926" y="-5316"/>
                    <a:pt x="224601" y="4931"/>
                  </a:cubicBezTo>
                  <a:cubicBezTo>
                    <a:pt x="471331" y="38827"/>
                    <a:pt x="571442" y="272945"/>
                    <a:pt x="584843" y="315512"/>
                  </a:cubicBezTo>
                  <a:cubicBezTo>
                    <a:pt x="584843" y="316300"/>
                    <a:pt x="449259" y="150762"/>
                    <a:pt x="277415" y="19805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2" name="Google Shape;122;p8"/>
          <p:cNvSpPr/>
          <p:nvPr/>
        </p:nvSpPr>
        <p:spPr>
          <a:xfrm>
            <a:off x="422200" y="5499800"/>
            <a:ext cx="4110228" cy="243896"/>
          </a:xfrm>
          <a:custGeom>
            <a:avLst/>
            <a:gdLst/>
            <a:ahLst/>
            <a:cxnLst/>
            <a:rect l="l" t="t" r="r" b="b"/>
            <a:pathLst>
              <a:path w="4724400" h="236219" extrusionOk="0">
                <a:moveTo>
                  <a:pt x="2362200" y="236220"/>
                </a:moveTo>
                <a:cubicBezTo>
                  <a:pt x="3663315" y="236220"/>
                  <a:pt x="4724400" y="182880"/>
                  <a:pt x="4724400" y="118110"/>
                </a:cubicBezTo>
                <a:cubicBezTo>
                  <a:pt x="4724400" y="52388"/>
                  <a:pt x="3663315" y="0"/>
                  <a:pt x="2362200" y="0"/>
                </a:cubicBezTo>
                <a:cubicBezTo>
                  <a:pt x="1061085" y="0"/>
                  <a:pt x="0" y="53340"/>
                  <a:pt x="0" y="118110"/>
                </a:cubicBezTo>
                <a:cubicBezTo>
                  <a:pt x="0" y="182880"/>
                  <a:pt x="1061085" y="236220"/>
                  <a:pt x="2362200" y="236220"/>
                </a:cubicBezTo>
                <a:close/>
              </a:path>
            </a:pathLst>
          </a:custGeom>
          <a:solidFill>
            <a:srgbClr val="000000">
              <a:alpha val="2346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256166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6 Two columns">
  <p:cSld name="006 Two columns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9"/>
          <p:cNvSpPr txBox="1">
            <a:spLocks noGrp="1"/>
          </p:cNvSpPr>
          <p:nvPr>
            <p:ph type="subTitle" idx="1"/>
          </p:nvPr>
        </p:nvSpPr>
        <p:spPr>
          <a:xfrm>
            <a:off x="448867" y="2024167"/>
            <a:ext cx="39897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125" name="Google Shape;125;p9"/>
          <p:cNvSpPr txBox="1">
            <a:spLocks noGrp="1"/>
          </p:cNvSpPr>
          <p:nvPr>
            <p:ph type="subTitle" idx="2"/>
          </p:nvPr>
        </p:nvSpPr>
        <p:spPr>
          <a:xfrm>
            <a:off x="6096467" y="2024167"/>
            <a:ext cx="39897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126" name="Google Shape;126;p9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27" name="Google Shape;127;p9"/>
          <p:cNvSpPr txBox="1">
            <a:spLocks noGrp="1"/>
          </p:cNvSpPr>
          <p:nvPr>
            <p:ph type="body" idx="3"/>
          </p:nvPr>
        </p:nvSpPr>
        <p:spPr>
          <a:xfrm>
            <a:off x="1327200" y="2961200"/>
            <a:ext cx="4410300" cy="3118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28" name="Google Shape;128;p9"/>
          <p:cNvSpPr txBox="1">
            <a:spLocks noGrp="1"/>
          </p:cNvSpPr>
          <p:nvPr>
            <p:ph type="body" idx="4"/>
          </p:nvPr>
        </p:nvSpPr>
        <p:spPr>
          <a:xfrm>
            <a:off x="6770523" y="2949450"/>
            <a:ext cx="4410600" cy="3118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grpSp>
        <p:nvGrpSpPr>
          <p:cNvPr id="129" name="Google Shape;129;p9"/>
          <p:cNvGrpSpPr/>
          <p:nvPr/>
        </p:nvGrpSpPr>
        <p:grpSpPr>
          <a:xfrm rot="2700000">
            <a:off x="10266435" y="196328"/>
            <a:ext cx="2020292" cy="1442535"/>
            <a:chOff x="3509104" y="949065"/>
            <a:chExt cx="1958007" cy="1398062"/>
          </a:xfrm>
        </p:grpSpPr>
        <p:sp>
          <p:nvSpPr>
            <p:cNvPr id="130" name="Google Shape;130;p9"/>
            <p:cNvSpPr/>
            <p:nvPr/>
          </p:nvSpPr>
          <p:spPr>
            <a:xfrm rot="-1931549">
              <a:off x="4302435" y="1607360"/>
              <a:ext cx="1124007" cy="477020"/>
            </a:xfrm>
            <a:custGeom>
              <a:avLst/>
              <a:gdLst/>
              <a:ahLst/>
              <a:cxnLst/>
              <a:rect l="l" t="t" r="r" b="b"/>
              <a:pathLst>
                <a:path w="814737" h="345768" extrusionOk="0">
                  <a:moveTo>
                    <a:pt x="804830" y="218856"/>
                  </a:moveTo>
                  <a:cubicBezTo>
                    <a:pt x="729155" y="367840"/>
                    <a:pt x="532086" y="146335"/>
                    <a:pt x="320040" y="184960"/>
                  </a:cubicBezTo>
                  <a:cubicBezTo>
                    <a:pt x="175786" y="210973"/>
                    <a:pt x="80404" y="251176"/>
                    <a:pt x="0" y="345769"/>
                  </a:cubicBezTo>
                  <a:cubicBezTo>
                    <a:pt x="409903" y="-232038"/>
                    <a:pt x="889963" y="51742"/>
                    <a:pt x="804830" y="21885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9"/>
            <p:cNvSpPr/>
            <p:nvPr/>
          </p:nvSpPr>
          <p:spPr>
            <a:xfrm>
              <a:off x="3963048" y="949065"/>
              <a:ext cx="553783" cy="1135180"/>
            </a:xfrm>
            <a:custGeom>
              <a:avLst/>
              <a:gdLst/>
              <a:ahLst/>
              <a:cxnLst/>
              <a:rect l="l" t="t" r="r" b="b"/>
              <a:pathLst>
                <a:path w="401292" h="822594" extrusionOk="0">
                  <a:moveTo>
                    <a:pt x="401279" y="442645"/>
                  </a:moveTo>
                  <a:cubicBezTo>
                    <a:pt x="400491" y="299179"/>
                    <a:pt x="351618" y="151772"/>
                    <a:pt x="246777" y="54025"/>
                  </a:cubicBezTo>
                  <a:cubicBezTo>
                    <a:pt x="223129" y="31954"/>
                    <a:pt x="195539" y="11458"/>
                    <a:pt x="163220" y="3576"/>
                  </a:cubicBezTo>
                  <a:cubicBezTo>
                    <a:pt x="87545" y="-16131"/>
                    <a:pt x="2411" y="48507"/>
                    <a:pt x="47" y="126547"/>
                  </a:cubicBezTo>
                  <a:cubicBezTo>
                    <a:pt x="-2318" y="217987"/>
                    <a:pt x="85969" y="281049"/>
                    <a:pt x="150607" y="345687"/>
                  </a:cubicBezTo>
                  <a:cubicBezTo>
                    <a:pt x="275155" y="468658"/>
                    <a:pt x="335852" y="648385"/>
                    <a:pt x="316933" y="822594"/>
                  </a:cubicBezTo>
                  <a:cubicBezTo>
                    <a:pt x="369748" y="705930"/>
                    <a:pt x="402067" y="570346"/>
                    <a:pt x="401279" y="4426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2;p9"/>
            <p:cNvSpPr/>
            <p:nvPr/>
          </p:nvSpPr>
          <p:spPr>
            <a:xfrm rot="972124">
              <a:off x="3553815" y="1552776"/>
              <a:ext cx="806965" cy="435346"/>
            </a:xfrm>
            <a:custGeom>
              <a:avLst/>
              <a:gdLst/>
              <a:ahLst/>
              <a:cxnLst/>
              <a:rect l="l" t="t" r="r" b="b"/>
              <a:pathLst>
                <a:path w="584842" h="315514" extrusionOk="0">
                  <a:moveTo>
                    <a:pt x="277415" y="198059"/>
                  </a:moveTo>
                  <a:cubicBezTo>
                    <a:pt x="234848" y="209883"/>
                    <a:pt x="194646" y="229590"/>
                    <a:pt x="150503" y="235896"/>
                  </a:cubicBezTo>
                  <a:cubicBezTo>
                    <a:pt x="93747" y="244567"/>
                    <a:pt x="28320" y="228802"/>
                    <a:pt x="6248" y="167316"/>
                  </a:cubicBezTo>
                  <a:cubicBezTo>
                    <a:pt x="-5576" y="134208"/>
                    <a:pt x="-58" y="97948"/>
                    <a:pt x="18072" y="68781"/>
                  </a:cubicBezTo>
                  <a:cubicBezTo>
                    <a:pt x="63004" y="-6105"/>
                    <a:pt x="148926" y="-5316"/>
                    <a:pt x="224601" y="4931"/>
                  </a:cubicBezTo>
                  <a:cubicBezTo>
                    <a:pt x="471331" y="38827"/>
                    <a:pt x="571442" y="272945"/>
                    <a:pt x="584843" y="315512"/>
                  </a:cubicBezTo>
                  <a:cubicBezTo>
                    <a:pt x="584843" y="316300"/>
                    <a:pt x="449259" y="150762"/>
                    <a:pt x="277415" y="19805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0234484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5 One column">
  <p:cSld name="005 One column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0"/>
          <p:cNvSpPr txBox="1">
            <a:spLocks noGrp="1"/>
          </p:cNvSpPr>
          <p:nvPr>
            <p:ph type="subTitle" idx="1"/>
          </p:nvPr>
        </p:nvSpPr>
        <p:spPr>
          <a:xfrm>
            <a:off x="448877" y="2024175"/>
            <a:ext cx="47688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135" name="Google Shape;135;p10"/>
          <p:cNvSpPr txBox="1">
            <a:spLocks noGrp="1"/>
          </p:cNvSpPr>
          <p:nvPr>
            <p:ph type="title"/>
          </p:nvPr>
        </p:nvSpPr>
        <p:spPr>
          <a:xfrm>
            <a:off x="415600" y="593375"/>
            <a:ext cx="55815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36" name="Google Shape;136;p10"/>
          <p:cNvSpPr txBox="1">
            <a:spLocks noGrp="1"/>
          </p:cNvSpPr>
          <p:nvPr>
            <p:ph type="body" idx="2"/>
          </p:nvPr>
        </p:nvSpPr>
        <p:spPr>
          <a:xfrm>
            <a:off x="1228650" y="2684350"/>
            <a:ext cx="4907400" cy="3436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37" name="Google Shape;137;p10"/>
          <p:cNvSpPr/>
          <p:nvPr/>
        </p:nvSpPr>
        <p:spPr>
          <a:xfrm rot="-2700000">
            <a:off x="9458934" y="3825070"/>
            <a:ext cx="2355139" cy="2355139"/>
          </a:xfrm>
          <a:custGeom>
            <a:avLst/>
            <a:gdLst/>
            <a:ahLst/>
            <a:cxnLst/>
            <a:rect l="l" t="t" r="r" b="b"/>
            <a:pathLst>
              <a:path w="4724354" h="4724354" extrusionOk="0">
                <a:moveTo>
                  <a:pt x="4724355" y="2362177"/>
                </a:moveTo>
                <a:cubicBezTo>
                  <a:pt x="4724355" y="3666772"/>
                  <a:pt x="3666772" y="4724355"/>
                  <a:pt x="2362177" y="4724355"/>
                </a:cubicBezTo>
                <a:cubicBezTo>
                  <a:pt x="1057583" y="4724355"/>
                  <a:pt x="0" y="3666772"/>
                  <a:pt x="0" y="2362177"/>
                </a:cubicBezTo>
                <a:cubicBezTo>
                  <a:pt x="0" y="1057583"/>
                  <a:pt x="1057583" y="0"/>
                  <a:pt x="2362177" y="0"/>
                </a:cubicBezTo>
                <a:cubicBezTo>
                  <a:pt x="3666772" y="0"/>
                  <a:pt x="4724355" y="1057583"/>
                  <a:pt x="4724355" y="23621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10"/>
          <p:cNvSpPr/>
          <p:nvPr/>
        </p:nvSpPr>
        <p:spPr>
          <a:xfrm>
            <a:off x="9381165" y="6456606"/>
            <a:ext cx="2362200" cy="118109"/>
          </a:xfrm>
          <a:custGeom>
            <a:avLst/>
            <a:gdLst/>
            <a:ahLst/>
            <a:cxnLst/>
            <a:rect l="l" t="t" r="r" b="b"/>
            <a:pathLst>
              <a:path w="4724400" h="236219" extrusionOk="0">
                <a:moveTo>
                  <a:pt x="2362200" y="236220"/>
                </a:moveTo>
                <a:cubicBezTo>
                  <a:pt x="3663315" y="236220"/>
                  <a:pt x="4724400" y="182880"/>
                  <a:pt x="4724400" y="118110"/>
                </a:cubicBezTo>
                <a:cubicBezTo>
                  <a:pt x="4724400" y="52388"/>
                  <a:pt x="3663315" y="0"/>
                  <a:pt x="2362200" y="0"/>
                </a:cubicBezTo>
                <a:cubicBezTo>
                  <a:pt x="1061085" y="0"/>
                  <a:pt x="0" y="53340"/>
                  <a:pt x="0" y="118110"/>
                </a:cubicBezTo>
                <a:cubicBezTo>
                  <a:pt x="0" y="182880"/>
                  <a:pt x="1061085" y="236220"/>
                  <a:pt x="2362200" y="236220"/>
                </a:cubicBezTo>
                <a:close/>
              </a:path>
            </a:pathLst>
          </a:custGeom>
          <a:solidFill>
            <a:srgbClr val="000000">
              <a:alpha val="2346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9" name="Google Shape;139;p10"/>
          <p:cNvGrpSpPr/>
          <p:nvPr/>
        </p:nvGrpSpPr>
        <p:grpSpPr>
          <a:xfrm rot="-8306747">
            <a:off x="10342698" y="-4814"/>
            <a:ext cx="2020206" cy="1442474"/>
            <a:chOff x="3509104" y="949065"/>
            <a:chExt cx="1958007" cy="1398062"/>
          </a:xfrm>
        </p:grpSpPr>
        <p:sp>
          <p:nvSpPr>
            <p:cNvPr id="140" name="Google Shape;140;p10"/>
            <p:cNvSpPr/>
            <p:nvPr/>
          </p:nvSpPr>
          <p:spPr>
            <a:xfrm rot="-1931549">
              <a:off x="4302435" y="1607360"/>
              <a:ext cx="1124007" cy="477020"/>
            </a:xfrm>
            <a:custGeom>
              <a:avLst/>
              <a:gdLst/>
              <a:ahLst/>
              <a:cxnLst/>
              <a:rect l="l" t="t" r="r" b="b"/>
              <a:pathLst>
                <a:path w="814737" h="345768" extrusionOk="0">
                  <a:moveTo>
                    <a:pt x="804830" y="218856"/>
                  </a:moveTo>
                  <a:cubicBezTo>
                    <a:pt x="729155" y="367840"/>
                    <a:pt x="532086" y="146335"/>
                    <a:pt x="320040" y="184960"/>
                  </a:cubicBezTo>
                  <a:cubicBezTo>
                    <a:pt x="175786" y="210973"/>
                    <a:pt x="80404" y="251176"/>
                    <a:pt x="0" y="345769"/>
                  </a:cubicBezTo>
                  <a:cubicBezTo>
                    <a:pt x="409903" y="-232038"/>
                    <a:pt x="889963" y="51742"/>
                    <a:pt x="804830" y="2188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1;p10"/>
            <p:cNvSpPr/>
            <p:nvPr/>
          </p:nvSpPr>
          <p:spPr>
            <a:xfrm>
              <a:off x="3963048" y="949065"/>
              <a:ext cx="553783" cy="1135180"/>
            </a:xfrm>
            <a:custGeom>
              <a:avLst/>
              <a:gdLst/>
              <a:ahLst/>
              <a:cxnLst/>
              <a:rect l="l" t="t" r="r" b="b"/>
              <a:pathLst>
                <a:path w="401292" h="822594" extrusionOk="0">
                  <a:moveTo>
                    <a:pt x="401279" y="442645"/>
                  </a:moveTo>
                  <a:cubicBezTo>
                    <a:pt x="400491" y="299179"/>
                    <a:pt x="351618" y="151772"/>
                    <a:pt x="246777" y="54025"/>
                  </a:cubicBezTo>
                  <a:cubicBezTo>
                    <a:pt x="223129" y="31954"/>
                    <a:pt x="195539" y="11458"/>
                    <a:pt x="163220" y="3576"/>
                  </a:cubicBezTo>
                  <a:cubicBezTo>
                    <a:pt x="87545" y="-16131"/>
                    <a:pt x="2411" y="48507"/>
                    <a:pt x="47" y="126547"/>
                  </a:cubicBezTo>
                  <a:cubicBezTo>
                    <a:pt x="-2318" y="217987"/>
                    <a:pt x="85969" y="281049"/>
                    <a:pt x="150607" y="345687"/>
                  </a:cubicBezTo>
                  <a:cubicBezTo>
                    <a:pt x="275155" y="468658"/>
                    <a:pt x="335852" y="648385"/>
                    <a:pt x="316933" y="822594"/>
                  </a:cubicBezTo>
                  <a:cubicBezTo>
                    <a:pt x="369748" y="705930"/>
                    <a:pt x="402067" y="570346"/>
                    <a:pt x="401279" y="4426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142;p10"/>
            <p:cNvSpPr/>
            <p:nvPr/>
          </p:nvSpPr>
          <p:spPr>
            <a:xfrm rot="972124">
              <a:off x="3553815" y="1552776"/>
              <a:ext cx="806965" cy="435346"/>
            </a:xfrm>
            <a:custGeom>
              <a:avLst/>
              <a:gdLst/>
              <a:ahLst/>
              <a:cxnLst/>
              <a:rect l="l" t="t" r="r" b="b"/>
              <a:pathLst>
                <a:path w="584842" h="315514" extrusionOk="0">
                  <a:moveTo>
                    <a:pt x="277415" y="198059"/>
                  </a:moveTo>
                  <a:cubicBezTo>
                    <a:pt x="234848" y="209883"/>
                    <a:pt x="194646" y="229590"/>
                    <a:pt x="150503" y="235896"/>
                  </a:cubicBezTo>
                  <a:cubicBezTo>
                    <a:pt x="93747" y="244567"/>
                    <a:pt x="28320" y="228802"/>
                    <a:pt x="6248" y="167316"/>
                  </a:cubicBezTo>
                  <a:cubicBezTo>
                    <a:pt x="-5576" y="134208"/>
                    <a:pt x="-58" y="97948"/>
                    <a:pt x="18072" y="68781"/>
                  </a:cubicBezTo>
                  <a:cubicBezTo>
                    <a:pt x="63004" y="-6105"/>
                    <a:pt x="148926" y="-5316"/>
                    <a:pt x="224601" y="4931"/>
                  </a:cubicBezTo>
                  <a:cubicBezTo>
                    <a:pt x="471331" y="38827"/>
                    <a:pt x="571442" y="272945"/>
                    <a:pt x="584843" y="315512"/>
                  </a:cubicBezTo>
                  <a:cubicBezTo>
                    <a:pt x="584843" y="316300"/>
                    <a:pt x="449259" y="150762"/>
                    <a:pt x="277415" y="19805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3" name="Google Shape;143;p10"/>
          <p:cNvGrpSpPr/>
          <p:nvPr/>
        </p:nvGrpSpPr>
        <p:grpSpPr>
          <a:xfrm>
            <a:off x="9670761" y="5674412"/>
            <a:ext cx="1935430" cy="824125"/>
            <a:chOff x="4487664" y="-1392325"/>
            <a:chExt cx="3997997" cy="1702034"/>
          </a:xfrm>
        </p:grpSpPr>
        <p:grpSp>
          <p:nvGrpSpPr>
            <p:cNvPr id="144" name="Google Shape;144;p10"/>
            <p:cNvGrpSpPr/>
            <p:nvPr/>
          </p:nvGrpSpPr>
          <p:grpSpPr>
            <a:xfrm>
              <a:off x="5041805" y="-1392325"/>
              <a:ext cx="2896971" cy="1702034"/>
              <a:chOff x="4692026" y="4370063"/>
              <a:chExt cx="2807959" cy="1649737"/>
            </a:xfrm>
          </p:grpSpPr>
          <p:sp>
            <p:nvSpPr>
              <p:cNvPr id="145" name="Google Shape;145;p10"/>
              <p:cNvSpPr/>
              <p:nvPr/>
            </p:nvSpPr>
            <p:spPr>
              <a:xfrm>
                <a:off x="4692026" y="4370063"/>
                <a:ext cx="2807065" cy="1649730"/>
              </a:xfrm>
              <a:custGeom>
                <a:avLst/>
                <a:gdLst/>
                <a:ahLst/>
                <a:cxnLst/>
                <a:rect l="l" t="t" r="r" b="b"/>
                <a:pathLst>
                  <a:path w="1685925" h="1649730" extrusionOk="0">
                    <a:moveTo>
                      <a:pt x="0" y="0"/>
                    </a:moveTo>
                    <a:lnTo>
                      <a:pt x="1685925" y="0"/>
                    </a:lnTo>
                    <a:lnTo>
                      <a:pt x="1685925" y="1649730"/>
                    </a:lnTo>
                    <a:lnTo>
                      <a:pt x="0" y="164973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" name="Google Shape;146;p10"/>
              <p:cNvSpPr/>
              <p:nvPr/>
            </p:nvSpPr>
            <p:spPr>
              <a:xfrm>
                <a:off x="6377940" y="4370070"/>
                <a:ext cx="1122045" cy="1649730"/>
              </a:xfrm>
              <a:custGeom>
                <a:avLst/>
                <a:gdLst/>
                <a:ahLst/>
                <a:cxnLst/>
                <a:rect l="l" t="t" r="r" b="b"/>
                <a:pathLst>
                  <a:path w="1122045" h="1649730" extrusionOk="0">
                    <a:moveTo>
                      <a:pt x="0" y="0"/>
                    </a:moveTo>
                    <a:lnTo>
                      <a:pt x="1122045" y="0"/>
                    </a:lnTo>
                    <a:lnTo>
                      <a:pt x="1122045" y="1649730"/>
                    </a:lnTo>
                    <a:lnTo>
                      <a:pt x="0" y="1649730"/>
                    </a:lnTo>
                    <a:close/>
                  </a:path>
                </a:pathLst>
              </a:custGeom>
              <a:solidFill>
                <a:srgbClr val="000000">
                  <a:alpha val="162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47" name="Google Shape;147;p10"/>
            <p:cNvSpPr/>
            <p:nvPr/>
          </p:nvSpPr>
          <p:spPr>
            <a:xfrm>
              <a:off x="4487664" y="-1392204"/>
              <a:ext cx="2295387" cy="421902"/>
            </a:xfrm>
            <a:custGeom>
              <a:avLst/>
              <a:gdLst/>
              <a:ahLst/>
              <a:cxnLst/>
              <a:rect l="l" t="t" r="r" b="b"/>
              <a:pathLst>
                <a:path w="2223135" h="408622" extrusionOk="0">
                  <a:moveTo>
                    <a:pt x="537210" y="0"/>
                  </a:moveTo>
                  <a:lnTo>
                    <a:pt x="2223135" y="0"/>
                  </a:lnTo>
                  <a:lnTo>
                    <a:pt x="1684973" y="408623"/>
                  </a:lnTo>
                  <a:lnTo>
                    <a:pt x="0" y="40862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148;p10"/>
            <p:cNvSpPr/>
            <p:nvPr/>
          </p:nvSpPr>
          <p:spPr>
            <a:xfrm>
              <a:off x="6781332" y="-1392204"/>
              <a:ext cx="1704329" cy="421902"/>
            </a:xfrm>
            <a:custGeom>
              <a:avLst/>
              <a:gdLst/>
              <a:ahLst/>
              <a:cxnLst/>
              <a:rect l="l" t="t" r="r" b="b"/>
              <a:pathLst>
                <a:path w="1650682" h="408622" extrusionOk="0">
                  <a:moveTo>
                    <a:pt x="1122045" y="0"/>
                  </a:moveTo>
                  <a:lnTo>
                    <a:pt x="0" y="0"/>
                  </a:lnTo>
                  <a:lnTo>
                    <a:pt x="528638" y="408623"/>
                  </a:lnTo>
                  <a:lnTo>
                    <a:pt x="1650682" y="40862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149;p10"/>
            <p:cNvSpPr/>
            <p:nvPr/>
          </p:nvSpPr>
          <p:spPr>
            <a:xfrm>
              <a:off x="4487664" y="-1392204"/>
              <a:ext cx="2295387" cy="421902"/>
            </a:xfrm>
            <a:custGeom>
              <a:avLst/>
              <a:gdLst/>
              <a:ahLst/>
              <a:cxnLst/>
              <a:rect l="l" t="t" r="r" b="b"/>
              <a:pathLst>
                <a:path w="2223135" h="408622" extrusionOk="0">
                  <a:moveTo>
                    <a:pt x="537210" y="0"/>
                  </a:moveTo>
                  <a:lnTo>
                    <a:pt x="2223135" y="0"/>
                  </a:lnTo>
                  <a:lnTo>
                    <a:pt x="1684973" y="408623"/>
                  </a:lnTo>
                  <a:lnTo>
                    <a:pt x="0" y="408623"/>
                  </a:lnTo>
                  <a:close/>
                </a:path>
              </a:pathLst>
            </a:custGeom>
            <a:solidFill>
              <a:srgbClr val="FFFFFF">
                <a:alpha val="5809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" name="Google Shape;150;p10"/>
            <p:cNvSpPr/>
            <p:nvPr/>
          </p:nvSpPr>
          <p:spPr>
            <a:xfrm>
              <a:off x="6781332" y="-1392204"/>
              <a:ext cx="1704329" cy="421902"/>
            </a:xfrm>
            <a:custGeom>
              <a:avLst/>
              <a:gdLst/>
              <a:ahLst/>
              <a:cxnLst/>
              <a:rect l="l" t="t" r="r" b="b"/>
              <a:pathLst>
                <a:path w="1650682" h="408622" extrusionOk="0">
                  <a:moveTo>
                    <a:pt x="1122045" y="0"/>
                  </a:moveTo>
                  <a:lnTo>
                    <a:pt x="0" y="0"/>
                  </a:lnTo>
                  <a:lnTo>
                    <a:pt x="528638" y="408623"/>
                  </a:lnTo>
                  <a:lnTo>
                    <a:pt x="1650682" y="408623"/>
                  </a:lnTo>
                  <a:close/>
                </a:path>
              </a:pathLst>
            </a:custGeom>
            <a:solidFill>
              <a:srgbClr val="FFFFFF">
                <a:alpha val="245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3198922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7 Quote">
  <p:cSld name="007 Quote">
    <p:bg>
      <p:bgPr>
        <a:solidFill>
          <a:schemeClr val="accent1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1"/>
          <p:cNvSpPr txBox="1">
            <a:spLocks noGrp="1"/>
          </p:cNvSpPr>
          <p:nvPr>
            <p:ph type="title"/>
          </p:nvPr>
        </p:nvSpPr>
        <p:spPr>
          <a:xfrm>
            <a:off x="558100" y="1873525"/>
            <a:ext cx="11095500" cy="3160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3" name="Google Shape;153;p11"/>
          <p:cNvSpPr txBox="1">
            <a:spLocks noGrp="1"/>
          </p:cNvSpPr>
          <p:nvPr>
            <p:ph type="subTitle" idx="1"/>
          </p:nvPr>
        </p:nvSpPr>
        <p:spPr>
          <a:xfrm>
            <a:off x="632875" y="5919475"/>
            <a:ext cx="11379900" cy="7179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>
                <a:solidFill>
                  <a:schemeClr val="lt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>
                <a:solidFill>
                  <a:schemeClr val="lt1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>
                <a:solidFill>
                  <a:schemeClr val="lt1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>
                <a:solidFill>
                  <a:schemeClr val="lt1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>
                <a:solidFill>
                  <a:schemeClr val="lt1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>
                <a:solidFill>
                  <a:schemeClr val="lt1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>
                <a:solidFill>
                  <a:schemeClr val="lt1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>
                <a:solidFill>
                  <a:schemeClr val="lt1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4" name="Google Shape;154;p11"/>
          <p:cNvSpPr/>
          <p:nvPr/>
        </p:nvSpPr>
        <p:spPr>
          <a:xfrm rot="-1211893" flipH="1">
            <a:off x="405113" y="202128"/>
            <a:ext cx="639243" cy="1136617"/>
          </a:xfrm>
          <a:custGeom>
            <a:avLst/>
            <a:gdLst/>
            <a:ahLst/>
            <a:cxnLst/>
            <a:rect l="l" t="t" r="r" b="b"/>
            <a:pathLst>
              <a:path w="401292" h="822594" extrusionOk="0">
                <a:moveTo>
                  <a:pt x="401279" y="442645"/>
                </a:moveTo>
                <a:cubicBezTo>
                  <a:pt x="400491" y="299179"/>
                  <a:pt x="351618" y="151772"/>
                  <a:pt x="246777" y="54025"/>
                </a:cubicBezTo>
                <a:cubicBezTo>
                  <a:pt x="223129" y="31954"/>
                  <a:pt x="195539" y="11458"/>
                  <a:pt x="163220" y="3576"/>
                </a:cubicBezTo>
                <a:cubicBezTo>
                  <a:pt x="87545" y="-16131"/>
                  <a:pt x="2411" y="48507"/>
                  <a:pt x="47" y="126547"/>
                </a:cubicBezTo>
                <a:cubicBezTo>
                  <a:pt x="-2318" y="217987"/>
                  <a:pt x="85969" y="281049"/>
                  <a:pt x="150607" y="345687"/>
                </a:cubicBezTo>
                <a:cubicBezTo>
                  <a:pt x="275155" y="468658"/>
                  <a:pt x="335852" y="648385"/>
                  <a:pt x="316933" y="822594"/>
                </a:cubicBezTo>
                <a:cubicBezTo>
                  <a:pt x="369748" y="705930"/>
                  <a:pt x="402067" y="570346"/>
                  <a:pt x="401279" y="44264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11"/>
          <p:cNvSpPr/>
          <p:nvPr/>
        </p:nvSpPr>
        <p:spPr>
          <a:xfrm rot="-1211893" flipH="1">
            <a:off x="1000879" y="202128"/>
            <a:ext cx="639243" cy="1136617"/>
          </a:xfrm>
          <a:custGeom>
            <a:avLst/>
            <a:gdLst/>
            <a:ahLst/>
            <a:cxnLst/>
            <a:rect l="l" t="t" r="r" b="b"/>
            <a:pathLst>
              <a:path w="401292" h="822594" extrusionOk="0">
                <a:moveTo>
                  <a:pt x="401279" y="442645"/>
                </a:moveTo>
                <a:cubicBezTo>
                  <a:pt x="400491" y="299179"/>
                  <a:pt x="351618" y="151772"/>
                  <a:pt x="246777" y="54025"/>
                </a:cubicBezTo>
                <a:cubicBezTo>
                  <a:pt x="223129" y="31954"/>
                  <a:pt x="195539" y="11458"/>
                  <a:pt x="163220" y="3576"/>
                </a:cubicBezTo>
                <a:cubicBezTo>
                  <a:pt x="87545" y="-16131"/>
                  <a:pt x="2411" y="48507"/>
                  <a:pt x="47" y="126547"/>
                </a:cubicBezTo>
                <a:cubicBezTo>
                  <a:pt x="-2318" y="217987"/>
                  <a:pt x="85969" y="281049"/>
                  <a:pt x="150607" y="345687"/>
                </a:cubicBezTo>
                <a:cubicBezTo>
                  <a:pt x="275155" y="468658"/>
                  <a:pt x="335852" y="648385"/>
                  <a:pt x="316933" y="822594"/>
                </a:cubicBezTo>
                <a:cubicBezTo>
                  <a:pt x="369748" y="705930"/>
                  <a:pt x="402067" y="570346"/>
                  <a:pt x="401279" y="44264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5737613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9 Big Title">
  <p:cSld name="009 Big Title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2"/>
          <p:cNvSpPr txBox="1">
            <a:spLocks noGrp="1"/>
          </p:cNvSpPr>
          <p:nvPr>
            <p:ph type="title"/>
          </p:nvPr>
        </p:nvSpPr>
        <p:spPr>
          <a:xfrm>
            <a:off x="1957925" y="544275"/>
            <a:ext cx="9685800" cy="31608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endParaRPr/>
          </a:p>
        </p:txBody>
      </p:sp>
      <p:sp>
        <p:nvSpPr>
          <p:cNvPr id="158" name="Google Shape;158;p12"/>
          <p:cNvSpPr txBox="1">
            <a:spLocks noGrp="1"/>
          </p:cNvSpPr>
          <p:nvPr>
            <p:ph type="body" idx="1"/>
          </p:nvPr>
        </p:nvSpPr>
        <p:spPr>
          <a:xfrm>
            <a:off x="2032365" y="4813250"/>
            <a:ext cx="9523200" cy="1565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  <a:defRPr>
                <a:solidFill>
                  <a:schemeClr val="dk1"/>
                </a:solidFill>
              </a:defRPr>
            </a:lvl1pPr>
            <a:lvl2pPr marL="914400" lvl="1" indent="-349250" algn="ctr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>
                <a:solidFill>
                  <a:schemeClr val="dk1"/>
                </a:solidFill>
              </a:defRPr>
            </a:lvl2pPr>
            <a:lvl3pPr marL="1371600" lvl="2" indent="-349250" algn="ctr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Char char="■"/>
              <a:defRPr>
                <a:solidFill>
                  <a:schemeClr val="dk1"/>
                </a:solidFill>
              </a:defRPr>
            </a:lvl3pPr>
            <a:lvl4pPr marL="1828800" lvl="3" indent="-349250" algn="ctr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  <a:defRPr>
                <a:solidFill>
                  <a:schemeClr val="dk1"/>
                </a:solidFill>
              </a:defRPr>
            </a:lvl4pPr>
            <a:lvl5pPr marL="2286000" lvl="4" indent="-349250" algn="ctr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>
                <a:solidFill>
                  <a:schemeClr val="dk1"/>
                </a:solidFill>
              </a:defRPr>
            </a:lvl5pPr>
            <a:lvl6pPr marL="2743200" lvl="5" indent="-349250" algn="ctr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Char char="■"/>
              <a:defRPr>
                <a:solidFill>
                  <a:schemeClr val="dk1"/>
                </a:solidFill>
              </a:defRPr>
            </a:lvl6pPr>
            <a:lvl7pPr marL="3200400" lvl="6" indent="-349250" algn="ctr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  <a:defRPr>
                <a:solidFill>
                  <a:schemeClr val="dk1"/>
                </a:solidFill>
              </a:defRPr>
            </a:lvl7pPr>
            <a:lvl8pPr marL="3657600" lvl="7" indent="-349250" algn="ctr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>
                <a:solidFill>
                  <a:schemeClr val="dk1"/>
                </a:solidFill>
              </a:defRPr>
            </a:lvl8pPr>
            <a:lvl9pPr marL="4114800" lvl="8" indent="-349250" algn="ctr"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9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159" name="Google Shape;159;p12"/>
          <p:cNvGrpSpPr/>
          <p:nvPr/>
        </p:nvGrpSpPr>
        <p:grpSpPr>
          <a:xfrm rot="7706632" flipH="1">
            <a:off x="1509175" y="1403524"/>
            <a:ext cx="2020212" cy="1442478"/>
            <a:chOff x="3509104" y="949065"/>
            <a:chExt cx="1958007" cy="1398062"/>
          </a:xfrm>
        </p:grpSpPr>
        <p:sp>
          <p:nvSpPr>
            <p:cNvPr id="160" name="Google Shape;160;p12"/>
            <p:cNvSpPr/>
            <p:nvPr/>
          </p:nvSpPr>
          <p:spPr>
            <a:xfrm rot="-1931549">
              <a:off x="4302435" y="1607360"/>
              <a:ext cx="1124007" cy="477020"/>
            </a:xfrm>
            <a:custGeom>
              <a:avLst/>
              <a:gdLst/>
              <a:ahLst/>
              <a:cxnLst/>
              <a:rect l="l" t="t" r="r" b="b"/>
              <a:pathLst>
                <a:path w="814737" h="345768" extrusionOk="0">
                  <a:moveTo>
                    <a:pt x="804830" y="218856"/>
                  </a:moveTo>
                  <a:cubicBezTo>
                    <a:pt x="729155" y="367840"/>
                    <a:pt x="532086" y="146335"/>
                    <a:pt x="320040" y="184960"/>
                  </a:cubicBezTo>
                  <a:cubicBezTo>
                    <a:pt x="175786" y="210973"/>
                    <a:pt x="80404" y="251176"/>
                    <a:pt x="0" y="345769"/>
                  </a:cubicBezTo>
                  <a:cubicBezTo>
                    <a:pt x="409903" y="-232038"/>
                    <a:pt x="889963" y="51742"/>
                    <a:pt x="804830" y="21885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161;p12"/>
            <p:cNvSpPr/>
            <p:nvPr/>
          </p:nvSpPr>
          <p:spPr>
            <a:xfrm>
              <a:off x="3963048" y="949065"/>
              <a:ext cx="553783" cy="1135180"/>
            </a:xfrm>
            <a:custGeom>
              <a:avLst/>
              <a:gdLst/>
              <a:ahLst/>
              <a:cxnLst/>
              <a:rect l="l" t="t" r="r" b="b"/>
              <a:pathLst>
                <a:path w="401292" h="822594" extrusionOk="0">
                  <a:moveTo>
                    <a:pt x="401279" y="442645"/>
                  </a:moveTo>
                  <a:cubicBezTo>
                    <a:pt x="400491" y="299179"/>
                    <a:pt x="351618" y="151772"/>
                    <a:pt x="246777" y="54025"/>
                  </a:cubicBezTo>
                  <a:cubicBezTo>
                    <a:pt x="223129" y="31954"/>
                    <a:pt x="195539" y="11458"/>
                    <a:pt x="163220" y="3576"/>
                  </a:cubicBezTo>
                  <a:cubicBezTo>
                    <a:pt x="87545" y="-16131"/>
                    <a:pt x="2411" y="48507"/>
                    <a:pt x="47" y="126547"/>
                  </a:cubicBezTo>
                  <a:cubicBezTo>
                    <a:pt x="-2318" y="217987"/>
                    <a:pt x="85969" y="281049"/>
                    <a:pt x="150607" y="345687"/>
                  </a:cubicBezTo>
                  <a:cubicBezTo>
                    <a:pt x="275155" y="468658"/>
                    <a:pt x="335852" y="648385"/>
                    <a:pt x="316933" y="822594"/>
                  </a:cubicBezTo>
                  <a:cubicBezTo>
                    <a:pt x="369748" y="705930"/>
                    <a:pt x="402067" y="570346"/>
                    <a:pt x="401279" y="44264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162;p12"/>
            <p:cNvSpPr/>
            <p:nvPr/>
          </p:nvSpPr>
          <p:spPr>
            <a:xfrm rot="972124">
              <a:off x="3553815" y="1552776"/>
              <a:ext cx="806965" cy="435346"/>
            </a:xfrm>
            <a:custGeom>
              <a:avLst/>
              <a:gdLst/>
              <a:ahLst/>
              <a:cxnLst/>
              <a:rect l="l" t="t" r="r" b="b"/>
              <a:pathLst>
                <a:path w="584842" h="315514" extrusionOk="0">
                  <a:moveTo>
                    <a:pt x="277415" y="198059"/>
                  </a:moveTo>
                  <a:cubicBezTo>
                    <a:pt x="234848" y="209883"/>
                    <a:pt x="194646" y="229590"/>
                    <a:pt x="150503" y="235896"/>
                  </a:cubicBezTo>
                  <a:cubicBezTo>
                    <a:pt x="93747" y="244567"/>
                    <a:pt x="28320" y="228802"/>
                    <a:pt x="6248" y="167316"/>
                  </a:cubicBezTo>
                  <a:cubicBezTo>
                    <a:pt x="-5576" y="134208"/>
                    <a:pt x="-58" y="97948"/>
                    <a:pt x="18072" y="68781"/>
                  </a:cubicBezTo>
                  <a:cubicBezTo>
                    <a:pt x="63004" y="-6105"/>
                    <a:pt x="148926" y="-5316"/>
                    <a:pt x="224601" y="4931"/>
                  </a:cubicBezTo>
                  <a:cubicBezTo>
                    <a:pt x="471331" y="38827"/>
                    <a:pt x="571442" y="272945"/>
                    <a:pt x="584843" y="315512"/>
                  </a:cubicBezTo>
                  <a:cubicBezTo>
                    <a:pt x="584843" y="316300"/>
                    <a:pt x="449259" y="150762"/>
                    <a:pt x="277415" y="19805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3" name="Google Shape;163;p12"/>
          <p:cNvGrpSpPr/>
          <p:nvPr/>
        </p:nvGrpSpPr>
        <p:grpSpPr>
          <a:xfrm rot="7824342">
            <a:off x="-351334" y="640430"/>
            <a:ext cx="3201133" cy="1362921"/>
            <a:chOff x="4487664" y="-1392325"/>
            <a:chExt cx="3997997" cy="1702034"/>
          </a:xfrm>
        </p:grpSpPr>
        <p:grpSp>
          <p:nvGrpSpPr>
            <p:cNvPr id="164" name="Google Shape;164;p12"/>
            <p:cNvGrpSpPr/>
            <p:nvPr/>
          </p:nvGrpSpPr>
          <p:grpSpPr>
            <a:xfrm>
              <a:off x="5041805" y="-1392325"/>
              <a:ext cx="2896971" cy="1702034"/>
              <a:chOff x="4692026" y="4370063"/>
              <a:chExt cx="2807959" cy="1649737"/>
            </a:xfrm>
          </p:grpSpPr>
          <p:sp>
            <p:nvSpPr>
              <p:cNvPr id="165" name="Google Shape;165;p12"/>
              <p:cNvSpPr/>
              <p:nvPr/>
            </p:nvSpPr>
            <p:spPr>
              <a:xfrm>
                <a:off x="4692026" y="4370063"/>
                <a:ext cx="2807065" cy="1649730"/>
              </a:xfrm>
              <a:custGeom>
                <a:avLst/>
                <a:gdLst/>
                <a:ahLst/>
                <a:cxnLst/>
                <a:rect l="l" t="t" r="r" b="b"/>
                <a:pathLst>
                  <a:path w="1685925" h="1649730" extrusionOk="0">
                    <a:moveTo>
                      <a:pt x="0" y="0"/>
                    </a:moveTo>
                    <a:lnTo>
                      <a:pt x="1685925" y="0"/>
                    </a:lnTo>
                    <a:lnTo>
                      <a:pt x="1685925" y="1649730"/>
                    </a:lnTo>
                    <a:lnTo>
                      <a:pt x="0" y="164973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" name="Google Shape;166;p12"/>
              <p:cNvSpPr/>
              <p:nvPr/>
            </p:nvSpPr>
            <p:spPr>
              <a:xfrm>
                <a:off x="6377940" y="4370070"/>
                <a:ext cx="1122045" cy="1649730"/>
              </a:xfrm>
              <a:custGeom>
                <a:avLst/>
                <a:gdLst/>
                <a:ahLst/>
                <a:cxnLst/>
                <a:rect l="l" t="t" r="r" b="b"/>
                <a:pathLst>
                  <a:path w="1122045" h="1649730" extrusionOk="0">
                    <a:moveTo>
                      <a:pt x="0" y="0"/>
                    </a:moveTo>
                    <a:lnTo>
                      <a:pt x="1122045" y="0"/>
                    </a:lnTo>
                    <a:lnTo>
                      <a:pt x="1122045" y="1649730"/>
                    </a:lnTo>
                    <a:lnTo>
                      <a:pt x="0" y="1649730"/>
                    </a:lnTo>
                    <a:close/>
                  </a:path>
                </a:pathLst>
              </a:custGeom>
              <a:solidFill>
                <a:srgbClr val="000000">
                  <a:alpha val="162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67" name="Google Shape;167;p12"/>
            <p:cNvSpPr/>
            <p:nvPr/>
          </p:nvSpPr>
          <p:spPr>
            <a:xfrm>
              <a:off x="4487664" y="-1392204"/>
              <a:ext cx="2295387" cy="421902"/>
            </a:xfrm>
            <a:custGeom>
              <a:avLst/>
              <a:gdLst/>
              <a:ahLst/>
              <a:cxnLst/>
              <a:rect l="l" t="t" r="r" b="b"/>
              <a:pathLst>
                <a:path w="2223135" h="408622" extrusionOk="0">
                  <a:moveTo>
                    <a:pt x="537210" y="0"/>
                  </a:moveTo>
                  <a:lnTo>
                    <a:pt x="2223135" y="0"/>
                  </a:lnTo>
                  <a:lnTo>
                    <a:pt x="1684973" y="408623"/>
                  </a:lnTo>
                  <a:lnTo>
                    <a:pt x="0" y="40862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168;p12"/>
            <p:cNvSpPr/>
            <p:nvPr/>
          </p:nvSpPr>
          <p:spPr>
            <a:xfrm>
              <a:off x="6781332" y="-1392204"/>
              <a:ext cx="1704329" cy="421902"/>
            </a:xfrm>
            <a:custGeom>
              <a:avLst/>
              <a:gdLst/>
              <a:ahLst/>
              <a:cxnLst/>
              <a:rect l="l" t="t" r="r" b="b"/>
              <a:pathLst>
                <a:path w="1650682" h="408622" extrusionOk="0">
                  <a:moveTo>
                    <a:pt x="1122045" y="0"/>
                  </a:moveTo>
                  <a:lnTo>
                    <a:pt x="0" y="0"/>
                  </a:lnTo>
                  <a:lnTo>
                    <a:pt x="528638" y="408623"/>
                  </a:lnTo>
                  <a:lnTo>
                    <a:pt x="1650682" y="40862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Google Shape;169;p12"/>
            <p:cNvSpPr/>
            <p:nvPr/>
          </p:nvSpPr>
          <p:spPr>
            <a:xfrm>
              <a:off x="4487664" y="-1392204"/>
              <a:ext cx="2295387" cy="421902"/>
            </a:xfrm>
            <a:custGeom>
              <a:avLst/>
              <a:gdLst/>
              <a:ahLst/>
              <a:cxnLst/>
              <a:rect l="l" t="t" r="r" b="b"/>
              <a:pathLst>
                <a:path w="2223135" h="408622" extrusionOk="0">
                  <a:moveTo>
                    <a:pt x="537210" y="0"/>
                  </a:moveTo>
                  <a:lnTo>
                    <a:pt x="2223135" y="0"/>
                  </a:lnTo>
                  <a:lnTo>
                    <a:pt x="1684973" y="408623"/>
                  </a:lnTo>
                  <a:lnTo>
                    <a:pt x="0" y="408623"/>
                  </a:lnTo>
                  <a:close/>
                </a:path>
              </a:pathLst>
            </a:custGeom>
            <a:solidFill>
              <a:srgbClr val="FFFFFF">
                <a:alpha val="5809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170;p12"/>
            <p:cNvSpPr/>
            <p:nvPr/>
          </p:nvSpPr>
          <p:spPr>
            <a:xfrm>
              <a:off x="6781332" y="-1392204"/>
              <a:ext cx="1704329" cy="421902"/>
            </a:xfrm>
            <a:custGeom>
              <a:avLst/>
              <a:gdLst/>
              <a:ahLst/>
              <a:cxnLst/>
              <a:rect l="l" t="t" r="r" b="b"/>
              <a:pathLst>
                <a:path w="1650682" h="408622" extrusionOk="0">
                  <a:moveTo>
                    <a:pt x="1122045" y="0"/>
                  </a:moveTo>
                  <a:lnTo>
                    <a:pt x="0" y="0"/>
                  </a:lnTo>
                  <a:lnTo>
                    <a:pt x="528638" y="408623"/>
                  </a:lnTo>
                  <a:lnTo>
                    <a:pt x="1650682" y="408623"/>
                  </a:lnTo>
                  <a:close/>
                </a:path>
              </a:pathLst>
            </a:custGeom>
            <a:solidFill>
              <a:srgbClr val="FFFFFF">
                <a:alpha val="245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49412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8 Three columns">
  <p:cSld name="008 Three columns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3"/>
          <p:cNvSpPr txBox="1">
            <a:spLocks noGrp="1"/>
          </p:cNvSpPr>
          <p:nvPr>
            <p:ph type="subTitle" idx="1"/>
          </p:nvPr>
        </p:nvSpPr>
        <p:spPr>
          <a:xfrm>
            <a:off x="5056206" y="1729975"/>
            <a:ext cx="64068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73" name="Google Shape;173;p13"/>
          <p:cNvSpPr txBox="1">
            <a:spLocks noGrp="1"/>
          </p:cNvSpPr>
          <p:nvPr>
            <p:ph type="subTitle" idx="2"/>
          </p:nvPr>
        </p:nvSpPr>
        <p:spPr>
          <a:xfrm>
            <a:off x="5056206" y="3334868"/>
            <a:ext cx="64068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74" name="Google Shape;174;p13"/>
          <p:cNvSpPr txBox="1">
            <a:spLocks noGrp="1"/>
          </p:cNvSpPr>
          <p:nvPr>
            <p:ph type="subTitle" idx="3"/>
          </p:nvPr>
        </p:nvSpPr>
        <p:spPr>
          <a:xfrm>
            <a:off x="5056206" y="4939762"/>
            <a:ext cx="64068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75" name="Google Shape;175;p1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76" name="Google Shape;176;p13"/>
          <p:cNvSpPr txBox="1">
            <a:spLocks noGrp="1"/>
          </p:cNvSpPr>
          <p:nvPr>
            <p:ph type="body" idx="4"/>
          </p:nvPr>
        </p:nvSpPr>
        <p:spPr>
          <a:xfrm>
            <a:off x="5056200" y="2167925"/>
            <a:ext cx="6406800" cy="92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177" name="Google Shape;177;p13"/>
          <p:cNvSpPr txBox="1">
            <a:spLocks noGrp="1"/>
          </p:cNvSpPr>
          <p:nvPr>
            <p:ph type="body" idx="5"/>
          </p:nvPr>
        </p:nvSpPr>
        <p:spPr>
          <a:xfrm>
            <a:off x="5056200" y="3761388"/>
            <a:ext cx="6406800" cy="92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178" name="Google Shape;178;p13"/>
          <p:cNvSpPr txBox="1">
            <a:spLocks noGrp="1"/>
          </p:cNvSpPr>
          <p:nvPr>
            <p:ph type="body" idx="6"/>
          </p:nvPr>
        </p:nvSpPr>
        <p:spPr>
          <a:xfrm>
            <a:off x="5056200" y="5353050"/>
            <a:ext cx="6407700" cy="92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57637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oard">
  <p:cSld name="CUSTOM_18_1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>
            <a:off x="1062790" y="608798"/>
            <a:ext cx="10066500" cy="5640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63500" sx="102000" sy="102000" algn="ctr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6" name="Google Shape;26;p5"/>
          <p:cNvGrpSpPr/>
          <p:nvPr/>
        </p:nvGrpSpPr>
        <p:grpSpPr>
          <a:xfrm>
            <a:off x="1417521" y="2376836"/>
            <a:ext cx="9386319" cy="1296000"/>
            <a:chOff x="1417017" y="1989273"/>
            <a:chExt cx="9386319" cy="1296000"/>
          </a:xfrm>
        </p:grpSpPr>
        <p:sp>
          <p:nvSpPr>
            <p:cNvPr id="27" name="Google Shape;27;p5"/>
            <p:cNvSpPr/>
            <p:nvPr/>
          </p:nvSpPr>
          <p:spPr>
            <a:xfrm>
              <a:off x="1417017" y="1989273"/>
              <a:ext cx="1296000" cy="1296000"/>
            </a:xfrm>
            <a:prstGeom prst="roundRect">
              <a:avLst>
                <a:gd name="adj" fmla="val 5591"/>
              </a:avLst>
            </a:prstGeom>
            <a:solidFill>
              <a:schemeClr val="lt1"/>
            </a:solidFill>
            <a:ln>
              <a:noFill/>
            </a:ln>
            <a:effectLst>
              <a:outerShdw blurRad="190500" sx="104999" sy="104999" algn="ctr" rotWithShape="0">
                <a:srgbClr val="000000">
                  <a:alpha val="298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8;p5"/>
            <p:cNvSpPr/>
            <p:nvPr/>
          </p:nvSpPr>
          <p:spPr>
            <a:xfrm>
              <a:off x="3035081" y="1989273"/>
              <a:ext cx="1296000" cy="1296000"/>
            </a:xfrm>
            <a:prstGeom prst="roundRect">
              <a:avLst>
                <a:gd name="adj" fmla="val 5591"/>
              </a:avLst>
            </a:prstGeom>
            <a:solidFill>
              <a:schemeClr val="lt1"/>
            </a:solidFill>
            <a:ln>
              <a:noFill/>
            </a:ln>
            <a:effectLst>
              <a:outerShdw blurRad="190500" sx="104999" sy="104999" algn="ctr" rotWithShape="0">
                <a:srgbClr val="000000">
                  <a:alpha val="298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9;p5"/>
            <p:cNvSpPr/>
            <p:nvPr/>
          </p:nvSpPr>
          <p:spPr>
            <a:xfrm>
              <a:off x="4653145" y="1989273"/>
              <a:ext cx="1296000" cy="1296000"/>
            </a:xfrm>
            <a:prstGeom prst="roundRect">
              <a:avLst>
                <a:gd name="adj" fmla="val 5591"/>
              </a:avLst>
            </a:prstGeom>
            <a:solidFill>
              <a:schemeClr val="lt1"/>
            </a:solidFill>
            <a:ln>
              <a:noFill/>
            </a:ln>
            <a:effectLst>
              <a:outerShdw blurRad="190500" sx="104999" sy="104999" algn="ctr" rotWithShape="0">
                <a:srgbClr val="000000">
                  <a:alpha val="298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30;p5"/>
            <p:cNvSpPr/>
            <p:nvPr/>
          </p:nvSpPr>
          <p:spPr>
            <a:xfrm>
              <a:off x="6271209" y="1989273"/>
              <a:ext cx="1296000" cy="1296000"/>
            </a:xfrm>
            <a:prstGeom prst="roundRect">
              <a:avLst>
                <a:gd name="adj" fmla="val 5591"/>
              </a:avLst>
            </a:prstGeom>
            <a:solidFill>
              <a:schemeClr val="lt1"/>
            </a:solidFill>
            <a:ln>
              <a:noFill/>
            </a:ln>
            <a:effectLst>
              <a:outerShdw blurRad="190500" sx="104999" sy="104999" algn="ctr" rotWithShape="0">
                <a:srgbClr val="000000">
                  <a:alpha val="298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31;p5"/>
            <p:cNvSpPr/>
            <p:nvPr/>
          </p:nvSpPr>
          <p:spPr>
            <a:xfrm>
              <a:off x="7889273" y="1989273"/>
              <a:ext cx="1296000" cy="1296000"/>
            </a:xfrm>
            <a:prstGeom prst="roundRect">
              <a:avLst>
                <a:gd name="adj" fmla="val 5591"/>
              </a:avLst>
            </a:prstGeom>
            <a:solidFill>
              <a:schemeClr val="lt1"/>
            </a:solidFill>
            <a:ln>
              <a:noFill/>
            </a:ln>
            <a:effectLst>
              <a:outerShdw blurRad="190500" sx="104999" sy="104999" algn="ctr" rotWithShape="0">
                <a:srgbClr val="000000">
                  <a:alpha val="298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32;p5"/>
            <p:cNvSpPr/>
            <p:nvPr/>
          </p:nvSpPr>
          <p:spPr>
            <a:xfrm>
              <a:off x="9507336" y="1989273"/>
              <a:ext cx="1296000" cy="1296000"/>
            </a:xfrm>
            <a:prstGeom prst="roundRect">
              <a:avLst>
                <a:gd name="adj" fmla="val 5591"/>
              </a:avLst>
            </a:prstGeom>
            <a:solidFill>
              <a:schemeClr val="lt1"/>
            </a:solidFill>
            <a:ln>
              <a:noFill/>
            </a:ln>
            <a:effectLst>
              <a:outerShdw blurRad="190500" sx="104999" sy="104999" algn="ctr" rotWithShape="0">
                <a:srgbClr val="000000">
                  <a:alpha val="298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3" name="Google Shape;33;p5"/>
          <p:cNvSpPr txBox="1">
            <a:spLocks noGrp="1"/>
          </p:cNvSpPr>
          <p:nvPr>
            <p:ph type="title"/>
          </p:nvPr>
        </p:nvSpPr>
        <p:spPr>
          <a:xfrm>
            <a:off x="1253075" y="1030700"/>
            <a:ext cx="9753600" cy="1230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endParaRPr/>
          </a:p>
        </p:txBody>
      </p:sp>
      <p:sp>
        <p:nvSpPr>
          <p:cNvPr id="34" name="Google Shape;34;p5">
            <a:hlinkClick r:id="rId2" action="ppaction://hlinksldjump"/>
          </p:cNvPr>
          <p:cNvSpPr/>
          <p:nvPr/>
        </p:nvSpPr>
        <p:spPr>
          <a:xfrm>
            <a:off x="1417496" y="2391836"/>
            <a:ext cx="1296000" cy="1296000"/>
          </a:xfrm>
          <a:prstGeom prst="roundRect">
            <a:avLst>
              <a:gd name="adj" fmla="val 5591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5">
            <a:hlinkClick r:id="rId3" action="ppaction://hlinksldjump"/>
          </p:cNvPr>
          <p:cNvSpPr/>
          <p:nvPr/>
        </p:nvSpPr>
        <p:spPr>
          <a:xfrm>
            <a:off x="3035585" y="2376836"/>
            <a:ext cx="1296000" cy="1296000"/>
          </a:xfrm>
          <a:prstGeom prst="roundRect">
            <a:avLst>
              <a:gd name="adj" fmla="val 5591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5">
            <a:hlinkClick r:id="rId4" action="ppaction://hlinksldjump"/>
          </p:cNvPr>
          <p:cNvSpPr/>
          <p:nvPr/>
        </p:nvSpPr>
        <p:spPr>
          <a:xfrm>
            <a:off x="4653649" y="2376836"/>
            <a:ext cx="1296000" cy="1296000"/>
          </a:xfrm>
          <a:prstGeom prst="roundRect">
            <a:avLst>
              <a:gd name="adj" fmla="val 5591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5">
            <a:hlinkClick r:id="rId5" action="ppaction://hlinksldjump"/>
          </p:cNvPr>
          <p:cNvSpPr/>
          <p:nvPr/>
        </p:nvSpPr>
        <p:spPr>
          <a:xfrm>
            <a:off x="6271713" y="2376836"/>
            <a:ext cx="1296000" cy="1296000"/>
          </a:xfrm>
          <a:prstGeom prst="roundRect">
            <a:avLst>
              <a:gd name="adj" fmla="val 5591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5">
            <a:hlinkClick r:id="" action="ppaction://noaction"/>
          </p:cNvPr>
          <p:cNvSpPr/>
          <p:nvPr/>
        </p:nvSpPr>
        <p:spPr>
          <a:xfrm>
            <a:off x="7889777" y="2376836"/>
            <a:ext cx="1296000" cy="1296000"/>
          </a:xfrm>
          <a:prstGeom prst="roundRect">
            <a:avLst>
              <a:gd name="adj" fmla="val 5591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9" name="Google Shape;39;p5"/>
          <p:cNvGrpSpPr/>
          <p:nvPr/>
        </p:nvGrpSpPr>
        <p:grpSpPr>
          <a:xfrm>
            <a:off x="1417521" y="3952309"/>
            <a:ext cx="9386319" cy="1296000"/>
            <a:chOff x="1417017" y="1989273"/>
            <a:chExt cx="9386319" cy="1296000"/>
          </a:xfrm>
        </p:grpSpPr>
        <p:sp>
          <p:nvSpPr>
            <p:cNvPr id="40" name="Google Shape;40;p5"/>
            <p:cNvSpPr/>
            <p:nvPr/>
          </p:nvSpPr>
          <p:spPr>
            <a:xfrm>
              <a:off x="1417017" y="1989273"/>
              <a:ext cx="1296000" cy="1296000"/>
            </a:xfrm>
            <a:prstGeom prst="roundRect">
              <a:avLst>
                <a:gd name="adj" fmla="val 5591"/>
              </a:avLst>
            </a:prstGeom>
            <a:solidFill>
              <a:schemeClr val="lt1"/>
            </a:solidFill>
            <a:ln>
              <a:noFill/>
            </a:ln>
            <a:effectLst>
              <a:outerShdw blurRad="190500" sx="104999" sy="104999" algn="ctr" rotWithShape="0">
                <a:srgbClr val="000000">
                  <a:alpha val="298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p5"/>
            <p:cNvSpPr/>
            <p:nvPr/>
          </p:nvSpPr>
          <p:spPr>
            <a:xfrm>
              <a:off x="3035081" y="1989273"/>
              <a:ext cx="1296000" cy="1296000"/>
            </a:xfrm>
            <a:prstGeom prst="roundRect">
              <a:avLst>
                <a:gd name="adj" fmla="val 5591"/>
              </a:avLst>
            </a:prstGeom>
            <a:solidFill>
              <a:schemeClr val="lt1"/>
            </a:solidFill>
            <a:ln>
              <a:noFill/>
            </a:ln>
            <a:effectLst>
              <a:outerShdw blurRad="190500" sx="104999" sy="104999" algn="ctr" rotWithShape="0">
                <a:srgbClr val="000000">
                  <a:alpha val="298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5"/>
            <p:cNvSpPr/>
            <p:nvPr/>
          </p:nvSpPr>
          <p:spPr>
            <a:xfrm>
              <a:off x="4653145" y="1989273"/>
              <a:ext cx="1296000" cy="1296000"/>
            </a:xfrm>
            <a:prstGeom prst="roundRect">
              <a:avLst>
                <a:gd name="adj" fmla="val 5591"/>
              </a:avLst>
            </a:prstGeom>
            <a:solidFill>
              <a:schemeClr val="lt1"/>
            </a:solidFill>
            <a:ln>
              <a:noFill/>
            </a:ln>
            <a:effectLst>
              <a:outerShdw blurRad="190500" sx="104999" sy="104999" algn="ctr" rotWithShape="0">
                <a:srgbClr val="000000">
                  <a:alpha val="298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43;p5"/>
            <p:cNvSpPr/>
            <p:nvPr/>
          </p:nvSpPr>
          <p:spPr>
            <a:xfrm>
              <a:off x="6271209" y="1989273"/>
              <a:ext cx="1296000" cy="1296000"/>
            </a:xfrm>
            <a:prstGeom prst="roundRect">
              <a:avLst>
                <a:gd name="adj" fmla="val 5591"/>
              </a:avLst>
            </a:prstGeom>
            <a:solidFill>
              <a:schemeClr val="lt1"/>
            </a:solidFill>
            <a:ln>
              <a:noFill/>
            </a:ln>
            <a:effectLst>
              <a:outerShdw blurRad="190500" sx="104999" sy="104999" algn="ctr" rotWithShape="0">
                <a:srgbClr val="000000">
                  <a:alpha val="298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44;p5"/>
            <p:cNvSpPr/>
            <p:nvPr/>
          </p:nvSpPr>
          <p:spPr>
            <a:xfrm>
              <a:off x="7889273" y="1989273"/>
              <a:ext cx="1296000" cy="1296000"/>
            </a:xfrm>
            <a:prstGeom prst="roundRect">
              <a:avLst>
                <a:gd name="adj" fmla="val 5591"/>
              </a:avLst>
            </a:prstGeom>
            <a:solidFill>
              <a:schemeClr val="lt1"/>
            </a:solidFill>
            <a:ln>
              <a:noFill/>
            </a:ln>
            <a:effectLst>
              <a:outerShdw blurRad="190500" sx="104999" sy="104999" algn="ctr" rotWithShape="0">
                <a:srgbClr val="000000">
                  <a:alpha val="298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5;p5"/>
            <p:cNvSpPr/>
            <p:nvPr/>
          </p:nvSpPr>
          <p:spPr>
            <a:xfrm>
              <a:off x="9507336" y="1989273"/>
              <a:ext cx="1296000" cy="1296000"/>
            </a:xfrm>
            <a:prstGeom prst="roundRect">
              <a:avLst>
                <a:gd name="adj" fmla="val 5591"/>
              </a:avLst>
            </a:prstGeom>
            <a:solidFill>
              <a:schemeClr val="lt1"/>
            </a:solidFill>
            <a:ln>
              <a:noFill/>
            </a:ln>
            <a:effectLst>
              <a:outerShdw blurRad="190500" sx="104999" sy="104999" algn="ctr" rotWithShape="0">
                <a:srgbClr val="000000">
                  <a:alpha val="298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6" name="Google Shape;46;p5">
            <a:hlinkClick r:id="" action="ppaction://noaction"/>
          </p:cNvPr>
          <p:cNvSpPr/>
          <p:nvPr/>
        </p:nvSpPr>
        <p:spPr>
          <a:xfrm>
            <a:off x="9507840" y="2376836"/>
            <a:ext cx="1296000" cy="1296000"/>
          </a:xfrm>
          <a:prstGeom prst="roundRect">
            <a:avLst>
              <a:gd name="adj" fmla="val 5591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47;p5">
            <a:hlinkClick r:id="" action="ppaction://noaction"/>
          </p:cNvPr>
          <p:cNvSpPr/>
          <p:nvPr/>
        </p:nvSpPr>
        <p:spPr>
          <a:xfrm>
            <a:off x="1417521" y="3952309"/>
            <a:ext cx="1296000" cy="1296000"/>
          </a:xfrm>
          <a:prstGeom prst="roundRect">
            <a:avLst>
              <a:gd name="adj" fmla="val 5591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8;p5">
            <a:hlinkClick r:id="" action="ppaction://noaction"/>
          </p:cNvPr>
          <p:cNvSpPr/>
          <p:nvPr/>
        </p:nvSpPr>
        <p:spPr>
          <a:xfrm>
            <a:off x="3035585" y="3952309"/>
            <a:ext cx="1296000" cy="1296000"/>
          </a:xfrm>
          <a:prstGeom prst="roundRect">
            <a:avLst>
              <a:gd name="adj" fmla="val 5591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5">
            <a:hlinkClick r:id="rId5" action="ppaction://hlinksldjump"/>
          </p:cNvPr>
          <p:cNvSpPr/>
          <p:nvPr/>
        </p:nvSpPr>
        <p:spPr>
          <a:xfrm>
            <a:off x="4653649" y="3952309"/>
            <a:ext cx="1296000" cy="1296000"/>
          </a:xfrm>
          <a:prstGeom prst="roundRect">
            <a:avLst>
              <a:gd name="adj" fmla="val 5591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50;p5">
            <a:hlinkClick r:id="" action="ppaction://noaction"/>
          </p:cNvPr>
          <p:cNvSpPr/>
          <p:nvPr/>
        </p:nvSpPr>
        <p:spPr>
          <a:xfrm>
            <a:off x="6271713" y="3952309"/>
            <a:ext cx="1296000" cy="1296000"/>
          </a:xfrm>
          <a:prstGeom prst="roundRect">
            <a:avLst>
              <a:gd name="adj" fmla="val 5591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5">
            <a:hlinkClick r:id="" action="ppaction://noaction"/>
          </p:cNvPr>
          <p:cNvSpPr/>
          <p:nvPr/>
        </p:nvSpPr>
        <p:spPr>
          <a:xfrm>
            <a:off x="7889777" y="3952309"/>
            <a:ext cx="1296000" cy="1296000"/>
          </a:xfrm>
          <a:prstGeom prst="roundRect">
            <a:avLst>
              <a:gd name="adj" fmla="val 5591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5">
            <a:hlinkClick r:id="" action="ppaction://noaction"/>
          </p:cNvPr>
          <p:cNvSpPr/>
          <p:nvPr/>
        </p:nvSpPr>
        <p:spPr>
          <a:xfrm>
            <a:off x="9507840" y="3952309"/>
            <a:ext cx="1296000" cy="1296000"/>
          </a:xfrm>
          <a:prstGeom prst="roundRect">
            <a:avLst>
              <a:gd name="adj" fmla="val 5591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0 Text and Image">
  <p:cSld name="010 Text and Image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4"/>
          <p:cNvSpPr txBox="1">
            <a:spLocks noGrp="1"/>
          </p:cNvSpPr>
          <p:nvPr>
            <p:ph type="title"/>
          </p:nvPr>
        </p:nvSpPr>
        <p:spPr>
          <a:xfrm>
            <a:off x="411275" y="1727000"/>
            <a:ext cx="4458300" cy="2377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2pPr>
            <a:lvl3pPr lvl="2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3pPr>
            <a:lvl4pPr lvl="3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4pPr>
            <a:lvl5pPr lvl="4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5pPr>
            <a:lvl6pPr lvl="5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6pPr>
            <a:lvl7pPr lvl="6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7pPr>
            <a:lvl8pPr lvl="7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8pPr>
            <a:lvl9pPr lvl="8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9pPr>
          </a:lstStyle>
          <a:p>
            <a:endParaRPr/>
          </a:p>
        </p:txBody>
      </p:sp>
      <p:sp>
        <p:nvSpPr>
          <p:cNvPr id="181" name="Google Shape;181;p14"/>
          <p:cNvSpPr txBox="1">
            <a:spLocks noGrp="1"/>
          </p:cNvSpPr>
          <p:nvPr>
            <p:ph type="subTitle" idx="1"/>
          </p:nvPr>
        </p:nvSpPr>
        <p:spPr>
          <a:xfrm>
            <a:off x="411275" y="5029775"/>
            <a:ext cx="44583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7750141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1 Background image">
  <p:cSld name="011 Background image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5"/>
          <p:cNvSpPr txBox="1">
            <a:spLocks noGrp="1"/>
          </p:cNvSpPr>
          <p:nvPr>
            <p:ph type="title"/>
          </p:nvPr>
        </p:nvSpPr>
        <p:spPr>
          <a:xfrm>
            <a:off x="7223375" y="2088000"/>
            <a:ext cx="4458300" cy="2377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4658011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2 Percentages">
  <p:cSld name="012 Percentages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6"/>
          <p:cNvSpPr txBox="1">
            <a:spLocks noGrp="1"/>
          </p:cNvSpPr>
          <p:nvPr>
            <p:ph type="title" hasCustomPrompt="1"/>
          </p:nvPr>
        </p:nvSpPr>
        <p:spPr>
          <a:xfrm>
            <a:off x="2703038" y="1918250"/>
            <a:ext cx="3510300" cy="12573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r>
              <a:t>xx%</a:t>
            </a:r>
          </a:p>
        </p:txBody>
      </p:sp>
      <p:sp>
        <p:nvSpPr>
          <p:cNvPr id="186" name="Google Shape;186;p16"/>
          <p:cNvSpPr txBox="1">
            <a:spLocks noGrp="1"/>
          </p:cNvSpPr>
          <p:nvPr>
            <p:ph type="title" idx="2"/>
          </p:nvPr>
        </p:nvSpPr>
        <p:spPr>
          <a:xfrm>
            <a:off x="415600" y="4409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9pPr>
          </a:lstStyle>
          <a:p>
            <a:endParaRPr/>
          </a:p>
        </p:txBody>
      </p:sp>
      <p:sp>
        <p:nvSpPr>
          <p:cNvPr id="187" name="Google Shape;187;p16"/>
          <p:cNvSpPr txBox="1">
            <a:spLocks noGrp="1"/>
          </p:cNvSpPr>
          <p:nvPr>
            <p:ph type="title" idx="3" hasCustomPrompt="1"/>
          </p:nvPr>
        </p:nvSpPr>
        <p:spPr>
          <a:xfrm>
            <a:off x="2703038" y="3582888"/>
            <a:ext cx="3510300" cy="12573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r>
              <a:t>xx%</a:t>
            </a:r>
          </a:p>
        </p:txBody>
      </p:sp>
      <p:sp>
        <p:nvSpPr>
          <p:cNvPr id="188" name="Google Shape;188;p16"/>
          <p:cNvSpPr txBox="1">
            <a:spLocks noGrp="1"/>
          </p:cNvSpPr>
          <p:nvPr>
            <p:ph type="title" idx="4" hasCustomPrompt="1"/>
          </p:nvPr>
        </p:nvSpPr>
        <p:spPr>
          <a:xfrm>
            <a:off x="2703038" y="5247525"/>
            <a:ext cx="3510300" cy="12573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r>
              <a:t>xx%</a:t>
            </a:r>
          </a:p>
        </p:txBody>
      </p:sp>
      <p:sp>
        <p:nvSpPr>
          <p:cNvPr id="189" name="Google Shape;189;p16"/>
          <p:cNvSpPr txBox="1">
            <a:spLocks noGrp="1"/>
          </p:cNvSpPr>
          <p:nvPr>
            <p:ph type="body" idx="1"/>
          </p:nvPr>
        </p:nvSpPr>
        <p:spPr>
          <a:xfrm>
            <a:off x="6269900" y="5399925"/>
            <a:ext cx="5448600" cy="9252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190" name="Google Shape;190;p16"/>
          <p:cNvSpPr txBox="1">
            <a:spLocks noGrp="1"/>
          </p:cNvSpPr>
          <p:nvPr>
            <p:ph type="body" idx="5"/>
          </p:nvPr>
        </p:nvSpPr>
        <p:spPr>
          <a:xfrm>
            <a:off x="6269900" y="3657625"/>
            <a:ext cx="5448600" cy="9252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191" name="Google Shape;191;p16"/>
          <p:cNvSpPr txBox="1">
            <a:spLocks noGrp="1"/>
          </p:cNvSpPr>
          <p:nvPr>
            <p:ph type="body" idx="6"/>
          </p:nvPr>
        </p:nvSpPr>
        <p:spPr>
          <a:xfrm>
            <a:off x="6269900" y="1915325"/>
            <a:ext cx="5448600" cy="9252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grpSp>
        <p:nvGrpSpPr>
          <p:cNvPr id="192" name="Google Shape;192;p16"/>
          <p:cNvGrpSpPr/>
          <p:nvPr/>
        </p:nvGrpSpPr>
        <p:grpSpPr>
          <a:xfrm rot="-8306747">
            <a:off x="10342698" y="-4814"/>
            <a:ext cx="2020206" cy="1442474"/>
            <a:chOff x="3509104" y="949065"/>
            <a:chExt cx="1958007" cy="1398062"/>
          </a:xfrm>
        </p:grpSpPr>
        <p:sp>
          <p:nvSpPr>
            <p:cNvPr id="193" name="Google Shape;193;p16"/>
            <p:cNvSpPr/>
            <p:nvPr/>
          </p:nvSpPr>
          <p:spPr>
            <a:xfrm rot="-1931549">
              <a:off x="4302435" y="1607360"/>
              <a:ext cx="1124007" cy="477020"/>
            </a:xfrm>
            <a:custGeom>
              <a:avLst/>
              <a:gdLst/>
              <a:ahLst/>
              <a:cxnLst/>
              <a:rect l="l" t="t" r="r" b="b"/>
              <a:pathLst>
                <a:path w="814737" h="345768" extrusionOk="0">
                  <a:moveTo>
                    <a:pt x="804830" y="218856"/>
                  </a:moveTo>
                  <a:cubicBezTo>
                    <a:pt x="729155" y="367840"/>
                    <a:pt x="532086" y="146335"/>
                    <a:pt x="320040" y="184960"/>
                  </a:cubicBezTo>
                  <a:cubicBezTo>
                    <a:pt x="175786" y="210973"/>
                    <a:pt x="80404" y="251176"/>
                    <a:pt x="0" y="345769"/>
                  </a:cubicBezTo>
                  <a:cubicBezTo>
                    <a:pt x="409903" y="-232038"/>
                    <a:pt x="889963" y="51742"/>
                    <a:pt x="804830" y="2188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194;p16"/>
            <p:cNvSpPr/>
            <p:nvPr/>
          </p:nvSpPr>
          <p:spPr>
            <a:xfrm>
              <a:off x="3963048" y="949065"/>
              <a:ext cx="553783" cy="1135180"/>
            </a:xfrm>
            <a:custGeom>
              <a:avLst/>
              <a:gdLst/>
              <a:ahLst/>
              <a:cxnLst/>
              <a:rect l="l" t="t" r="r" b="b"/>
              <a:pathLst>
                <a:path w="401292" h="822594" extrusionOk="0">
                  <a:moveTo>
                    <a:pt x="401279" y="442645"/>
                  </a:moveTo>
                  <a:cubicBezTo>
                    <a:pt x="400491" y="299179"/>
                    <a:pt x="351618" y="151772"/>
                    <a:pt x="246777" y="54025"/>
                  </a:cubicBezTo>
                  <a:cubicBezTo>
                    <a:pt x="223129" y="31954"/>
                    <a:pt x="195539" y="11458"/>
                    <a:pt x="163220" y="3576"/>
                  </a:cubicBezTo>
                  <a:cubicBezTo>
                    <a:pt x="87545" y="-16131"/>
                    <a:pt x="2411" y="48507"/>
                    <a:pt x="47" y="126547"/>
                  </a:cubicBezTo>
                  <a:cubicBezTo>
                    <a:pt x="-2318" y="217987"/>
                    <a:pt x="85969" y="281049"/>
                    <a:pt x="150607" y="345687"/>
                  </a:cubicBezTo>
                  <a:cubicBezTo>
                    <a:pt x="275155" y="468658"/>
                    <a:pt x="335852" y="648385"/>
                    <a:pt x="316933" y="822594"/>
                  </a:cubicBezTo>
                  <a:cubicBezTo>
                    <a:pt x="369748" y="705930"/>
                    <a:pt x="402067" y="570346"/>
                    <a:pt x="401279" y="4426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195;p16"/>
            <p:cNvSpPr/>
            <p:nvPr/>
          </p:nvSpPr>
          <p:spPr>
            <a:xfrm rot="972124">
              <a:off x="3553815" y="1552776"/>
              <a:ext cx="806965" cy="435346"/>
            </a:xfrm>
            <a:custGeom>
              <a:avLst/>
              <a:gdLst/>
              <a:ahLst/>
              <a:cxnLst/>
              <a:rect l="l" t="t" r="r" b="b"/>
              <a:pathLst>
                <a:path w="584842" h="315514" extrusionOk="0">
                  <a:moveTo>
                    <a:pt x="277415" y="198059"/>
                  </a:moveTo>
                  <a:cubicBezTo>
                    <a:pt x="234848" y="209883"/>
                    <a:pt x="194646" y="229590"/>
                    <a:pt x="150503" y="235896"/>
                  </a:cubicBezTo>
                  <a:cubicBezTo>
                    <a:pt x="93747" y="244567"/>
                    <a:pt x="28320" y="228802"/>
                    <a:pt x="6248" y="167316"/>
                  </a:cubicBezTo>
                  <a:cubicBezTo>
                    <a:pt x="-5576" y="134208"/>
                    <a:pt x="-58" y="97948"/>
                    <a:pt x="18072" y="68781"/>
                  </a:cubicBezTo>
                  <a:cubicBezTo>
                    <a:pt x="63004" y="-6105"/>
                    <a:pt x="148926" y="-5316"/>
                    <a:pt x="224601" y="4931"/>
                  </a:cubicBezTo>
                  <a:cubicBezTo>
                    <a:pt x="471331" y="38827"/>
                    <a:pt x="571442" y="272945"/>
                    <a:pt x="584843" y="315512"/>
                  </a:cubicBezTo>
                  <a:cubicBezTo>
                    <a:pt x="584843" y="316300"/>
                    <a:pt x="449259" y="150762"/>
                    <a:pt x="277415" y="19805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0745890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3 Six columns">
  <p:cSld name="013 Six columns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7"/>
          <p:cNvSpPr txBox="1">
            <a:spLocks noGrp="1"/>
          </p:cNvSpPr>
          <p:nvPr>
            <p:ph type="subTitle" idx="1"/>
          </p:nvPr>
        </p:nvSpPr>
        <p:spPr>
          <a:xfrm>
            <a:off x="415600" y="1706400"/>
            <a:ext cx="32505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98" name="Google Shape;198;p17"/>
          <p:cNvSpPr txBox="1">
            <a:spLocks noGrp="1"/>
          </p:cNvSpPr>
          <p:nvPr>
            <p:ph type="subTitle" idx="2"/>
          </p:nvPr>
        </p:nvSpPr>
        <p:spPr>
          <a:xfrm>
            <a:off x="415600" y="3182125"/>
            <a:ext cx="32505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99" name="Google Shape;199;p17"/>
          <p:cNvSpPr txBox="1">
            <a:spLocks noGrp="1"/>
          </p:cNvSpPr>
          <p:nvPr>
            <p:ph type="subTitle" idx="3"/>
          </p:nvPr>
        </p:nvSpPr>
        <p:spPr>
          <a:xfrm>
            <a:off x="415600" y="4687580"/>
            <a:ext cx="32505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200" name="Google Shape;200;p17"/>
          <p:cNvSpPr txBox="1">
            <a:spLocks noGrp="1"/>
          </p:cNvSpPr>
          <p:nvPr>
            <p:ph type="subTitle" idx="4"/>
          </p:nvPr>
        </p:nvSpPr>
        <p:spPr>
          <a:xfrm>
            <a:off x="4266987" y="1723750"/>
            <a:ext cx="32505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201" name="Google Shape;201;p17"/>
          <p:cNvSpPr txBox="1">
            <a:spLocks noGrp="1"/>
          </p:cNvSpPr>
          <p:nvPr>
            <p:ph type="subTitle" idx="5"/>
          </p:nvPr>
        </p:nvSpPr>
        <p:spPr>
          <a:xfrm>
            <a:off x="4266987" y="3182125"/>
            <a:ext cx="32505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202" name="Google Shape;202;p17"/>
          <p:cNvSpPr txBox="1">
            <a:spLocks noGrp="1"/>
          </p:cNvSpPr>
          <p:nvPr>
            <p:ph type="subTitle" idx="6"/>
          </p:nvPr>
        </p:nvSpPr>
        <p:spPr>
          <a:xfrm>
            <a:off x="4266987" y="4687580"/>
            <a:ext cx="32505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203" name="Google Shape;203;p1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04" name="Google Shape;204;p17"/>
          <p:cNvSpPr txBox="1">
            <a:spLocks noGrp="1"/>
          </p:cNvSpPr>
          <p:nvPr>
            <p:ph type="body" idx="7"/>
          </p:nvPr>
        </p:nvSpPr>
        <p:spPr>
          <a:xfrm>
            <a:off x="4266987" y="2132600"/>
            <a:ext cx="3250500" cy="83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205" name="Google Shape;205;p17"/>
          <p:cNvSpPr txBox="1">
            <a:spLocks noGrp="1"/>
          </p:cNvSpPr>
          <p:nvPr>
            <p:ph type="body" idx="8"/>
          </p:nvPr>
        </p:nvSpPr>
        <p:spPr>
          <a:xfrm>
            <a:off x="4266987" y="5104400"/>
            <a:ext cx="3250500" cy="83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rtl="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rtl="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206" name="Google Shape;206;p17"/>
          <p:cNvSpPr txBox="1">
            <a:spLocks noGrp="1"/>
          </p:cNvSpPr>
          <p:nvPr>
            <p:ph type="body" idx="9"/>
          </p:nvPr>
        </p:nvSpPr>
        <p:spPr>
          <a:xfrm>
            <a:off x="4266987" y="3580400"/>
            <a:ext cx="3250500" cy="83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rtl="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rtl="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207" name="Google Shape;207;p17"/>
          <p:cNvSpPr txBox="1">
            <a:spLocks noGrp="1"/>
          </p:cNvSpPr>
          <p:nvPr>
            <p:ph type="body" idx="13"/>
          </p:nvPr>
        </p:nvSpPr>
        <p:spPr>
          <a:xfrm>
            <a:off x="415600" y="2132600"/>
            <a:ext cx="3250500" cy="83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rtl="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rtl="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208" name="Google Shape;208;p17"/>
          <p:cNvSpPr txBox="1">
            <a:spLocks noGrp="1"/>
          </p:cNvSpPr>
          <p:nvPr>
            <p:ph type="body" idx="14"/>
          </p:nvPr>
        </p:nvSpPr>
        <p:spPr>
          <a:xfrm>
            <a:off x="415600" y="5104400"/>
            <a:ext cx="3250500" cy="83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rtl="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rtl="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209" name="Google Shape;209;p17"/>
          <p:cNvSpPr txBox="1">
            <a:spLocks noGrp="1"/>
          </p:cNvSpPr>
          <p:nvPr>
            <p:ph type="body" idx="15"/>
          </p:nvPr>
        </p:nvSpPr>
        <p:spPr>
          <a:xfrm>
            <a:off x="415600" y="3580400"/>
            <a:ext cx="3250500" cy="83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rtl="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rtl="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grpSp>
        <p:nvGrpSpPr>
          <p:cNvPr id="210" name="Google Shape;210;p17"/>
          <p:cNvGrpSpPr/>
          <p:nvPr/>
        </p:nvGrpSpPr>
        <p:grpSpPr>
          <a:xfrm>
            <a:off x="7285317" y="963390"/>
            <a:ext cx="4700732" cy="5054674"/>
            <a:chOff x="7285317" y="963390"/>
            <a:chExt cx="4700732" cy="5054674"/>
          </a:xfrm>
        </p:grpSpPr>
        <p:sp>
          <p:nvSpPr>
            <p:cNvPr id="211" name="Google Shape;211;p17"/>
            <p:cNvSpPr/>
            <p:nvPr/>
          </p:nvSpPr>
          <p:spPr>
            <a:xfrm flipH="1">
              <a:off x="7980647" y="5438139"/>
              <a:ext cx="3318891" cy="165944"/>
            </a:xfrm>
            <a:custGeom>
              <a:avLst/>
              <a:gdLst/>
              <a:ahLst/>
              <a:cxnLst/>
              <a:rect l="l" t="t" r="r" b="b"/>
              <a:pathLst>
                <a:path w="4724400" h="236219" extrusionOk="0">
                  <a:moveTo>
                    <a:pt x="2362200" y="236220"/>
                  </a:moveTo>
                  <a:cubicBezTo>
                    <a:pt x="3663315" y="236220"/>
                    <a:pt x="4724400" y="182880"/>
                    <a:pt x="4724400" y="118110"/>
                  </a:cubicBezTo>
                  <a:cubicBezTo>
                    <a:pt x="4724400" y="52388"/>
                    <a:pt x="3663315" y="0"/>
                    <a:pt x="2362200" y="0"/>
                  </a:cubicBezTo>
                  <a:cubicBezTo>
                    <a:pt x="1061085" y="0"/>
                    <a:pt x="0" y="53340"/>
                    <a:pt x="0" y="118110"/>
                  </a:cubicBezTo>
                  <a:cubicBezTo>
                    <a:pt x="0" y="182880"/>
                    <a:pt x="1061085" y="236220"/>
                    <a:pt x="2362200" y="236220"/>
                  </a:cubicBezTo>
                  <a:close/>
                </a:path>
              </a:pathLst>
            </a:custGeom>
            <a:solidFill>
              <a:srgbClr val="000000">
                <a:alpha val="234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Google Shape;212;p17"/>
            <p:cNvSpPr/>
            <p:nvPr/>
          </p:nvSpPr>
          <p:spPr>
            <a:xfrm rot="2700000" flipH="1">
              <a:off x="7973724" y="2005738"/>
              <a:ext cx="3323920" cy="3323920"/>
            </a:xfrm>
            <a:custGeom>
              <a:avLst/>
              <a:gdLst/>
              <a:ahLst/>
              <a:cxnLst/>
              <a:rect l="l" t="t" r="r" b="b"/>
              <a:pathLst>
                <a:path w="4724354" h="4724354" extrusionOk="0">
                  <a:moveTo>
                    <a:pt x="4724355" y="2362177"/>
                  </a:moveTo>
                  <a:cubicBezTo>
                    <a:pt x="4724355" y="3666772"/>
                    <a:pt x="3666772" y="4724355"/>
                    <a:pt x="2362177" y="4724355"/>
                  </a:cubicBezTo>
                  <a:cubicBezTo>
                    <a:pt x="1057583" y="4724355"/>
                    <a:pt x="0" y="3666772"/>
                    <a:pt x="0" y="2362177"/>
                  </a:cubicBezTo>
                  <a:cubicBezTo>
                    <a:pt x="0" y="1057583"/>
                    <a:pt x="1057583" y="0"/>
                    <a:pt x="2362177" y="0"/>
                  </a:cubicBezTo>
                  <a:cubicBezTo>
                    <a:pt x="3666772" y="0"/>
                    <a:pt x="4724355" y="1057583"/>
                    <a:pt x="4724355" y="23621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13" name="Google Shape;213;p17"/>
            <p:cNvGrpSpPr/>
            <p:nvPr/>
          </p:nvGrpSpPr>
          <p:grpSpPr>
            <a:xfrm flipH="1">
              <a:off x="9116725" y="2445393"/>
              <a:ext cx="1060695" cy="1784047"/>
              <a:chOff x="3083744" y="1423529"/>
              <a:chExt cx="913447" cy="1536382"/>
            </a:xfrm>
          </p:grpSpPr>
          <p:sp>
            <p:nvSpPr>
              <p:cNvPr id="214" name="Google Shape;214;p17"/>
              <p:cNvSpPr/>
              <p:nvPr/>
            </p:nvSpPr>
            <p:spPr>
              <a:xfrm>
                <a:off x="3375209" y="2458896"/>
                <a:ext cx="330517" cy="439102"/>
              </a:xfrm>
              <a:custGeom>
                <a:avLst/>
                <a:gdLst/>
                <a:ahLst/>
                <a:cxnLst/>
                <a:rect l="l" t="t" r="r" b="b"/>
                <a:pathLst>
                  <a:path w="330517" h="439102" extrusionOk="0">
                    <a:moveTo>
                      <a:pt x="0" y="0"/>
                    </a:moveTo>
                    <a:lnTo>
                      <a:pt x="330517" y="0"/>
                    </a:lnTo>
                    <a:lnTo>
                      <a:pt x="330517" y="439103"/>
                    </a:lnTo>
                    <a:lnTo>
                      <a:pt x="0" y="439103"/>
                    </a:lnTo>
                    <a:close/>
                  </a:path>
                </a:pathLst>
              </a:custGeom>
              <a:solidFill>
                <a:srgbClr val="56484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5" name="Google Shape;215;p17"/>
              <p:cNvSpPr/>
              <p:nvPr/>
            </p:nvSpPr>
            <p:spPr>
              <a:xfrm>
                <a:off x="3375209" y="2502711"/>
                <a:ext cx="330517" cy="108584"/>
              </a:xfrm>
              <a:custGeom>
                <a:avLst/>
                <a:gdLst/>
                <a:ahLst/>
                <a:cxnLst/>
                <a:rect l="l" t="t" r="r" b="b"/>
                <a:pathLst>
                  <a:path w="330517" h="108584" extrusionOk="0">
                    <a:moveTo>
                      <a:pt x="0" y="40957"/>
                    </a:moveTo>
                    <a:lnTo>
                      <a:pt x="330517" y="0"/>
                    </a:lnTo>
                    <a:lnTo>
                      <a:pt x="330517" y="66675"/>
                    </a:lnTo>
                    <a:lnTo>
                      <a:pt x="0" y="108585"/>
                    </a:lnTo>
                    <a:close/>
                  </a:path>
                </a:pathLst>
              </a:custGeom>
              <a:solidFill>
                <a:srgbClr val="86736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6" name="Google Shape;216;p17"/>
              <p:cNvSpPr/>
              <p:nvPr/>
            </p:nvSpPr>
            <p:spPr>
              <a:xfrm>
                <a:off x="3375209" y="2625583"/>
                <a:ext cx="330517" cy="108585"/>
              </a:xfrm>
              <a:custGeom>
                <a:avLst/>
                <a:gdLst/>
                <a:ahLst/>
                <a:cxnLst/>
                <a:rect l="l" t="t" r="r" b="b"/>
                <a:pathLst>
                  <a:path w="330517" h="108585" extrusionOk="0">
                    <a:moveTo>
                      <a:pt x="0" y="40958"/>
                    </a:moveTo>
                    <a:cubicBezTo>
                      <a:pt x="110490" y="27623"/>
                      <a:pt x="220027" y="13335"/>
                      <a:pt x="330517" y="0"/>
                    </a:cubicBezTo>
                    <a:cubicBezTo>
                      <a:pt x="330517" y="22860"/>
                      <a:pt x="330517" y="44767"/>
                      <a:pt x="330517" y="67628"/>
                    </a:cubicBezTo>
                    <a:cubicBezTo>
                      <a:pt x="220027" y="80963"/>
                      <a:pt x="110490" y="95250"/>
                      <a:pt x="0" y="108585"/>
                    </a:cubicBezTo>
                    <a:cubicBezTo>
                      <a:pt x="0" y="86678"/>
                      <a:pt x="0" y="63817"/>
                      <a:pt x="0" y="40958"/>
                    </a:cubicBezTo>
                    <a:close/>
                  </a:path>
                </a:pathLst>
              </a:custGeom>
              <a:solidFill>
                <a:srgbClr val="86736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7" name="Google Shape;217;p17"/>
              <p:cNvSpPr/>
              <p:nvPr/>
            </p:nvSpPr>
            <p:spPr>
              <a:xfrm>
                <a:off x="3375209" y="2748456"/>
                <a:ext cx="330517" cy="109537"/>
              </a:xfrm>
              <a:custGeom>
                <a:avLst/>
                <a:gdLst/>
                <a:ahLst/>
                <a:cxnLst/>
                <a:rect l="l" t="t" r="r" b="b"/>
                <a:pathLst>
                  <a:path w="330517" h="109537" extrusionOk="0">
                    <a:moveTo>
                      <a:pt x="0" y="41910"/>
                    </a:moveTo>
                    <a:lnTo>
                      <a:pt x="330517" y="0"/>
                    </a:lnTo>
                    <a:lnTo>
                      <a:pt x="330517" y="67627"/>
                    </a:lnTo>
                    <a:lnTo>
                      <a:pt x="0" y="109538"/>
                    </a:lnTo>
                    <a:close/>
                  </a:path>
                </a:pathLst>
              </a:custGeom>
              <a:solidFill>
                <a:srgbClr val="86736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" name="Google Shape;218;p17"/>
              <p:cNvSpPr/>
              <p:nvPr/>
            </p:nvSpPr>
            <p:spPr>
              <a:xfrm>
                <a:off x="3375209" y="2897999"/>
                <a:ext cx="330517" cy="61912"/>
              </a:xfrm>
              <a:custGeom>
                <a:avLst/>
                <a:gdLst/>
                <a:ahLst/>
                <a:cxnLst/>
                <a:rect l="l" t="t" r="r" b="b"/>
                <a:pathLst>
                  <a:path w="330517" h="61912" extrusionOk="0">
                    <a:moveTo>
                      <a:pt x="81915" y="61913"/>
                    </a:moveTo>
                    <a:lnTo>
                      <a:pt x="247650" y="61913"/>
                    </a:lnTo>
                    <a:lnTo>
                      <a:pt x="33051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44F5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9" name="Google Shape;219;p17"/>
              <p:cNvSpPr/>
              <p:nvPr/>
            </p:nvSpPr>
            <p:spPr>
              <a:xfrm>
                <a:off x="3083744" y="1423529"/>
                <a:ext cx="913447" cy="1036320"/>
              </a:xfrm>
              <a:custGeom>
                <a:avLst/>
                <a:gdLst/>
                <a:ahLst/>
                <a:cxnLst/>
                <a:rect l="l" t="t" r="r" b="b"/>
                <a:pathLst>
                  <a:path w="913447" h="1036320" extrusionOk="0">
                    <a:moveTo>
                      <a:pt x="456247" y="0"/>
                    </a:moveTo>
                    <a:cubicBezTo>
                      <a:pt x="708660" y="0"/>
                      <a:pt x="913447" y="204788"/>
                      <a:pt x="913447" y="457200"/>
                    </a:cubicBezTo>
                    <a:cubicBezTo>
                      <a:pt x="913447" y="613410"/>
                      <a:pt x="835342" y="750570"/>
                      <a:pt x="716280" y="833438"/>
                    </a:cubicBezTo>
                    <a:cubicBezTo>
                      <a:pt x="655320" y="875348"/>
                      <a:pt x="621982" y="940118"/>
                      <a:pt x="621982" y="1014413"/>
                    </a:cubicBezTo>
                    <a:lnTo>
                      <a:pt x="621982" y="1036320"/>
                    </a:lnTo>
                    <a:lnTo>
                      <a:pt x="291465" y="1036320"/>
                    </a:lnTo>
                    <a:lnTo>
                      <a:pt x="291465" y="1014413"/>
                    </a:lnTo>
                    <a:cubicBezTo>
                      <a:pt x="291465" y="940118"/>
                      <a:pt x="258127" y="876300"/>
                      <a:pt x="197167" y="833438"/>
                    </a:cubicBezTo>
                    <a:cubicBezTo>
                      <a:pt x="78105" y="750570"/>
                      <a:pt x="0" y="613410"/>
                      <a:pt x="0" y="457200"/>
                    </a:cubicBezTo>
                    <a:cubicBezTo>
                      <a:pt x="0" y="204788"/>
                      <a:pt x="203835" y="0"/>
                      <a:pt x="4562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0" name="Google Shape;220;p17"/>
              <p:cNvSpPr/>
              <p:nvPr/>
            </p:nvSpPr>
            <p:spPr>
              <a:xfrm>
                <a:off x="3274244" y="1789289"/>
                <a:ext cx="532447" cy="669607"/>
              </a:xfrm>
              <a:custGeom>
                <a:avLst/>
                <a:gdLst/>
                <a:ahLst/>
                <a:cxnLst/>
                <a:rect l="l" t="t" r="r" b="b"/>
                <a:pathLst>
                  <a:path w="532447" h="669607" extrusionOk="0">
                    <a:moveTo>
                      <a:pt x="303847" y="669607"/>
                    </a:moveTo>
                    <a:lnTo>
                      <a:pt x="303847" y="228600"/>
                    </a:lnTo>
                    <a:lnTo>
                      <a:pt x="228600" y="228600"/>
                    </a:lnTo>
                    <a:lnTo>
                      <a:pt x="228600" y="669607"/>
                    </a:lnTo>
                    <a:lnTo>
                      <a:pt x="178117" y="669607"/>
                    </a:lnTo>
                    <a:lnTo>
                      <a:pt x="178117" y="228600"/>
                    </a:lnTo>
                    <a:lnTo>
                      <a:pt x="114300" y="228600"/>
                    </a:lnTo>
                    <a:cubicBezTo>
                      <a:pt x="82867" y="228600"/>
                      <a:pt x="54292" y="216217"/>
                      <a:pt x="33338" y="195263"/>
                    </a:cubicBezTo>
                    <a:cubicBezTo>
                      <a:pt x="12382" y="174308"/>
                      <a:pt x="0" y="145733"/>
                      <a:pt x="0" y="114300"/>
                    </a:cubicBezTo>
                    <a:cubicBezTo>
                      <a:pt x="0" y="82867"/>
                      <a:pt x="12382" y="54292"/>
                      <a:pt x="33338" y="33338"/>
                    </a:cubicBezTo>
                    <a:cubicBezTo>
                      <a:pt x="54292" y="12382"/>
                      <a:pt x="82867" y="0"/>
                      <a:pt x="114300" y="0"/>
                    </a:cubicBezTo>
                    <a:cubicBezTo>
                      <a:pt x="145732" y="0"/>
                      <a:pt x="174307" y="12382"/>
                      <a:pt x="195263" y="33338"/>
                    </a:cubicBezTo>
                    <a:cubicBezTo>
                      <a:pt x="216217" y="54292"/>
                      <a:pt x="228600" y="82867"/>
                      <a:pt x="228600" y="114300"/>
                    </a:cubicBezTo>
                    <a:lnTo>
                      <a:pt x="228600" y="178117"/>
                    </a:lnTo>
                    <a:lnTo>
                      <a:pt x="303847" y="178117"/>
                    </a:lnTo>
                    <a:lnTo>
                      <a:pt x="303847" y="114300"/>
                    </a:lnTo>
                    <a:cubicBezTo>
                      <a:pt x="303847" y="82867"/>
                      <a:pt x="316230" y="54292"/>
                      <a:pt x="337185" y="33338"/>
                    </a:cubicBezTo>
                    <a:cubicBezTo>
                      <a:pt x="358140" y="12382"/>
                      <a:pt x="386715" y="0"/>
                      <a:pt x="418147" y="0"/>
                    </a:cubicBezTo>
                    <a:cubicBezTo>
                      <a:pt x="449580" y="0"/>
                      <a:pt x="478155" y="12382"/>
                      <a:pt x="499110" y="33338"/>
                    </a:cubicBezTo>
                    <a:cubicBezTo>
                      <a:pt x="520065" y="54292"/>
                      <a:pt x="532447" y="82867"/>
                      <a:pt x="532447" y="114300"/>
                    </a:cubicBezTo>
                    <a:cubicBezTo>
                      <a:pt x="532447" y="145733"/>
                      <a:pt x="520065" y="174308"/>
                      <a:pt x="499110" y="195263"/>
                    </a:cubicBezTo>
                    <a:cubicBezTo>
                      <a:pt x="478155" y="216217"/>
                      <a:pt x="449580" y="228600"/>
                      <a:pt x="418147" y="228600"/>
                    </a:cubicBezTo>
                    <a:lnTo>
                      <a:pt x="354330" y="228600"/>
                    </a:lnTo>
                    <a:lnTo>
                      <a:pt x="354330" y="669607"/>
                    </a:lnTo>
                    <a:lnTo>
                      <a:pt x="303847" y="669607"/>
                    </a:lnTo>
                    <a:lnTo>
                      <a:pt x="303847" y="669607"/>
                    </a:lnTo>
                    <a:close/>
                    <a:moveTo>
                      <a:pt x="354330" y="114300"/>
                    </a:moveTo>
                    <a:lnTo>
                      <a:pt x="354330" y="178117"/>
                    </a:lnTo>
                    <a:lnTo>
                      <a:pt x="418147" y="178117"/>
                    </a:lnTo>
                    <a:cubicBezTo>
                      <a:pt x="435292" y="178117"/>
                      <a:pt x="451485" y="170497"/>
                      <a:pt x="462915" y="159067"/>
                    </a:cubicBezTo>
                    <a:cubicBezTo>
                      <a:pt x="474345" y="147638"/>
                      <a:pt x="481965" y="131445"/>
                      <a:pt x="481965" y="114300"/>
                    </a:cubicBezTo>
                    <a:cubicBezTo>
                      <a:pt x="481965" y="97155"/>
                      <a:pt x="475297" y="80963"/>
                      <a:pt x="462915" y="69532"/>
                    </a:cubicBezTo>
                    <a:cubicBezTo>
                      <a:pt x="451485" y="58102"/>
                      <a:pt x="435292" y="50482"/>
                      <a:pt x="418147" y="50482"/>
                    </a:cubicBezTo>
                    <a:cubicBezTo>
                      <a:pt x="401003" y="50482"/>
                      <a:pt x="384810" y="57150"/>
                      <a:pt x="373380" y="69532"/>
                    </a:cubicBezTo>
                    <a:cubicBezTo>
                      <a:pt x="360997" y="80963"/>
                      <a:pt x="354330" y="96202"/>
                      <a:pt x="354330" y="114300"/>
                    </a:cubicBezTo>
                    <a:lnTo>
                      <a:pt x="354330" y="114300"/>
                    </a:lnTo>
                    <a:close/>
                    <a:moveTo>
                      <a:pt x="114300" y="178117"/>
                    </a:moveTo>
                    <a:lnTo>
                      <a:pt x="178117" y="178117"/>
                    </a:lnTo>
                    <a:lnTo>
                      <a:pt x="178117" y="114300"/>
                    </a:lnTo>
                    <a:cubicBezTo>
                      <a:pt x="178117" y="97155"/>
                      <a:pt x="171450" y="80963"/>
                      <a:pt x="159067" y="69532"/>
                    </a:cubicBezTo>
                    <a:cubicBezTo>
                      <a:pt x="147638" y="58102"/>
                      <a:pt x="131445" y="50482"/>
                      <a:pt x="114300" y="50482"/>
                    </a:cubicBezTo>
                    <a:cubicBezTo>
                      <a:pt x="97155" y="50482"/>
                      <a:pt x="80963" y="57150"/>
                      <a:pt x="69532" y="69532"/>
                    </a:cubicBezTo>
                    <a:cubicBezTo>
                      <a:pt x="58102" y="80963"/>
                      <a:pt x="50482" y="97155"/>
                      <a:pt x="50482" y="114300"/>
                    </a:cubicBezTo>
                    <a:cubicBezTo>
                      <a:pt x="50482" y="131445"/>
                      <a:pt x="57150" y="147638"/>
                      <a:pt x="69532" y="159067"/>
                    </a:cubicBezTo>
                    <a:cubicBezTo>
                      <a:pt x="80963" y="170497"/>
                      <a:pt x="96202" y="178117"/>
                      <a:pt x="114300" y="17811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21" name="Google Shape;221;p17"/>
            <p:cNvSpPr/>
            <p:nvPr/>
          </p:nvSpPr>
          <p:spPr>
            <a:xfrm rot="7455879" flipH="1">
              <a:off x="11171862" y="4635829"/>
              <a:ext cx="388451" cy="796271"/>
            </a:xfrm>
            <a:custGeom>
              <a:avLst/>
              <a:gdLst/>
              <a:ahLst/>
              <a:cxnLst/>
              <a:rect l="l" t="t" r="r" b="b"/>
              <a:pathLst>
                <a:path w="401292" h="822594" extrusionOk="0">
                  <a:moveTo>
                    <a:pt x="401279" y="442645"/>
                  </a:moveTo>
                  <a:cubicBezTo>
                    <a:pt x="400491" y="299179"/>
                    <a:pt x="351618" y="151772"/>
                    <a:pt x="246777" y="54025"/>
                  </a:cubicBezTo>
                  <a:cubicBezTo>
                    <a:pt x="223129" y="31954"/>
                    <a:pt x="195539" y="11458"/>
                    <a:pt x="163220" y="3576"/>
                  </a:cubicBezTo>
                  <a:cubicBezTo>
                    <a:pt x="87545" y="-16131"/>
                    <a:pt x="2411" y="48507"/>
                    <a:pt x="47" y="126547"/>
                  </a:cubicBezTo>
                  <a:cubicBezTo>
                    <a:pt x="-2318" y="217987"/>
                    <a:pt x="85969" y="281049"/>
                    <a:pt x="150607" y="345687"/>
                  </a:cubicBezTo>
                  <a:cubicBezTo>
                    <a:pt x="275155" y="468658"/>
                    <a:pt x="335852" y="648385"/>
                    <a:pt x="316933" y="822594"/>
                  </a:cubicBezTo>
                  <a:cubicBezTo>
                    <a:pt x="369748" y="705930"/>
                    <a:pt x="402067" y="570346"/>
                    <a:pt x="401279" y="44264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" name="Google Shape;222;p17"/>
            <p:cNvSpPr/>
            <p:nvPr/>
          </p:nvSpPr>
          <p:spPr>
            <a:xfrm rot="7455879" flipH="1">
              <a:off x="10842267" y="5046858"/>
              <a:ext cx="566127" cy="305418"/>
            </a:xfrm>
            <a:custGeom>
              <a:avLst/>
              <a:gdLst/>
              <a:ahLst/>
              <a:cxnLst/>
              <a:rect l="l" t="t" r="r" b="b"/>
              <a:pathLst>
                <a:path w="584842" h="315514" extrusionOk="0">
                  <a:moveTo>
                    <a:pt x="277415" y="198059"/>
                  </a:moveTo>
                  <a:cubicBezTo>
                    <a:pt x="234848" y="209883"/>
                    <a:pt x="194646" y="229590"/>
                    <a:pt x="150503" y="235896"/>
                  </a:cubicBezTo>
                  <a:cubicBezTo>
                    <a:pt x="93747" y="244567"/>
                    <a:pt x="28320" y="228802"/>
                    <a:pt x="6248" y="167316"/>
                  </a:cubicBezTo>
                  <a:cubicBezTo>
                    <a:pt x="-5576" y="134208"/>
                    <a:pt x="-58" y="97948"/>
                    <a:pt x="18072" y="68781"/>
                  </a:cubicBezTo>
                  <a:cubicBezTo>
                    <a:pt x="63004" y="-6105"/>
                    <a:pt x="148926" y="-5316"/>
                    <a:pt x="224601" y="4931"/>
                  </a:cubicBezTo>
                  <a:cubicBezTo>
                    <a:pt x="471331" y="38827"/>
                    <a:pt x="571442" y="272945"/>
                    <a:pt x="584843" y="315512"/>
                  </a:cubicBezTo>
                  <a:cubicBezTo>
                    <a:pt x="584843" y="316300"/>
                    <a:pt x="449259" y="150762"/>
                    <a:pt x="277415" y="19805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23" name="Google Shape;223;p17"/>
            <p:cNvGrpSpPr/>
            <p:nvPr/>
          </p:nvGrpSpPr>
          <p:grpSpPr>
            <a:xfrm rot="1838072" flipH="1">
              <a:off x="10048323" y="1294601"/>
              <a:ext cx="1524479" cy="819629"/>
              <a:chOff x="3448893" y="949065"/>
              <a:chExt cx="2173513" cy="1168580"/>
            </a:xfrm>
          </p:grpSpPr>
          <p:sp>
            <p:nvSpPr>
              <p:cNvPr id="224" name="Google Shape;224;p17"/>
              <p:cNvSpPr/>
              <p:nvPr/>
            </p:nvSpPr>
            <p:spPr>
              <a:xfrm>
                <a:off x="4498069" y="1640485"/>
                <a:ext cx="1124337" cy="477160"/>
              </a:xfrm>
              <a:custGeom>
                <a:avLst/>
                <a:gdLst/>
                <a:ahLst/>
                <a:cxnLst/>
                <a:rect l="l" t="t" r="r" b="b"/>
                <a:pathLst>
                  <a:path w="814737" h="345768" extrusionOk="0">
                    <a:moveTo>
                      <a:pt x="804830" y="218856"/>
                    </a:moveTo>
                    <a:cubicBezTo>
                      <a:pt x="729155" y="367840"/>
                      <a:pt x="532086" y="146335"/>
                      <a:pt x="320040" y="184960"/>
                    </a:cubicBezTo>
                    <a:cubicBezTo>
                      <a:pt x="175786" y="210973"/>
                      <a:pt x="80404" y="251176"/>
                      <a:pt x="0" y="345769"/>
                    </a:cubicBezTo>
                    <a:cubicBezTo>
                      <a:pt x="409903" y="-232038"/>
                      <a:pt x="889963" y="51742"/>
                      <a:pt x="804830" y="21885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5" name="Google Shape;225;p17"/>
              <p:cNvSpPr/>
              <p:nvPr/>
            </p:nvSpPr>
            <p:spPr>
              <a:xfrm>
                <a:off x="3963048" y="949065"/>
                <a:ext cx="553783" cy="1135180"/>
              </a:xfrm>
              <a:custGeom>
                <a:avLst/>
                <a:gdLst/>
                <a:ahLst/>
                <a:cxnLst/>
                <a:rect l="l" t="t" r="r" b="b"/>
                <a:pathLst>
                  <a:path w="401292" h="822594" extrusionOk="0">
                    <a:moveTo>
                      <a:pt x="401279" y="442645"/>
                    </a:moveTo>
                    <a:cubicBezTo>
                      <a:pt x="400491" y="299179"/>
                      <a:pt x="351618" y="151772"/>
                      <a:pt x="246777" y="54025"/>
                    </a:cubicBezTo>
                    <a:cubicBezTo>
                      <a:pt x="223129" y="31954"/>
                      <a:pt x="195539" y="11458"/>
                      <a:pt x="163220" y="3576"/>
                    </a:cubicBezTo>
                    <a:cubicBezTo>
                      <a:pt x="87545" y="-16131"/>
                      <a:pt x="2411" y="48507"/>
                      <a:pt x="47" y="126547"/>
                    </a:cubicBezTo>
                    <a:cubicBezTo>
                      <a:pt x="-2318" y="217987"/>
                      <a:pt x="85969" y="281049"/>
                      <a:pt x="150607" y="345687"/>
                    </a:cubicBezTo>
                    <a:cubicBezTo>
                      <a:pt x="275155" y="468658"/>
                      <a:pt x="335852" y="648385"/>
                      <a:pt x="316933" y="822594"/>
                    </a:cubicBezTo>
                    <a:cubicBezTo>
                      <a:pt x="369748" y="705930"/>
                      <a:pt x="402067" y="570346"/>
                      <a:pt x="401279" y="44264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6" name="Google Shape;226;p17"/>
              <p:cNvSpPr/>
              <p:nvPr/>
            </p:nvSpPr>
            <p:spPr>
              <a:xfrm>
                <a:off x="3448893" y="1450622"/>
                <a:ext cx="807082" cy="435409"/>
              </a:xfrm>
              <a:custGeom>
                <a:avLst/>
                <a:gdLst/>
                <a:ahLst/>
                <a:cxnLst/>
                <a:rect l="l" t="t" r="r" b="b"/>
                <a:pathLst>
                  <a:path w="584842" h="315514" extrusionOk="0">
                    <a:moveTo>
                      <a:pt x="277415" y="198059"/>
                    </a:moveTo>
                    <a:cubicBezTo>
                      <a:pt x="234848" y="209883"/>
                      <a:pt x="194646" y="229590"/>
                      <a:pt x="150503" y="235896"/>
                    </a:cubicBezTo>
                    <a:cubicBezTo>
                      <a:pt x="93747" y="244567"/>
                      <a:pt x="28320" y="228802"/>
                      <a:pt x="6248" y="167316"/>
                    </a:cubicBezTo>
                    <a:cubicBezTo>
                      <a:pt x="-5576" y="134208"/>
                      <a:pt x="-58" y="97948"/>
                      <a:pt x="18072" y="68781"/>
                    </a:cubicBezTo>
                    <a:cubicBezTo>
                      <a:pt x="63004" y="-6105"/>
                      <a:pt x="148926" y="-5316"/>
                      <a:pt x="224601" y="4931"/>
                    </a:cubicBezTo>
                    <a:cubicBezTo>
                      <a:pt x="471331" y="38827"/>
                      <a:pt x="571442" y="272945"/>
                      <a:pt x="584843" y="315512"/>
                    </a:cubicBezTo>
                    <a:cubicBezTo>
                      <a:pt x="584843" y="316300"/>
                      <a:pt x="449259" y="150762"/>
                      <a:pt x="277415" y="19805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27" name="Google Shape;227;p17"/>
          <p:cNvGrpSpPr/>
          <p:nvPr/>
        </p:nvGrpSpPr>
        <p:grpSpPr>
          <a:xfrm>
            <a:off x="8331140" y="4414401"/>
            <a:ext cx="2609093" cy="1110917"/>
            <a:chOff x="4487664" y="-1392325"/>
            <a:chExt cx="3997997" cy="1702034"/>
          </a:xfrm>
        </p:grpSpPr>
        <p:grpSp>
          <p:nvGrpSpPr>
            <p:cNvPr id="228" name="Google Shape;228;p17"/>
            <p:cNvGrpSpPr/>
            <p:nvPr/>
          </p:nvGrpSpPr>
          <p:grpSpPr>
            <a:xfrm>
              <a:off x="5041805" y="-1392325"/>
              <a:ext cx="2896971" cy="1702034"/>
              <a:chOff x="4692026" y="4370063"/>
              <a:chExt cx="2807959" cy="1649737"/>
            </a:xfrm>
          </p:grpSpPr>
          <p:sp>
            <p:nvSpPr>
              <p:cNvPr id="229" name="Google Shape;229;p17"/>
              <p:cNvSpPr/>
              <p:nvPr/>
            </p:nvSpPr>
            <p:spPr>
              <a:xfrm>
                <a:off x="4692026" y="4370063"/>
                <a:ext cx="2807065" cy="1649730"/>
              </a:xfrm>
              <a:custGeom>
                <a:avLst/>
                <a:gdLst/>
                <a:ahLst/>
                <a:cxnLst/>
                <a:rect l="l" t="t" r="r" b="b"/>
                <a:pathLst>
                  <a:path w="1685925" h="1649730" extrusionOk="0">
                    <a:moveTo>
                      <a:pt x="0" y="0"/>
                    </a:moveTo>
                    <a:lnTo>
                      <a:pt x="1685925" y="0"/>
                    </a:lnTo>
                    <a:lnTo>
                      <a:pt x="1685925" y="1649730"/>
                    </a:lnTo>
                    <a:lnTo>
                      <a:pt x="0" y="164973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0" name="Google Shape;230;p17"/>
              <p:cNvSpPr/>
              <p:nvPr/>
            </p:nvSpPr>
            <p:spPr>
              <a:xfrm>
                <a:off x="6377940" y="4370070"/>
                <a:ext cx="1122045" cy="1649730"/>
              </a:xfrm>
              <a:custGeom>
                <a:avLst/>
                <a:gdLst/>
                <a:ahLst/>
                <a:cxnLst/>
                <a:rect l="l" t="t" r="r" b="b"/>
                <a:pathLst>
                  <a:path w="1122045" h="1649730" extrusionOk="0">
                    <a:moveTo>
                      <a:pt x="0" y="0"/>
                    </a:moveTo>
                    <a:lnTo>
                      <a:pt x="1122045" y="0"/>
                    </a:lnTo>
                    <a:lnTo>
                      <a:pt x="1122045" y="1649730"/>
                    </a:lnTo>
                    <a:lnTo>
                      <a:pt x="0" y="1649730"/>
                    </a:lnTo>
                    <a:close/>
                  </a:path>
                </a:pathLst>
              </a:custGeom>
              <a:solidFill>
                <a:srgbClr val="000000">
                  <a:alpha val="162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31" name="Google Shape;231;p17"/>
            <p:cNvSpPr/>
            <p:nvPr/>
          </p:nvSpPr>
          <p:spPr>
            <a:xfrm>
              <a:off x="4487664" y="-1392204"/>
              <a:ext cx="2295387" cy="421902"/>
            </a:xfrm>
            <a:custGeom>
              <a:avLst/>
              <a:gdLst/>
              <a:ahLst/>
              <a:cxnLst/>
              <a:rect l="l" t="t" r="r" b="b"/>
              <a:pathLst>
                <a:path w="2223135" h="408622" extrusionOk="0">
                  <a:moveTo>
                    <a:pt x="537210" y="0"/>
                  </a:moveTo>
                  <a:lnTo>
                    <a:pt x="2223135" y="0"/>
                  </a:lnTo>
                  <a:lnTo>
                    <a:pt x="1684973" y="408623"/>
                  </a:lnTo>
                  <a:lnTo>
                    <a:pt x="0" y="40862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" name="Google Shape;232;p17"/>
            <p:cNvSpPr/>
            <p:nvPr/>
          </p:nvSpPr>
          <p:spPr>
            <a:xfrm>
              <a:off x="6781332" y="-1392204"/>
              <a:ext cx="1704329" cy="421902"/>
            </a:xfrm>
            <a:custGeom>
              <a:avLst/>
              <a:gdLst/>
              <a:ahLst/>
              <a:cxnLst/>
              <a:rect l="l" t="t" r="r" b="b"/>
              <a:pathLst>
                <a:path w="1650682" h="408622" extrusionOk="0">
                  <a:moveTo>
                    <a:pt x="1122045" y="0"/>
                  </a:moveTo>
                  <a:lnTo>
                    <a:pt x="0" y="0"/>
                  </a:lnTo>
                  <a:lnTo>
                    <a:pt x="528638" y="408623"/>
                  </a:lnTo>
                  <a:lnTo>
                    <a:pt x="1650682" y="40862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" name="Google Shape;233;p17"/>
            <p:cNvSpPr/>
            <p:nvPr/>
          </p:nvSpPr>
          <p:spPr>
            <a:xfrm>
              <a:off x="4487664" y="-1392204"/>
              <a:ext cx="2295387" cy="421902"/>
            </a:xfrm>
            <a:custGeom>
              <a:avLst/>
              <a:gdLst/>
              <a:ahLst/>
              <a:cxnLst/>
              <a:rect l="l" t="t" r="r" b="b"/>
              <a:pathLst>
                <a:path w="2223135" h="408622" extrusionOk="0">
                  <a:moveTo>
                    <a:pt x="537210" y="0"/>
                  </a:moveTo>
                  <a:lnTo>
                    <a:pt x="2223135" y="0"/>
                  </a:lnTo>
                  <a:lnTo>
                    <a:pt x="1684973" y="408623"/>
                  </a:lnTo>
                  <a:lnTo>
                    <a:pt x="0" y="408623"/>
                  </a:lnTo>
                  <a:close/>
                </a:path>
              </a:pathLst>
            </a:custGeom>
            <a:solidFill>
              <a:srgbClr val="FFFFFF">
                <a:alpha val="5809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" name="Google Shape;234;p17"/>
            <p:cNvSpPr/>
            <p:nvPr/>
          </p:nvSpPr>
          <p:spPr>
            <a:xfrm>
              <a:off x="6781332" y="-1392204"/>
              <a:ext cx="1704329" cy="421902"/>
            </a:xfrm>
            <a:custGeom>
              <a:avLst/>
              <a:gdLst/>
              <a:ahLst/>
              <a:cxnLst/>
              <a:rect l="l" t="t" r="r" b="b"/>
              <a:pathLst>
                <a:path w="1650682" h="408622" extrusionOk="0">
                  <a:moveTo>
                    <a:pt x="1122045" y="0"/>
                  </a:moveTo>
                  <a:lnTo>
                    <a:pt x="0" y="0"/>
                  </a:lnTo>
                  <a:lnTo>
                    <a:pt x="528638" y="408623"/>
                  </a:lnTo>
                  <a:lnTo>
                    <a:pt x="1650682" y="408623"/>
                  </a:lnTo>
                  <a:close/>
                </a:path>
              </a:pathLst>
            </a:custGeom>
            <a:solidFill>
              <a:srgbClr val="FFFFFF">
                <a:alpha val="245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7245357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4 Map">
  <p:cSld name="014 Map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8"/>
          <p:cNvSpPr txBox="1">
            <a:spLocks noGrp="1"/>
          </p:cNvSpPr>
          <p:nvPr>
            <p:ph type="subTitle" idx="1"/>
          </p:nvPr>
        </p:nvSpPr>
        <p:spPr>
          <a:xfrm>
            <a:off x="8225931" y="1882375"/>
            <a:ext cx="33978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237" name="Google Shape;237;p18"/>
          <p:cNvSpPr txBox="1">
            <a:spLocks noGrp="1"/>
          </p:cNvSpPr>
          <p:nvPr>
            <p:ph type="subTitle" idx="2"/>
          </p:nvPr>
        </p:nvSpPr>
        <p:spPr>
          <a:xfrm>
            <a:off x="8225931" y="4102757"/>
            <a:ext cx="33978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238" name="Google Shape;238;p18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39" name="Google Shape;239;p18"/>
          <p:cNvSpPr txBox="1">
            <a:spLocks noGrp="1"/>
          </p:cNvSpPr>
          <p:nvPr>
            <p:ph type="body" idx="3"/>
          </p:nvPr>
        </p:nvSpPr>
        <p:spPr>
          <a:xfrm>
            <a:off x="8225925" y="2318375"/>
            <a:ext cx="3397800" cy="155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240" name="Google Shape;240;p18"/>
          <p:cNvSpPr txBox="1">
            <a:spLocks noGrp="1"/>
          </p:cNvSpPr>
          <p:nvPr>
            <p:ph type="body" idx="4"/>
          </p:nvPr>
        </p:nvSpPr>
        <p:spPr>
          <a:xfrm>
            <a:off x="8225925" y="4506700"/>
            <a:ext cx="3397800" cy="155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grpSp>
        <p:nvGrpSpPr>
          <p:cNvPr id="241" name="Google Shape;241;p18"/>
          <p:cNvGrpSpPr/>
          <p:nvPr/>
        </p:nvGrpSpPr>
        <p:grpSpPr>
          <a:xfrm rot="2700000">
            <a:off x="-211065" y="5320778"/>
            <a:ext cx="2020292" cy="1442535"/>
            <a:chOff x="3509104" y="949065"/>
            <a:chExt cx="1958007" cy="1398062"/>
          </a:xfrm>
        </p:grpSpPr>
        <p:sp>
          <p:nvSpPr>
            <p:cNvPr id="242" name="Google Shape;242;p18"/>
            <p:cNvSpPr/>
            <p:nvPr/>
          </p:nvSpPr>
          <p:spPr>
            <a:xfrm rot="-1931549">
              <a:off x="4302435" y="1607360"/>
              <a:ext cx="1124007" cy="477020"/>
            </a:xfrm>
            <a:custGeom>
              <a:avLst/>
              <a:gdLst/>
              <a:ahLst/>
              <a:cxnLst/>
              <a:rect l="l" t="t" r="r" b="b"/>
              <a:pathLst>
                <a:path w="814737" h="345768" extrusionOk="0">
                  <a:moveTo>
                    <a:pt x="804830" y="218856"/>
                  </a:moveTo>
                  <a:cubicBezTo>
                    <a:pt x="729155" y="367840"/>
                    <a:pt x="532086" y="146335"/>
                    <a:pt x="320040" y="184960"/>
                  </a:cubicBezTo>
                  <a:cubicBezTo>
                    <a:pt x="175786" y="210973"/>
                    <a:pt x="80404" y="251176"/>
                    <a:pt x="0" y="345769"/>
                  </a:cubicBezTo>
                  <a:cubicBezTo>
                    <a:pt x="409903" y="-232038"/>
                    <a:pt x="889963" y="51742"/>
                    <a:pt x="804830" y="21885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" name="Google Shape;243;p18"/>
            <p:cNvSpPr/>
            <p:nvPr/>
          </p:nvSpPr>
          <p:spPr>
            <a:xfrm>
              <a:off x="3963048" y="949065"/>
              <a:ext cx="553783" cy="1135180"/>
            </a:xfrm>
            <a:custGeom>
              <a:avLst/>
              <a:gdLst/>
              <a:ahLst/>
              <a:cxnLst/>
              <a:rect l="l" t="t" r="r" b="b"/>
              <a:pathLst>
                <a:path w="401292" h="822594" extrusionOk="0">
                  <a:moveTo>
                    <a:pt x="401279" y="442645"/>
                  </a:moveTo>
                  <a:cubicBezTo>
                    <a:pt x="400491" y="299179"/>
                    <a:pt x="351618" y="151772"/>
                    <a:pt x="246777" y="54025"/>
                  </a:cubicBezTo>
                  <a:cubicBezTo>
                    <a:pt x="223129" y="31954"/>
                    <a:pt x="195539" y="11458"/>
                    <a:pt x="163220" y="3576"/>
                  </a:cubicBezTo>
                  <a:cubicBezTo>
                    <a:pt x="87545" y="-16131"/>
                    <a:pt x="2411" y="48507"/>
                    <a:pt x="47" y="126547"/>
                  </a:cubicBezTo>
                  <a:cubicBezTo>
                    <a:pt x="-2318" y="217987"/>
                    <a:pt x="85969" y="281049"/>
                    <a:pt x="150607" y="345687"/>
                  </a:cubicBezTo>
                  <a:cubicBezTo>
                    <a:pt x="275155" y="468658"/>
                    <a:pt x="335852" y="648385"/>
                    <a:pt x="316933" y="822594"/>
                  </a:cubicBezTo>
                  <a:cubicBezTo>
                    <a:pt x="369748" y="705930"/>
                    <a:pt x="402067" y="570346"/>
                    <a:pt x="401279" y="4426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" name="Google Shape;244;p18"/>
            <p:cNvSpPr/>
            <p:nvPr/>
          </p:nvSpPr>
          <p:spPr>
            <a:xfrm rot="972124">
              <a:off x="3553815" y="1552776"/>
              <a:ext cx="806965" cy="435346"/>
            </a:xfrm>
            <a:custGeom>
              <a:avLst/>
              <a:gdLst/>
              <a:ahLst/>
              <a:cxnLst/>
              <a:rect l="l" t="t" r="r" b="b"/>
              <a:pathLst>
                <a:path w="584842" h="315514" extrusionOk="0">
                  <a:moveTo>
                    <a:pt x="277415" y="198059"/>
                  </a:moveTo>
                  <a:cubicBezTo>
                    <a:pt x="234848" y="209883"/>
                    <a:pt x="194646" y="229590"/>
                    <a:pt x="150503" y="235896"/>
                  </a:cubicBezTo>
                  <a:cubicBezTo>
                    <a:pt x="93747" y="244567"/>
                    <a:pt x="28320" y="228802"/>
                    <a:pt x="6248" y="167316"/>
                  </a:cubicBezTo>
                  <a:cubicBezTo>
                    <a:pt x="-5576" y="134208"/>
                    <a:pt x="-58" y="97948"/>
                    <a:pt x="18072" y="68781"/>
                  </a:cubicBezTo>
                  <a:cubicBezTo>
                    <a:pt x="63004" y="-6105"/>
                    <a:pt x="148926" y="-5316"/>
                    <a:pt x="224601" y="4931"/>
                  </a:cubicBezTo>
                  <a:cubicBezTo>
                    <a:pt x="471331" y="38827"/>
                    <a:pt x="571442" y="272945"/>
                    <a:pt x="584843" y="315512"/>
                  </a:cubicBezTo>
                  <a:cubicBezTo>
                    <a:pt x="584843" y="316300"/>
                    <a:pt x="449259" y="150762"/>
                    <a:pt x="277415" y="19805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9045591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5 Timeline">
  <p:cSld name="015 Timeline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9"/>
          <p:cNvSpPr txBox="1">
            <a:spLocks noGrp="1"/>
          </p:cNvSpPr>
          <p:nvPr>
            <p:ph type="subTitle" idx="1"/>
          </p:nvPr>
        </p:nvSpPr>
        <p:spPr>
          <a:xfrm>
            <a:off x="415600" y="2316000"/>
            <a:ext cx="19977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1pPr>
            <a:lvl2pPr lvl="1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2pPr>
            <a:lvl3pPr lvl="2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3pPr>
            <a:lvl4pPr lvl="3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4pPr>
            <a:lvl5pPr lvl="4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5pPr>
            <a:lvl6pPr lvl="5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6pPr>
            <a:lvl7pPr lvl="6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7pPr>
            <a:lvl8pPr lvl="7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8pPr>
            <a:lvl9pPr lvl="8" algn="ctr" rtl="0">
              <a:spcBef>
                <a:spcPts val="2100"/>
              </a:spcBef>
              <a:spcAft>
                <a:spcPts val="2100"/>
              </a:spcAft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247" name="Google Shape;247;p19"/>
          <p:cNvSpPr txBox="1">
            <a:spLocks noGrp="1"/>
          </p:cNvSpPr>
          <p:nvPr>
            <p:ph type="subTitle" idx="2"/>
          </p:nvPr>
        </p:nvSpPr>
        <p:spPr>
          <a:xfrm>
            <a:off x="2775377" y="2316000"/>
            <a:ext cx="19977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1pPr>
            <a:lvl2pPr lvl="1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2pPr>
            <a:lvl3pPr lvl="2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3pPr>
            <a:lvl4pPr lvl="3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4pPr>
            <a:lvl5pPr lvl="4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5pPr>
            <a:lvl6pPr lvl="5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6pPr>
            <a:lvl7pPr lvl="6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7pPr>
            <a:lvl8pPr lvl="7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8pPr>
            <a:lvl9pPr lvl="8" algn="ctr" rtl="0">
              <a:spcBef>
                <a:spcPts val="2100"/>
              </a:spcBef>
              <a:spcAft>
                <a:spcPts val="2100"/>
              </a:spcAft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248" name="Google Shape;248;p19"/>
          <p:cNvSpPr txBox="1">
            <a:spLocks noGrp="1"/>
          </p:cNvSpPr>
          <p:nvPr>
            <p:ph type="subTitle" idx="3"/>
          </p:nvPr>
        </p:nvSpPr>
        <p:spPr>
          <a:xfrm>
            <a:off x="5135153" y="2342500"/>
            <a:ext cx="19977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1pPr>
            <a:lvl2pPr lvl="1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2pPr>
            <a:lvl3pPr lvl="2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3pPr>
            <a:lvl4pPr lvl="3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4pPr>
            <a:lvl5pPr lvl="4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5pPr>
            <a:lvl6pPr lvl="5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6pPr>
            <a:lvl7pPr lvl="6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7pPr>
            <a:lvl8pPr lvl="7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8pPr>
            <a:lvl9pPr lvl="8" algn="ctr" rtl="0">
              <a:spcBef>
                <a:spcPts val="2100"/>
              </a:spcBef>
              <a:spcAft>
                <a:spcPts val="2100"/>
              </a:spcAft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249" name="Google Shape;249;p19"/>
          <p:cNvSpPr txBox="1">
            <a:spLocks noGrp="1"/>
          </p:cNvSpPr>
          <p:nvPr>
            <p:ph type="subTitle" idx="4"/>
          </p:nvPr>
        </p:nvSpPr>
        <p:spPr>
          <a:xfrm>
            <a:off x="7494930" y="2342500"/>
            <a:ext cx="19977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1pPr>
            <a:lvl2pPr lvl="1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2pPr>
            <a:lvl3pPr lvl="2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3pPr>
            <a:lvl4pPr lvl="3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4pPr>
            <a:lvl5pPr lvl="4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5pPr>
            <a:lvl6pPr lvl="5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6pPr>
            <a:lvl7pPr lvl="6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7pPr>
            <a:lvl8pPr lvl="7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8pPr>
            <a:lvl9pPr lvl="8" algn="ctr" rtl="0">
              <a:spcBef>
                <a:spcPts val="2100"/>
              </a:spcBef>
              <a:spcAft>
                <a:spcPts val="2100"/>
              </a:spcAft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250" name="Google Shape;250;p19"/>
          <p:cNvSpPr txBox="1">
            <a:spLocks noGrp="1"/>
          </p:cNvSpPr>
          <p:nvPr>
            <p:ph type="subTitle" idx="5"/>
          </p:nvPr>
        </p:nvSpPr>
        <p:spPr>
          <a:xfrm>
            <a:off x="9854707" y="2316000"/>
            <a:ext cx="19977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1pPr>
            <a:lvl2pPr lvl="1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2pPr>
            <a:lvl3pPr lvl="2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3pPr>
            <a:lvl4pPr lvl="3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4pPr>
            <a:lvl5pPr lvl="4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5pPr>
            <a:lvl6pPr lvl="5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6pPr>
            <a:lvl7pPr lvl="6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7pPr>
            <a:lvl8pPr lvl="7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8pPr>
            <a:lvl9pPr lvl="8" algn="ctr" rtl="0">
              <a:spcBef>
                <a:spcPts val="2100"/>
              </a:spcBef>
              <a:spcAft>
                <a:spcPts val="2100"/>
              </a:spcAft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251" name="Google Shape;251;p19"/>
          <p:cNvSpPr txBox="1">
            <a:spLocks noGrp="1"/>
          </p:cNvSpPr>
          <p:nvPr>
            <p:ph type="title"/>
          </p:nvPr>
        </p:nvSpPr>
        <p:spPr>
          <a:xfrm>
            <a:off x="415600" y="974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52" name="Google Shape;252;p19"/>
          <p:cNvSpPr txBox="1">
            <a:spLocks noGrp="1"/>
          </p:cNvSpPr>
          <p:nvPr>
            <p:ph type="body" idx="6"/>
          </p:nvPr>
        </p:nvSpPr>
        <p:spPr>
          <a:xfrm>
            <a:off x="415600" y="3238625"/>
            <a:ext cx="1997700" cy="2330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53" name="Google Shape;253;p19"/>
          <p:cNvSpPr txBox="1">
            <a:spLocks noGrp="1"/>
          </p:cNvSpPr>
          <p:nvPr>
            <p:ph type="body" idx="7"/>
          </p:nvPr>
        </p:nvSpPr>
        <p:spPr>
          <a:xfrm>
            <a:off x="2775375" y="3238625"/>
            <a:ext cx="1997700" cy="2330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54" name="Google Shape;254;p19"/>
          <p:cNvSpPr txBox="1">
            <a:spLocks noGrp="1"/>
          </p:cNvSpPr>
          <p:nvPr>
            <p:ph type="body" idx="8"/>
          </p:nvPr>
        </p:nvSpPr>
        <p:spPr>
          <a:xfrm>
            <a:off x="5135150" y="3238625"/>
            <a:ext cx="1997700" cy="2330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55" name="Google Shape;255;p19"/>
          <p:cNvSpPr txBox="1">
            <a:spLocks noGrp="1"/>
          </p:cNvSpPr>
          <p:nvPr>
            <p:ph type="body" idx="9"/>
          </p:nvPr>
        </p:nvSpPr>
        <p:spPr>
          <a:xfrm>
            <a:off x="7494925" y="3238625"/>
            <a:ext cx="1997700" cy="2330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56" name="Google Shape;256;p19"/>
          <p:cNvSpPr txBox="1">
            <a:spLocks noGrp="1"/>
          </p:cNvSpPr>
          <p:nvPr>
            <p:ph type="body" idx="13"/>
          </p:nvPr>
        </p:nvSpPr>
        <p:spPr>
          <a:xfrm>
            <a:off x="9854700" y="3238625"/>
            <a:ext cx="1997700" cy="2330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4320259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6 Title and text left">
  <p:cSld name="016 Title and text left"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0"/>
          <p:cNvSpPr txBox="1">
            <a:spLocks noGrp="1"/>
          </p:cNvSpPr>
          <p:nvPr>
            <p:ph type="title"/>
          </p:nvPr>
        </p:nvSpPr>
        <p:spPr>
          <a:xfrm>
            <a:off x="644200" y="974375"/>
            <a:ext cx="55815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59" name="Google Shape;259;p20"/>
          <p:cNvSpPr txBox="1">
            <a:spLocks noGrp="1"/>
          </p:cNvSpPr>
          <p:nvPr>
            <p:ph type="body" idx="1"/>
          </p:nvPr>
        </p:nvSpPr>
        <p:spPr>
          <a:xfrm>
            <a:off x="644050" y="2097700"/>
            <a:ext cx="5581500" cy="3565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r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010311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7 Title and text right">
  <p:cSld name="017 Title and text right"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1"/>
          <p:cNvSpPr txBox="1">
            <a:spLocks noGrp="1"/>
          </p:cNvSpPr>
          <p:nvPr>
            <p:ph type="title"/>
          </p:nvPr>
        </p:nvSpPr>
        <p:spPr>
          <a:xfrm>
            <a:off x="5978200" y="974375"/>
            <a:ext cx="55815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62" name="Google Shape;262;p21"/>
          <p:cNvSpPr txBox="1">
            <a:spLocks noGrp="1"/>
          </p:cNvSpPr>
          <p:nvPr>
            <p:ph type="body" idx="1"/>
          </p:nvPr>
        </p:nvSpPr>
        <p:spPr>
          <a:xfrm>
            <a:off x="5978300" y="2508425"/>
            <a:ext cx="5581500" cy="3106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8627706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8 Custom Layout 1">
  <p:cSld name="018 Custom Layout 1"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2"/>
          <p:cNvSpPr txBox="1">
            <a:spLocks noGrp="1"/>
          </p:cNvSpPr>
          <p:nvPr>
            <p:ph type="subTitle" idx="1"/>
          </p:nvPr>
        </p:nvSpPr>
        <p:spPr>
          <a:xfrm>
            <a:off x="6130600" y="2516825"/>
            <a:ext cx="55815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265" name="Google Shape;265;p22"/>
          <p:cNvSpPr txBox="1">
            <a:spLocks noGrp="1"/>
          </p:cNvSpPr>
          <p:nvPr>
            <p:ph type="title"/>
          </p:nvPr>
        </p:nvSpPr>
        <p:spPr>
          <a:xfrm>
            <a:off x="6130600" y="974375"/>
            <a:ext cx="55815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ldrich"/>
              <a:buNone/>
              <a:defRPr sz="7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66" name="Google Shape;266;p22"/>
          <p:cNvSpPr txBox="1">
            <a:spLocks noGrp="1"/>
          </p:cNvSpPr>
          <p:nvPr>
            <p:ph type="body" idx="2"/>
          </p:nvPr>
        </p:nvSpPr>
        <p:spPr>
          <a:xfrm>
            <a:off x="6130650" y="3381625"/>
            <a:ext cx="5581500" cy="1341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67" name="Google Shape;267;p22"/>
          <p:cNvSpPr/>
          <p:nvPr/>
        </p:nvSpPr>
        <p:spPr>
          <a:xfrm>
            <a:off x="955602" y="6185591"/>
            <a:ext cx="4877943" cy="243896"/>
          </a:xfrm>
          <a:custGeom>
            <a:avLst/>
            <a:gdLst/>
            <a:ahLst/>
            <a:cxnLst/>
            <a:rect l="l" t="t" r="r" b="b"/>
            <a:pathLst>
              <a:path w="4724400" h="236219" extrusionOk="0">
                <a:moveTo>
                  <a:pt x="2362200" y="236220"/>
                </a:moveTo>
                <a:cubicBezTo>
                  <a:pt x="3663315" y="236220"/>
                  <a:pt x="4724400" y="182880"/>
                  <a:pt x="4724400" y="118110"/>
                </a:cubicBezTo>
                <a:cubicBezTo>
                  <a:pt x="4724400" y="52388"/>
                  <a:pt x="3663315" y="0"/>
                  <a:pt x="2362200" y="0"/>
                </a:cubicBezTo>
                <a:cubicBezTo>
                  <a:pt x="1061085" y="0"/>
                  <a:pt x="0" y="53340"/>
                  <a:pt x="0" y="118110"/>
                </a:cubicBezTo>
                <a:cubicBezTo>
                  <a:pt x="0" y="182880"/>
                  <a:pt x="1061085" y="236220"/>
                  <a:pt x="2362200" y="236220"/>
                </a:cubicBezTo>
                <a:close/>
              </a:path>
            </a:pathLst>
          </a:custGeom>
          <a:solidFill>
            <a:srgbClr val="000000">
              <a:alpha val="2346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22"/>
          <p:cNvSpPr/>
          <p:nvPr/>
        </p:nvSpPr>
        <p:spPr>
          <a:xfrm rot="-2700000">
            <a:off x="955912" y="1142746"/>
            <a:ext cx="4877309" cy="4877309"/>
          </a:xfrm>
          <a:custGeom>
            <a:avLst/>
            <a:gdLst/>
            <a:ahLst/>
            <a:cxnLst/>
            <a:rect l="l" t="t" r="r" b="b"/>
            <a:pathLst>
              <a:path w="4724354" h="4724354" extrusionOk="0">
                <a:moveTo>
                  <a:pt x="4724355" y="2362177"/>
                </a:moveTo>
                <a:cubicBezTo>
                  <a:pt x="4724355" y="3666772"/>
                  <a:pt x="3666772" y="4724355"/>
                  <a:pt x="2362177" y="4724355"/>
                </a:cubicBezTo>
                <a:cubicBezTo>
                  <a:pt x="1057583" y="4724355"/>
                  <a:pt x="0" y="3666772"/>
                  <a:pt x="0" y="2362177"/>
                </a:cubicBezTo>
                <a:cubicBezTo>
                  <a:pt x="0" y="1057583"/>
                  <a:pt x="1057583" y="0"/>
                  <a:pt x="2362177" y="0"/>
                </a:cubicBezTo>
                <a:cubicBezTo>
                  <a:pt x="3666772" y="0"/>
                  <a:pt x="4724355" y="1057583"/>
                  <a:pt x="4724355" y="23621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69" name="Google Shape;269;p22"/>
          <p:cNvGrpSpPr/>
          <p:nvPr/>
        </p:nvGrpSpPr>
        <p:grpSpPr>
          <a:xfrm rot="3456507">
            <a:off x="4979965" y="1382088"/>
            <a:ext cx="2242479" cy="1205659"/>
            <a:chOff x="3448893" y="949065"/>
            <a:chExt cx="2173513" cy="1168580"/>
          </a:xfrm>
        </p:grpSpPr>
        <p:sp>
          <p:nvSpPr>
            <p:cNvPr id="270" name="Google Shape;270;p22"/>
            <p:cNvSpPr/>
            <p:nvPr/>
          </p:nvSpPr>
          <p:spPr>
            <a:xfrm>
              <a:off x="4498069" y="1640485"/>
              <a:ext cx="1124337" cy="477160"/>
            </a:xfrm>
            <a:custGeom>
              <a:avLst/>
              <a:gdLst/>
              <a:ahLst/>
              <a:cxnLst/>
              <a:rect l="l" t="t" r="r" b="b"/>
              <a:pathLst>
                <a:path w="814737" h="345768" extrusionOk="0">
                  <a:moveTo>
                    <a:pt x="804830" y="218856"/>
                  </a:moveTo>
                  <a:cubicBezTo>
                    <a:pt x="729155" y="367840"/>
                    <a:pt x="532086" y="146335"/>
                    <a:pt x="320040" y="184960"/>
                  </a:cubicBezTo>
                  <a:cubicBezTo>
                    <a:pt x="175786" y="210973"/>
                    <a:pt x="80404" y="251176"/>
                    <a:pt x="0" y="345769"/>
                  </a:cubicBezTo>
                  <a:cubicBezTo>
                    <a:pt x="409903" y="-232038"/>
                    <a:pt x="889963" y="51742"/>
                    <a:pt x="804830" y="21885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" name="Google Shape;271;p22"/>
            <p:cNvSpPr/>
            <p:nvPr/>
          </p:nvSpPr>
          <p:spPr>
            <a:xfrm>
              <a:off x="3963048" y="949065"/>
              <a:ext cx="553783" cy="1135180"/>
            </a:xfrm>
            <a:custGeom>
              <a:avLst/>
              <a:gdLst/>
              <a:ahLst/>
              <a:cxnLst/>
              <a:rect l="l" t="t" r="r" b="b"/>
              <a:pathLst>
                <a:path w="401292" h="822594" extrusionOk="0">
                  <a:moveTo>
                    <a:pt x="401279" y="442645"/>
                  </a:moveTo>
                  <a:cubicBezTo>
                    <a:pt x="400491" y="299179"/>
                    <a:pt x="351618" y="151772"/>
                    <a:pt x="246777" y="54025"/>
                  </a:cubicBezTo>
                  <a:cubicBezTo>
                    <a:pt x="223129" y="31954"/>
                    <a:pt x="195539" y="11458"/>
                    <a:pt x="163220" y="3576"/>
                  </a:cubicBezTo>
                  <a:cubicBezTo>
                    <a:pt x="87545" y="-16131"/>
                    <a:pt x="2411" y="48507"/>
                    <a:pt x="47" y="126547"/>
                  </a:cubicBezTo>
                  <a:cubicBezTo>
                    <a:pt x="-2318" y="217987"/>
                    <a:pt x="85969" y="281049"/>
                    <a:pt x="150607" y="345687"/>
                  </a:cubicBezTo>
                  <a:cubicBezTo>
                    <a:pt x="275155" y="468658"/>
                    <a:pt x="335852" y="648385"/>
                    <a:pt x="316933" y="822594"/>
                  </a:cubicBezTo>
                  <a:cubicBezTo>
                    <a:pt x="369748" y="705930"/>
                    <a:pt x="402067" y="570346"/>
                    <a:pt x="401279" y="4426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" name="Google Shape;272;p22"/>
            <p:cNvSpPr/>
            <p:nvPr/>
          </p:nvSpPr>
          <p:spPr>
            <a:xfrm>
              <a:off x="3448893" y="1450622"/>
              <a:ext cx="807082" cy="435409"/>
            </a:xfrm>
            <a:custGeom>
              <a:avLst/>
              <a:gdLst/>
              <a:ahLst/>
              <a:cxnLst/>
              <a:rect l="l" t="t" r="r" b="b"/>
              <a:pathLst>
                <a:path w="584842" h="315514" extrusionOk="0">
                  <a:moveTo>
                    <a:pt x="277415" y="198059"/>
                  </a:moveTo>
                  <a:cubicBezTo>
                    <a:pt x="234848" y="209883"/>
                    <a:pt x="194646" y="229590"/>
                    <a:pt x="150503" y="235896"/>
                  </a:cubicBezTo>
                  <a:cubicBezTo>
                    <a:pt x="93747" y="244567"/>
                    <a:pt x="28320" y="228802"/>
                    <a:pt x="6248" y="167316"/>
                  </a:cubicBezTo>
                  <a:cubicBezTo>
                    <a:pt x="-5576" y="134208"/>
                    <a:pt x="-58" y="97948"/>
                    <a:pt x="18072" y="68781"/>
                  </a:cubicBezTo>
                  <a:cubicBezTo>
                    <a:pt x="63004" y="-6105"/>
                    <a:pt x="148926" y="-5316"/>
                    <a:pt x="224601" y="4931"/>
                  </a:cubicBezTo>
                  <a:cubicBezTo>
                    <a:pt x="471331" y="38827"/>
                    <a:pt x="571442" y="272945"/>
                    <a:pt x="584843" y="315512"/>
                  </a:cubicBezTo>
                  <a:cubicBezTo>
                    <a:pt x="584843" y="316300"/>
                    <a:pt x="449259" y="150762"/>
                    <a:pt x="277415" y="19805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3" name="Google Shape;273;p22"/>
          <p:cNvSpPr/>
          <p:nvPr/>
        </p:nvSpPr>
        <p:spPr>
          <a:xfrm rot="-7451544">
            <a:off x="572724" y="5006105"/>
            <a:ext cx="571261" cy="1171007"/>
          </a:xfrm>
          <a:custGeom>
            <a:avLst/>
            <a:gdLst/>
            <a:ahLst/>
            <a:cxnLst/>
            <a:rect l="l" t="t" r="r" b="b"/>
            <a:pathLst>
              <a:path w="401292" h="822594" extrusionOk="0">
                <a:moveTo>
                  <a:pt x="401279" y="442645"/>
                </a:moveTo>
                <a:cubicBezTo>
                  <a:pt x="400491" y="299179"/>
                  <a:pt x="351618" y="151772"/>
                  <a:pt x="246777" y="54025"/>
                </a:cubicBezTo>
                <a:cubicBezTo>
                  <a:pt x="223129" y="31954"/>
                  <a:pt x="195539" y="11458"/>
                  <a:pt x="163220" y="3576"/>
                </a:cubicBezTo>
                <a:cubicBezTo>
                  <a:pt x="87545" y="-16131"/>
                  <a:pt x="2411" y="48507"/>
                  <a:pt x="47" y="126547"/>
                </a:cubicBezTo>
                <a:cubicBezTo>
                  <a:pt x="-2318" y="217987"/>
                  <a:pt x="85969" y="281049"/>
                  <a:pt x="150607" y="345687"/>
                </a:cubicBezTo>
                <a:cubicBezTo>
                  <a:pt x="275155" y="468658"/>
                  <a:pt x="335852" y="648385"/>
                  <a:pt x="316933" y="822594"/>
                </a:cubicBezTo>
                <a:cubicBezTo>
                  <a:pt x="369748" y="705930"/>
                  <a:pt x="402067" y="570346"/>
                  <a:pt x="401279" y="44264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22"/>
          <p:cNvSpPr/>
          <p:nvPr/>
        </p:nvSpPr>
        <p:spPr>
          <a:xfrm rot="-7451544">
            <a:off x="796177" y="5610134"/>
            <a:ext cx="832554" cy="449151"/>
          </a:xfrm>
          <a:custGeom>
            <a:avLst/>
            <a:gdLst/>
            <a:ahLst/>
            <a:cxnLst/>
            <a:rect l="l" t="t" r="r" b="b"/>
            <a:pathLst>
              <a:path w="584842" h="315514" extrusionOk="0">
                <a:moveTo>
                  <a:pt x="277415" y="198059"/>
                </a:moveTo>
                <a:cubicBezTo>
                  <a:pt x="234848" y="209883"/>
                  <a:pt x="194646" y="229590"/>
                  <a:pt x="150503" y="235896"/>
                </a:cubicBezTo>
                <a:cubicBezTo>
                  <a:pt x="93747" y="244567"/>
                  <a:pt x="28320" y="228802"/>
                  <a:pt x="6248" y="167316"/>
                </a:cubicBezTo>
                <a:cubicBezTo>
                  <a:pt x="-5576" y="134208"/>
                  <a:pt x="-58" y="97948"/>
                  <a:pt x="18072" y="68781"/>
                </a:cubicBezTo>
                <a:cubicBezTo>
                  <a:pt x="63004" y="-6105"/>
                  <a:pt x="148926" y="-5316"/>
                  <a:pt x="224601" y="4931"/>
                </a:cubicBezTo>
                <a:cubicBezTo>
                  <a:pt x="471331" y="38827"/>
                  <a:pt x="571442" y="272945"/>
                  <a:pt x="584843" y="315512"/>
                </a:cubicBezTo>
                <a:cubicBezTo>
                  <a:pt x="584843" y="316300"/>
                  <a:pt x="449259" y="150762"/>
                  <a:pt x="277415" y="19805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75" name="Google Shape;275;p22"/>
          <p:cNvGrpSpPr/>
          <p:nvPr/>
        </p:nvGrpSpPr>
        <p:grpSpPr>
          <a:xfrm rot="-3566290">
            <a:off x="-112998" y="916944"/>
            <a:ext cx="2242471" cy="1205655"/>
            <a:chOff x="3448893" y="949065"/>
            <a:chExt cx="2173513" cy="1168580"/>
          </a:xfrm>
        </p:grpSpPr>
        <p:sp>
          <p:nvSpPr>
            <p:cNvPr id="276" name="Google Shape;276;p22"/>
            <p:cNvSpPr/>
            <p:nvPr/>
          </p:nvSpPr>
          <p:spPr>
            <a:xfrm>
              <a:off x="4498069" y="1640485"/>
              <a:ext cx="1124337" cy="477160"/>
            </a:xfrm>
            <a:custGeom>
              <a:avLst/>
              <a:gdLst/>
              <a:ahLst/>
              <a:cxnLst/>
              <a:rect l="l" t="t" r="r" b="b"/>
              <a:pathLst>
                <a:path w="814737" h="345768" extrusionOk="0">
                  <a:moveTo>
                    <a:pt x="804830" y="218856"/>
                  </a:moveTo>
                  <a:cubicBezTo>
                    <a:pt x="729155" y="367840"/>
                    <a:pt x="532086" y="146335"/>
                    <a:pt x="320040" y="184960"/>
                  </a:cubicBezTo>
                  <a:cubicBezTo>
                    <a:pt x="175786" y="210973"/>
                    <a:pt x="80404" y="251176"/>
                    <a:pt x="0" y="345769"/>
                  </a:cubicBezTo>
                  <a:cubicBezTo>
                    <a:pt x="409903" y="-232038"/>
                    <a:pt x="889963" y="51742"/>
                    <a:pt x="804830" y="21885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" name="Google Shape;277;p22"/>
            <p:cNvSpPr/>
            <p:nvPr/>
          </p:nvSpPr>
          <p:spPr>
            <a:xfrm>
              <a:off x="3963048" y="949065"/>
              <a:ext cx="553783" cy="1135180"/>
            </a:xfrm>
            <a:custGeom>
              <a:avLst/>
              <a:gdLst/>
              <a:ahLst/>
              <a:cxnLst/>
              <a:rect l="l" t="t" r="r" b="b"/>
              <a:pathLst>
                <a:path w="401292" h="822594" extrusionOk="0">
                  <a:moveTo>
                    <a:pt x="401279" y="442645"/>
                  </a:moveTo>
                  <a:cubicBezTo>
                    <a:pt x="400491" y="299179"/>
                    <a:pt x="351618" y="151772"/>
                    <a:pt x="246777" y="54025"/>
                  </a:cubicBezTo>
                  <a:cubicBezTo>
                    <a:pt x="223129" y="31954"/>
                    <a:pt x="195539" y="11458"/>
                    <a:pt x="163220" y="3576"/>
                  </a:cubicBezTo>
                  <a:cubicBezTo>
                    <a:pt x="87545" y="-16131"/>
                    <a:pt x="2411" y="48507"/>
                    <a:pt x="47" y="126547"/>
                  </a:cubicBezTo>
                  <a:cubicBezTo>
                    <a:pt x="-2318" y="217987"/>
                    <a:pt x="85969" y="281049"/>
                    <a:pt x="150607" y="345687"/>
                  </a:cubicBezTo>
                  <a:cubicBezTo>
                    <a:pt x="275155" y="468658"/>
                    <a:pt x="335852" y="648385"/>
                    <a:pt x="316933" y="822594"/>
                  </a:cubicBezTo>
                  <a:cubicBezTo>
                    <a:pt x="369748" y="705930"/>
                    <a:pt x="402067" y="570346"/>
                    <a:pt x="401279" y="44264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" name="Google Shape;278;p22"/>
            <p:cNvSpPr/>
            <p:nvPr/>
          </p:nvSpPr>
          <p:spPr>
            <a:xfrm>
              <a:off x="3448893" y="1450622"/>
              <a:ext cx="807082" cy="435409"/>
            </a:xfrm>
            <a:custGeom>
              <a:avLst/>
              <a:gdLst/>
              <a:ahLst/>
              <a:cxnLst/>
              <a:rect l="l" t="t" r="r" b="b"/>
              <a:pathLst>
                <a:path w="584842" h="315514" extrusionOk="0">
                  <a:moveTo>
                    <a:pt x="277415" y="198059"/>
                  </a:moveTo>
                  <a:cubicBezTo>
                    <a:pt x="234848" y="209883"/>
                    <a:pt x="194646" y="229590"/>
                    <a:pt x="150503" y="235896"/>
                  </a:cubicBezTo>
                  <a:cubicBezTo>
                    <a:pt x="93747" y="244567"/>
                    <a:pt x="28320" y="228802"/>
                    <a:pt x="6248" y="167316"/>
                  </a:cubicBezTo>
                  <a:cubicBezTo>
                    <a:pt x="-5576" y="134208"/>
                    <a:pt x="-58" y="97948"/>
                    <a:pt x="18072" y="68781"/>
                  </a:cubicBezTo>
                  <a:cubicBezTo>
                    <a:pt x="63004" y="-6105"/>
                    <a:pt x="148926" y="-5316"/>
                    <a:pt x="224601" y="4931"/>
                  </a:cubicBezTo>
                  <a:cubicBezTo>
                    <a:pt x="471331" y="38827"/>
                    <a:pt x="571442" y="272945"/>
                    <a:pt x="584843" y="315512"/>
                  </a:cubicBezTo>
                  <a:cubicBezTo>
                    <a:pt x="584843" y="316300"/>
                    <a:pt x="449259" y="150762"/>
                    <a:pt x="277415" y="19805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9" name="Google Shape;279;p22"/>
          <p:cNvGrpSpPr/>
          <p:nvPr/>
        </p:nvGrpSpPr>
        <p:grpSpPr>
          <a:xfrm>
            <a:off x="1377917" y="4654825"/>
            <a:ext cx="3872859" cy="1649101"/>
            <a:chOff x="4487664" y="-1392325"/>
            <a:chExt cx="3997997" cy="1702034"/>
          </a:xfrm>
        </p:grpSpPr>
        <p:grpSp>
          <p:nvGrpSpPr>
            <p:cNvPr id="280" name="Google Shape;280;p22"/>
            <p:cNvGrpSpPr/>
            <p:nvPr/>
          </p:nvGrpSpPr>
          <p:grpSpPr>
            <a:xfrm>
              <a:off x="5041805" y="-1392325"/>
              <a:ext cx="2896971" cy="1702034"/>
              <a:chOff x="4692026" y="4370063"/>
              <a:chExt cx="2807959" cy="1649737"/>
            </a:xfrm>
          </p:grpSpPr>
          <p:sp>
            <p:nvSpPr>
              <p:cNvPr id="281" name="Google Shape;281;p22"/>
              <p:cNvSpPr/>
              <p:nvPr/>
            </p:nvSpPr>
            <p:spPr>
              <a:xfrm>
                <a:off x="4692026" y="4370063"/>
                <a:ext cx="2807065" cy="1649730"/>
              </a:xfrm>
              <a:custGeom>
                <a:avLst/>
                <a:gdLst/>
                <a:ahLst/>
                <a:cxnLst/>
                <a:rect l="l" t="t" r="r" b="b"/>
                <a:pathLst>
                  <a:path w="1685925" h="1649730" extrusionOk="0">
                    <a:moveTo>
                      <a:pt x="0" y="0"/>
                    </a:moveTo>
                    <a:lnTo>
                      <a:pt x="1685925" y="0"/>
                    </a:lnTo>
                    <a:lnTo>
                      <a:pt x="1685925" y="1649730"/>
                    </a:lnTo>
                    <a:lnTo>
                      <a:pt x="0" y="164973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2" name="Google Shape;282;p22"/>
              <p:cNvSpPr/>
              <p:nvPr/>
            </p:nvSpPr>
            <p:spPr>
              <a:xfrm>
                <a:off x="6377940" y="4370070"/>
                <a:ext cx="1122045" cy="1649730"/>
              </a:xfrm>
              <a:custGeom>
                <a:avLst/>
                <a:gdLst/>
                <a:ahLst/>
                <a:cxnLst/>
                <a:rect l="l" t="t" r="r" b="b"/>
                <a:pathLst>
                  <a:path w="1122045" h="1649730" extrusionOk="0">
                    <a:moveTo>
                      <a:pt x="0" y="0"/>
                    </a:moveTo>
                    <a:lnTo>
                      <a:pt x="1122045" y="0"/>
                    </a:lnTo>
                    <a:lnTo>
                      <a:pt x="1122045" y="1649730"/>
                    </a:lnTo>
                    <a:lnTo>
                      <a:pt x="0" y="1649730"/>
                    </a:lnTo>
                    <a:close/>
                  </a:path>
                </a:pathLst>
              </a:custGeom>
              <a:solidFill>
                <a:srgbClr val="000000">
                  <a:alpha val="162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83" name="Google Shape;283;p22"/>
            <p:cNvSpPr/>
            <p:nvPr/>
          </p:nvSpPr>
          <p:spPr>
            <a:xfrm>
              <a:off x="4487664" y="-1392204"/>
              <a:ext cx="2295387" cy="421902"/>
            </a:xfrm>
            <a:custGeom>
              <a:avLst/>
              <a:gdLst/>
              <a:ahLst/>
              <a:cxnLst/>
              <a:rect l="l" t="t" r="r" b="b"/>
              <a:pathLst>
                <a:path w="2223135" h="408622" extrusionOk="0">
                  <a:moveTo>
                    <a:pt x="537210" y="0"/>
                  </a:moveTo>
                  <a:lnTo>
                    <a:pt x="2223135" y="0"/>
                  </a:lnTo>
                  <a:lnTo>
                    <a:pt x="1684973" y="408623"/>
                  </a:lnTo>
                  <a:lnTo>
                    <a:pt x="0" y="40862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" name="Google Shape;284;p22"/>
            <p:cNvSpPr/>
            <p:nvPr/>
          </p:nvSpPr>
          <p:spPr>
            <a:xfrm>
              <a:off x="6781332" y="-1392204"/>
              <a:ext cx="1704329" cy="421902"/>
            </a:xfrm>
            <a:custGeom>
              <a:avLst/>
              <a:gdLst/>
              <a:ahLst/>
              <a:cxnLst/>
              <a:rect l="l" t="t" r="r" b="b"/>
              <a:pathLst>
                <a:path w="1650682" h="408622" extrusionOk="0">
                  <a:moveTo>
                    <a:pt x="1122045" y="0"/>
                  </a:moveTo>
                  <a:lnTo>
                    <a:pt x="0" y="0"/>
                  </a:lnTo>
                  <a:lnTo>
                    <a:pt x="528638" y="408623"/>
                  </a:lnTo>
                  <a:lnTo>
                    <a:pt x="1650682" y="40862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" name="Google Shape;285;p22"/>
            <p:cNvSpPr/>
            <p:nvPr/>
          </p:nvSpPr>
          <p:spPr>
            <a:xfrm>
              <a:off x="4487664" y="-1392204"/>
              <a:ext cx="2295387" cy="421902"/>
            </a:xfrm>
            <a:custGeom>
              <a:avLst/>
              <a:gdLst/>
              <a:ahLst/>
              <a:cxnLst/>
              <a:rect l="l" t="t" r="r" b="b"/>
              <a:pathLst>
                <a:path w="2223135" h="408622" extrusionOk="0">
                  <a:moveTo>
                    <a:pt x="537210" y="0"/>
                  </a:moveTo>
                  <a:lnTo>
                    <a:pt x="2223135" y="0"/>
                  </a:lnTo>
                  <a:lnTo>
                    <a:pt x="1684973" y="408623"/>
                  </a:lnTo>
                  <a:lnTo>
                    <a:pt x="0" y="408623"/>
                  </a:lnTo>
                  <a:close/>
                </a:path>
              </a:pathLst>
            </a:custGeom>
            <a:solidFill>
              <a:srgbClr val="FFFFFF">
                <a:alpha val="5809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" name="Google Shape;286;p22"/>
            <p:cNvSpPr/>
            <p:nvPr/>
          </p:nvSpPr>
          <p:spPr>
            <a:xfrm>
              <a:off x="6781332" y="-1392204"/>
              <a:ext cx="1704329" cy="421902"/>
            </a:xfrm>
            <a:custGeom>
              <a:avLst/>
              <a:gdLst/>
              <a:ahLst/>
              <a:cxnLst/>
              <a:rect l="l" t="t" r="r" b="b"/>
              <a:pathLst>
                <a:path w="1650682" h="408622" extrusionOk="0">
                  <a:moveTo>
                    <a:pt x="1122045" y="0"/>
                  </a:moveTo>
                  <a:lnTo>
                    <a:pt x="0" y="0"/>
                  </a:lnTo>
                  <a:lnTo>
                    <a:pt x="528638" y="408623"/>
                  </a:lnTo>
                  <a:lnTo>
                    <a:pt x="1650682" y="408623"/>
                  </a:lnTo>
                  <a:close/>
                </a:path>
              </a:pathLst>
            </a:custGeom>
            <a:solidFill>
              <a:srgbClr val="FFFFFF">
                <a:alpha val="245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1521192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1 Title">
  <p:cSld name="001 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>
            <a:spLocks noGrp="1"/>
          </p:cNvSpPr>
          <p:nvPr>
            <p:ph type="title"/>
          </p:nvPr>
        </p:nvSpPr>
        <p:spPr>
          <a:xfrm>
            <a:off x="7281351" y="1908325"/>
            <a:ext cx="4578900" cy="2272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7277650" y="4772900"/>
            <a:ext cx="45864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2pPr>
            <a:lvl3pPr lvl="2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3pPr>
            <a:lvl4pPr lvl="3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4pPr>
            <a:lvl5pPr lvl="4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5pPr>
            <a:lvl6pPr lvl="5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6pPr>
            <a:lvl7pPr lvl="6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7pPr>
            <a:lvl8pPr lvl="7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8pPr>
            <a:lvl9pPr lvl="8">
              <a:spcBef>
                <a:spcPts val="2100"/>
              </a:spcBef>
              <a:spcAft>
                <a:spcPts val="210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955602" y="6185591"/>
            <a:ext cx="4877943" cy="243896"/>
          </a:xfrm>
          <a:custGeom>
            <a:avLst/>
            <a:gdLst/>
            <a:ahLst/>
            <a:cxnLst/>
            <a:rect l="l" t="t" r="r" b="b"/>
            <a:pathLst>
              <a:path w="4724400" h="236219" extrusionOk="0">
                <a:moveTo>
                  <a:pt x="2362200" y="236220"/>
                </a:moveTo>
                <a:cubicBezTo>
                  <a:pt x="3663315" y="236220"/>
                  <a:pt x="4724400" y="182880"/>
                  <a:pt x="4724400" y="118110"/>
                </a:cubicBezTo>
                <a:cubicBezTo>
                  <a:pt x="4724400" y="52388"/>
                  <a:pt x="3663315" y="0"/>
                  <a:pt x="2362200" y="0"/>
                </a:cubicBezTo>
                <a:cubicBezTo>
                  <a:pt x="1061085" y="0"/>
                  <a:pt x="0" y="53340"/>
                  <a:pt x="0" y="118110"/>
                </a:cubicBezTo>
                <a:cubicBezTo>
                  <a:pt x="0" y="182880"/>
                  <a:pt x="1061085" y="236220"/>
                  <a:pt x="2362200" y="236220"/>
                </a:cubicBezTo>
                <a:close/>
              </a:path>
            </a:pathLst>
          </a:custGeom>
          <a:solidFill>
            <a:srgbClr val="000000">
              <a:alpha val="2346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2"/>
          <p:cNvSpPr/>
          <p:nvPr/>
        </p:nvSpPr>
        <p:spPr>
          <a:xfrm rot="-2700000">
            <a:off x="955912" y="1142746"/>
            <a:ext cx="4877309" cy="4877309"/>
          </a:xfrm>
          <a:custGeom>
            <a:avLst/>
            <a:gdLst/>
            <a:ahLst/>
            <a:cxnLst/>
            <a:rect l="l" t="t" r="r" b="b"/>
            <a:pathLst>
              <a:path w="4724354" h="4724354" extrusionOk="0">
                <a:moveTo>
                  <a:pt x="4724355" y="2362177"/>
                </a:moveTo>
                <a:cubicBezTo>
                  <a:pt x="4724355" y="3666772"/>
                  <a:pt x="3666772" y="4724355"/>
                  <a:pt x="2362177" y="4724355"/>
                </a:cubicBezTo>
                <a:cubicBezTo>
                  <a:pt x="1057583" y="4724355"/>
                  <a:pt x="0" y="3666772"/>
                  <a:pt x="0" y="2362177"/>
                </a:cubicBezTo>
                <a:cubicBezTo>
                  <a:pt x="0" y="1057583"/>
                  <a:pt x="1057583" y="0"/>
                  <a:pt x="2362177" y="0"/>
                </a:cubicBezTo>
                <a:cubicBezTo>
                  <a:pt x="3666772" y="0"/>
                  <a:pt x="4724355" y="1057583"/>
                  <a:pt x="4724355" y="23621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" name="Google Shape;17;p2"/>
          <p:cNvGrpSpPr/>
          <p:nvPr/>
        </p:nvGrpSpPr>
        <p:grpSpPr>
          <a:xfrm>
            <a:off x="1944105" y="4604275"/>
            <a:ext cx="2896971" cy="1702034"/>
            <a:chOff x="4692026" y="4370063"/>
            <a:chExt cx="2807959" cy="1649737"/>
          </a:xfrm>
        </p:grpSpPr>
        <p:sp>
          <p:nvSpPr>
            <p:cNvPr id="18" name="Google Shape;18;p2"/>
            <p:cNvSpPr/>
            <p:nvPr/>
          </p:nvSpPr>
          <p:spPr>
            <a:xfrm>
              <a:off x="4692026" y="4370063"/>
              <a:ext cx="2807065" cy="1649730"/>
            </a:xfrm>
            <a:custGeom>
              <a:avLst/>
              <a:gdLst/>
              <a:ahLst/>
              <a:cxnLst/>
              <a:rect l="l" t="t" r="r" b="b"/>
              <a:pathLst>
                <a:path w="1685925" h="1649730" extrusionOk="0">
                  <a:moveTo>
                    <a:pt x="0" y="0"/>
                  </a:moveTo>
                  <a:lnTo>
                    <a:pt x="1685925" y="0"/>
                  </a:lnTo>
                  <a:lnTo>
                    <a:pt x="1685925" y="1649730"/>
                  </a:lnTo>
                  <a:lnTo>
                    <a:pt x="0" y="164973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6377940" y="4370070"/>
              <a:ext cx="1122045" cy="1649730"/>
            </a:xfrm>
            <a:custGeom>
              <a:avLst/>
              <a:gdLst/>
              <a:ahLst/>
              <a:cxnLst/>
              <a:rect l="l" t="t" r="r" b="b"/>
              <a:pathLst>
                <a:path w="1122045" h="1649730" extrusionOk="0">
                  <a:moveTo>
                    <a:pt x="0" y="0"/>
                  </a:moveTo>
                  <a:lnTo>
                    <a:pt x="1122045" y="0"/>
                  </a:lnTo>
                  <a:lnTo>
                    <a:pt x="1122045" y="1649730"/>
                  </a:lnTo>
                  <a:lnTo>
                    <a:pt x="0" y="1649730"/>
                  </a:lnTo>
                  <a:close/>
                </a:path>
              </a:pathLst>
            </a:custGeom>
            <a:solidFill>
              <a:srgbClr val="000000">
                <a:alpha val="162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" name="Google Shape;20;p2"/>
          <p:cNvSpPr/>
          <p:nvPr/>
        </p:nvSpPr>
        <p:spPr>
          <a:xfrm>
            <a:off x="1389964" y="4604396"/>
            <a:ext cx="2295387" cy="421902"/>
          </a:xfrm>
          <a:custGeom>
            <a:avLst/>
            <a:gdLst/>
            <a:ahLst/>
            <a:cxnLst/>
            <a:rect l="l" t="t" r="r" b="b"/>
            <a:pathLst>
              <a:path w="2223135" h="408622" extrusionOk="0">
                <a:moveTo>
                  <a:pt x="537210" y="0"/>
                </a:moveTo>
                <a:lnTo>
                  <a:pt x="2223135" y="0"/>
                </a:lnTo>
                <a:lnTo>
                  <a:pt x="1684973" y="408623"/>
                </a:lnTo>
                <a:lnTo>
                  <a:pt x="0" y="40862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2"/>
          <p:cNvSpPr/>
          <p:nvPr/>
        </p:nvSpPr>
        <p:spPr>
          <a:xfrm>
            <a:off x="3683632" y="4604396"/>
            <a:ext cx="1704329" cy="421902"/>
          </a:xfrm>
          <a:custGeom>
            <a:avLst/>
            <a:gdLst/>
            <a:ahLst/>
            <a:cxnLst/>
            <a:rect l="l" t="t" r="r" b="b"/>
            <a:pathLst>
              <a:path w="1650682" h="408622" extrusionOk="0">
                <a:moveTo>
                  <a:pt x="1122045" y="0"/>
                </a:moveTo>
                <a:lnTo>
                  <a:pt x="0" y="0"/>
                </a:lnTo>
                <a:lnTo>
                  <a:pt x="528638" y="408623"/>
                </a:lnTo>
                <a:lnTo>
                  <a:pt x="1650682" y="40862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2" name="Google Shape;22;p2"/>
          <p:cNvGrpSpPr/>
          <p:nvPr/>
        </p:nvGrpSpPr>
        <p:grpSpPr>
          <a:xfrm>
            <a:off x="2606322" y="1783563"/>
            <a:ext cx="1560259" cy="2624294"/>
            <a:chOff x="3083744" y="1423529"/>
            <a:chExt cx="913447" cy="1536382"/>
          </a:xfrm>
        </p:grpSpPr>
        <p:sp>
          <p:nvSpPr>
            <p:cNvPr id="23" name="Google Shape;23;p2"/>
            <p:cNvSpPr/>
            <p:nvPr/>
          </p:nvSpPr>
          <p:spPr>
            <a:xfrm>
              <a:off x="3375209" y="2458896"/>
              <a:ext cx="330517" cy="439102"/>
            </a:xfrm>
            <a:custGeom>
              <a:avLst/>
              <a:gdLst/>
              <a:ahLst/>
              <a:cxnLst/>
              <a:rect l="l" t="t" r="r" b="b"/>
              <a:pathLst>
                <a:path w="330517" h="439102" extrusionOk="0">
                  <a:moveTo>
                    <a:pt x="0" y="0"/>
                  </a:moveTo>
                  <a:lnTo>
                    <a:pt x="330517" y="0"/>
                  </a:lnTo>
                  <a:lnTo>
                    <a:pt x="330517" y="439103"/>
                  </a:lnTo>
                  <a:lnTo>
                    <a:pt x="0" y="439103"/>
                  </a:lnTo>
                  <a:close/>
                </a:path>
              </a:pathLst>
            </a:custGeom>
            <a:solidFill>
              <a:srgbClr val="56484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3375209" y="2502711"/>
              <a:ext cx="330517" cy="108584"/>
            </a:xfrm>
            <a:custGeom>
              <a:avLst/>
              <a:gdLst/>
              <a:ahLst/>
              <a:cxnLst/>
              <a:rect l="l" t="t" r="r" b="b"/>
              <a:pathLst>
                <a:path w="330517" h="108584" extrusionOk="0">
                  <a:moveTo>
                    <a:pt x="0" y="40957"/>
                  </a:moveTo>
                  <a:lnTo>
                    <a:pt x="330517" y="0"/>
                  </a:lnTo>
                  <a:lnTo>
                    <a:pt x="330517" y="66675"/>
                  </a:lnTo>
                  <a:lnTo>
                    <a:pt x="0" y="108585"/>
                  </a:lnTo>
                  <a:close/>
                </a:path>
              </a:pathLst>
            </a:custGeom>
            <a:solidFill>
              <a:srgbClr val="86736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3375209" y="2625583"/>
              <a:ext cx="330517" cy="108585"/>
            </a:xfrm>
            <a:custGeom>
              <a:avLst/>
              <a:gdLst/>
              <a:ahLst/>
              <a:cxnLst/>
              <a:rect l="l" t="t" r="r" b="b"/>
              <a:pathLst>
                <a:path w="330517" h="108585" extrusionOk="0">
                  <a:moveTo>
                    <a:pt x="0" y="40958"/>
                  </a:moveTo>
                  <a:cubicBezTo>
                    <a:pt x="110490" y="27623"/>
                    <a:pt x="220027" y="13335"/>
                    <a:pt x="330517" y="0"/>
                  </a:cubicBezTo>
                  <a:cubicBezTo>
                    <a:pt x="330517" y="22860"/>
                    <a:pt x="330517" y="44767"/>
                    <a:pt x="330517" y="67628"/>
                  </a:cubicBezTo>
                  <a:cubicBezTo>
                    <a:pt x="220027" y="80963"/>
                    <a:pt x="110490" y="95250"/>
                    <a:pt x="0" y="108585"/>
                  </a:cubicBezTo>
                  <a:cubicBezTo>
                    <a:pt x="0" y="86678"/>
                    <a:pt x="0" y="63817"/>
                    <a:pt x="0" y="40958"/>
                  </a:cubicBezTo>
                  <a:close/>
                </a:path>
              </a:pathLst>
            </a:custGeom>
            <a:solidFill>
              <a:srgbClr val="86736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375209" y="2748456"/>
              <a:ext cx="330517" cy="109537"/>
            </a:xfrm>
            <a:custGeom>
              <a:avLst/>
              <a:gdLst/>
              <a:ahLst/>
              <a:cxnLst/>
              <a:rect l="l" t="t" r="r" b="b"/>
              <a:pathLst>
                <a:path w="330517" h="109537" extrusionOk="0">
                  <a:moveTo>
                    <a:pt x="0" y="41910"/>
                  </a:moveTo>
                  <a:lnTo>
                    <a:pt x="330517" y="0"/>
                  </a:lnTo>
                  <a:lnTo>
                    <a:pt x="330517" y="67627"/>
                  </a:lnTo>
                  <a:lnTo>
                    <a:pt x="0" y="109538"/>
                  </a:lnTo>
                  <a:close/>
                </a:path>
              </a:pathLst>
            </a:custGeom>
            <a:solidFill>
              <a:srgbClr val="86736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3375209" y="2897999"/>
              <a:ext cx="330517" cy="61912"/>
            </a:xfrm>
            <a:custGeom>
              <a:avLst/>
              <a:gdLst/>
              <a:ahLst/>
              <a:cxnLst/>
              <a:rect l="l" t="t" r="r" b="b"/>
              <a:pathLst>
                <a:path w="330517" h="61912" extrusionOk="0">
                  <a:moveTo>
                    <a:pt x="81915" y="61913"/>
                  </a:moveTo>
                  <a:lnTo>
                    <a:pt x="247650" y="61913"/>
                  </a:lnTo>
                  <a:lnTo>
                    <a:pt x="33051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44F5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083744" y="1423529"/>
              <a:ext cx="913447" cy="1036320"/>
            </a:xfrm>
            <a:custGeom>
              <a:avLst/>
              <a:gdLst/>
              <a:ahLst/>
              <a:cxnLst/>
              <a:rect l="l" t="t" r="r" b="b"/>
              <a:pathLst>
                <a:path w="913447" h="1036320" extrusionOk="0">
                  <a:moveTo>
                    <a:pt x="456247" y="0"/>
                  </a:moveTo>
                  <a:cubicBezTo>
                    <a:pt x="708660" y="0"/>
                    <a:pt x="913447" y="204788"/>
                    <a:pt x="913447" y="457200"/>
                  </a:cubicBezTo>
                  <a:cubicBezTo>
                    <a:pt x="913447" y="613410"/>
                    <a:pt x="835342" y="750570"/>
                    <a:pt x="716280" y="833438"/>
                  </a:cubicBezTo>
                  <a:cubicBezTo>
                    <a:pt x="655320" y="875348"/>
                    <a:pt x="621982" y="940118"/>
                    <a:pt x="621982" y="1014413"/>
                  </a:cubicBezTo>
                  <a:lnTo>
                    <a:pt x="621982" y="1036320"/>
                  </a:lnTo>
                  <a:lnTo>
                    <a:pt x="291465" y="1036320"/>
                  </a:lnTo>
                  <a:lnTo>
                    <a:pt x="291465" y="1014413"/>
                  </a:lnTo>
                  <a:cubicBezTo>
                    <a:pt x="291465" y="940118"/>
                    <a:pt x="258127" y="876300"/>
                    <a:pt x="197167" y="833438"/>
                  </a:cubicBezTo>
                  <a:cubicBezTo>
                    <a:pt x="78105" y="750570"/>
                    <a:pt x="0" y="613410"/>
                    <a:pt x="0" y="457200"/>
                  </a:cubicBezTo>
                  <a:cubicBezTo>
                    <a:pt x="0" y="204788"/>
                    <a:pt x="203835" y="0"/>
                    <a:pt x="45624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3274244" y="1789289"/>
              <a:ext cx="532447" cy="669607"/>
            </a:xfrm>
            <a:custGeom>
              <a:avLst/>
              <a:gdLst/>
              <a:ahLst/>
              <a:cxnLst/>
              <a:rect l="l" t="t" r="r" b="b"/>
              <a:pathLst>
                <a:path w="532447" h="669607" extrusionOk="0">
                  <a:moveTo>
                    <a:pt x="303847" y="669607"/>
                  </a:moveTo>
                  <a:lnTo>
                    <a:pt x="303847" y="228600"/>
                  </a:lnTo>
                  <a:lnTo>
                    <a:pt x="228600" y="228600"/>
                  </a:lnTo>
                  <a:lnTo>
                    <a:pt x="228600" y="669607"/>
                  </a:lnTo>
                  <a:lnTo>
                    <a:pt x="178117" y="669607"/>
                  </a:lnTo>
                  <a:lnTo>
                    <a:pt x="178117" y="228600"/>
                  </a:lnTo>
                  <a:lnTo>
                    <a:pt x="114300" y="228600"/>
                  </a:lnTo>
                  <a:cubicBezTo>
                    <a:pt x="82867" y="228600"/>
                    <a:pt x="54292" y="216217"/>
                    <a:pt x="33338" y="195263"/>
                  </a:cubicBezTo>
                  <a:cubicBezTo>
                    <a:pt x="12382" y="174308"/>
                    <a:pt x="0" y="145733"/>
                    <a:pt x="0" y="114300"/>
                  </a:cubicBezTo>
                  <a:cubicBezTo>
                    <a:pt x="0" y="82867"/>
                    <a:pt x="12382" y="54292"/>
                    <a:pt x="33338" y="33338"/>
                  </a:cubicBezTo>
                  <a:cubicBezTo>
                    <a:pt x="54292" y="12382"/>
                    <a:pt x="82867" y="0"/>
                    <a:pt x="114300" y="0"/>
                  </a:cubicBezTo>
                  <a:cubicBezTo>
                    <a:pt x="145732" y="0"/>
                    <a:pt x="174307" y="12382"/>
                    <a:pt x="195263" y="33338"/>
                  </a:cubicBezTo>
                  <a:cubicBezTo>
                    <a:pt x="216217" y="54292"/>
                    <a:pt x="228600" y="82867"/>
                    <a:pt x="228600" y="114300"/>
                  </a:cubicBezTo>
                  <a:lnTo>
                    <a:pt x="228600" y="178117"/>
                  </a:lnTo>
                  <a:lnTo>
                    <a:pt x="303847" y="178117"/>
                  </a:lnTo>
                  <a:lnTo>
                    <a:pt x="303847" y="114300"/>
                  </a:lnTo>
                  <a:cubicBezTo>
                    <a:pt x="303847" y="82867"/>
                    <a:pt x="316230" y="54292"/>
                    <a:pt x="337185" y="33338"/>
                  </a:cubicBezTo>
                  <a:cubicBezTo>
                    <a:pt x="358140" y="12382"/>
                    <a:pt x="386715" y="0"/>
                    <a:pt x="418147" y="0"/>
                  </a:cubicBezTo>
                  <a:cubicBezTo>
                    <a:pt x="449580" y="0"/>
                    <a:pt x="478155" y="12382"/>
                    <a:pt x="499110" y="33338"/>
                  </a:cubicBezTo>
                  <a:cubicBezTo>
                    <a:pt x="520065" y="54292"/>
                    <a:pt x="532447" y="82867"/>
                    <a:pt x="532447" y="114300"/>
                  </a:cubicBezTo>
                  <a:cubicBezTo>
                    <a:pt x="532447" y="145733"/>
                    <a:pt x="520065" y="174308"/>
                    <a:pt x="499110" y="195263"/>
                  </a:cubicBezTo>
                  <a:cubicBezTo>
                    <a:pt x="478155" y="216217"/>
                    <a:pt x="449580" y="228600"/>
                    <a:pt x="418147" y="228600"/>
                  </a:cubicBezTo>
                  <a:lnTo>
                    <a:pt x="354330" y="228600"/>
                  </a:lnTo>
                  <a:lnTo>
                    <a:pt x="354330" y="669607"/>
                  </a:lnTo>
                  <a:lnTo>
                    <a:pt x="303847" y="669607"/>
                  </a:lnTo>
                  <a:lnTo>
                    <a:pt x="303847" y="669607"/>
                  </a:lnTo>
                  <a:close/>
                  <a:moveTo>
                    <a:pt x="354330" y="114300"/>
                  </a:moveTo>
                  <a:lnTo>
                    <a:pt x="354330" y="178117"/>
                  </a:lnTo>
                  <a:lnTo>
                    <a:pt x="418147" y="178117"/>
                  </a:lnTo>
                  <a:cubicBezTo>
                    <a:pt x="435292" y="178117"/>
                    <a:pt x="451485" y="170497"/>
                    <a:pt x="462915" y="159067"/>
                  </a:cubicBezTo>
                  <a:cubicBezTo>
                    <a:pt x="474345" y="147638"/>
                    <a:pt x="481965" y="131445"/>
                    <a:pt x="481965" y="114300"/>
                  </a:cubicBezTo>
                  <a:cubicBezTo>
                    <a:pt x="481965" y="97155"/>
                    <a:pt x="475297" y="80963"/>
                    <a:pt x="462915" y="69532"/>
                  </a:cubicBezTo>
                  <a:cubicBezTo>
                    <a:pt x="451485" y="58102"/>
                    <a:pt x="435292" y="50482"/>
                    <a:pt x="418147" y="50482"/>
                  </a:cubicBezTo>
                  <a:cubicBezTo>
                    <a:pt x="401003" y="50482"/>
                    <a:pt x="384810" y="57150"/>
                    <a:pt x="373380" y="69532"/>
                  </a:cubicBezTo>
                  <a:cubicBezTo>
                    <a:pt x="360997" y="80963"/>
                    <a:pt x="354330" y="96202"/>
                    <a:pt x="354330" y="114300"/>
                  </a:cubicBezTo>
                  <a:lnTo>
                    <a:pt x="354330" y="114300"/>
                  </a:lnTo>
                  <a:close/>
                  <a:moveTo>
                    <a:pt x="114300" y="178117"/>
                  </a:moveTo>
                  <a:lnTo>
                    <a:pt x="178117" y="178117"/>
                  </a:lnTo>
                  <a:lnTo>
                    <a:pt x="178117" y="114300"/>
                  </a:lnTo>
                  <a:cubicBezTo>
                    <a:pt x="178117" y="97155"/>
                    <a:pt x="171450" y="80963"/>
                    <a:pt x="159067" y="69532"/>
                  </a:cubicBezTo>
                  <a:cubicBezTo>
                    <a:pt x="147638" y="58102"/>
                    <a:pt x="131445" y="50482"/>
                    <a:pt x="114300" y="50482"/>
                  </a:cubicBezTo>
                  <a:cubicBezTo>
                    <a:pt x="97155" y="50482"/>
                    <a:pt x="80963" y="57150"/>
                    <a:pt x="69532" y="69532"/>
                  </a:cubicBezTo>
                  <a:cubicBezTo>
                    <a:pt x="58102" y="80963"/>
                    <a:pt x="50482" y="97155"/>
                    <a:pt x="50482" y="114300"/>
                  </a:cubicBezTo>
                  <a:cubicBezTo>
                    <a:pt x="50482" y="131445"/>
                    <a:pt x="57150" y="147638"/>
                    <a:pt x="69532" y="159067"/>
                  </a:cubicBezTo>
                  <a:cubicBezTo>
                    <a:pt x="80963" y="170497"/>
                    <a:pt x="96202" y="178117"/>
                    <a:pt x="114300" y="1781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" name="Google Shape;30;p2"/>
          <p:cNvGrpSpPr/>
          <p:nvPr/>
        </p:nvGrpSpPr>
        <p:grpSpPr>
          <a:xfrm rot="2048666">
            <a:off x="9804388" y="1060673"/>
            <a:ext cx="2242516" cy="1205679"/>
            <a:chOff x="3448893" y="949065"/>
            <a:chExt cx="2173513" cy="1168580"/>
          </a:xfrm>
        </p:grpSpPr>
        <p:sp>
          <p:nvSpPr>
            <p:cNvPr id="31" name="Google Shape;31;p2"/>
            <p:cNvSpPr/>
            <p:nvPr/>
          </p:nvSpPr>
          <p:spPr>
            <a:xfrm>
              <a:off x="4498069" y="1640485"/>
              <a:ext cx="1124337" cy="477160"/>
            </a:xfrm>
            <a:custGeom>
              <a:avLst/>
              <a:gdLst/>
              <a:ahLst/>
              <a:cxnLst/>
              <a:rect l="l" t="t" r="r" b="b"/>
              <a:pathLst>
                <a:path w="814737" h="345768" extrusionOk="0">
                  <a:moveTo>
                    <a:pt x="804830" y="218856"/>
                  </a:moveTo>
                  <a:cubicBezTo>
                    <a:pt x="729155" y="367840"/>
                    <a:pt x="532086" y="146335"/>
                    <a:pt x="320040" y="184960"/>
                  </a:cubicBezTo>
                  <a:cubicBezTo>
                    <a:pt x="175786" y="210973"/>
                    <a:pt x="80404" y="251176"/>
                    <a:pt x="0" y="345769"/>
                  </a:cubicBezTo>
                  <a:cubicBezTo>
                    <a:pt x="409903" y="-232038"/>
                    <a:pt x="889963" y="51742"/>
                    <a:pt x="804830" y="21885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3963048" y="949065"/>
              <a:ext cx="553783" cy="1135180"/>
            </a:xfrm>
            <a:custGeom>
              <a:avLst/>
              <a:gdLst/>
              <a:ahLst/>
              <a:cxnLst/>
              <a:rect l="l" t="t" r="r" b="b"/>
              <a:pathLst>
                <a:path w="401292" h="822594" extrusionOk="0">
                  <a:moveTo>
                    <a:pt x="401279" y="442645"/>
                  </a:moveTo>
                  <a:cubicBezTo>
                    <a:pt x="400491" y="299179"/>
                    <a:pt x="351618" y="151772"/>
                    <a:pt x="246777" y="54025"/>
                  </a:cubicBezTo>
                  <a:cubicBezTo>
                    <a:pt x="223129" y="31954"/>
                    <a:pt x="195539" y="11458"/>
                    <a:pt x="163220" y="3576"/>
                  </a:cubicBezTo>
                  <a:cubicBezTo>
                    <a:pt x="87545" y="-16131"/>
                    <a:pt x="2411" y="48507"/>
                    <a:pt x="47" y="126547"/>
                  </a:cubicBezTo>
                  <a:cubicBezTo>
                    <a:pt x="-2318" y="217987"/>
                    <a:pt x="85969" y="281049"/>
                    <a:pt x="150607" y="345687"/>
                  </a:cubicBezTo>
                  <a:cubicBezTo>
                    <a:pt x="275155" y="468658"/>
                    <a:pt x="335852" y="648385"/>
                    <a:pt x="316933" y="822594"/>
                  </a:cubicBezTo>
                  <a:cubicBezTo>
                    <a:pt x="369748" y="705930"/>
                    <a:pt x="402067" y="570346"/>
                    <a:pt x="401279" y="4426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448893" y="1450622"/>
              <a:ext cx="807082" cy="435409"/>
            </a:xfrm>
            <a:custGeom>
              <a:avLst/>
              <a:gdLst/>
              <a:ahLst/>
              <a:cxnLst/>
              <a:rect l="l" t="t" r="r" b="b"/>
              <a:pathLst>
                <a:path w="584842" h="315514" extrusionOk="0">
                  <a:moveTo>
                    <a:pt x="277415" y="198059"/>
                  </a:moveTo>
                  <a:cubicBezTo>
                    <a:pt x="234848" y="209883"/>
                    <a:pt x="194646" y="229590"/>
                    <a:pt x="150503" y="235896"/>
                  </a:cubicBezTo>
                  <a:cubicBezTo>
                    <a:pt x="93747" y="244567"/>
                    <a:pt x="28320" y="228802"/>
                    <a:pt x="6248" y="167316"/>
                  </a:cubicBezTo>
                  <a:cubicBezTo>
                    <a:pt x="-5576" y="134208"/>
                    <a:pt x="-58" y="97948"/>
                    <a:pt x="18072" y="68781"/>
                  </a:cubicBezTo>
                  <a:cubicBezTo>
                    <a:pt x="63004" y="-6105"/>
                    <a:pt x="148926" y="-5316"/>
                    <a:pt x="224601" y="4931"/>
                  </a:cubicBezTo>
                  <a:cubicBezTo>
                    <a:pt x="471331" y="38827"/>
                    <a:pt x="571442" y="272945"/>
                    <a:pt x="584843" y="315512"/>
                  </a:cubicBezTo>
                  <a:cubicBezTo>
                    <a:pt x="584843" y="316300"/>
                    <a:pt x="449259" y="150762"/>
                    <a:pt x="277415" y="19805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4" name="Google Shape;34;p2"/>
          <p:cNvSpPr/>
          <p:nvPr/>
        </p:nvSpPr>
        <p:spPr>
          <a:xfrm rot="-7451544">
            <a:off x="572724" y="5006105"/>
            <a:ext cx="571261" cy="1171007"/>
          </a:xfrm>
          <a:custGeom>
            <a:avLst/>
            <a:gdLst/>
            <a:ahLst/>
            <a:cxnLst/>
            <a:rect l="l" t="t" r="r" b="b"/>
            <a:pathLst>
              <a:path w="401292" h="822594" extrusionOk="0">
                <a:moveTo>
                  <a:pt x="401279" y="442645"/>
                </a:moveTo>
                <a:cubicBezTo>
                  <a:pt x="400491" y="299179"/>
                  <a:pt x="351618" y="151772"/>
                  <a:pt x="246777" y="54025"/>
                </a:cubicBezTo>
                <a:cubicBezTo>
                  <a:pt x="223129" y="31954"/>
                  <a:pt x="195539" y="11458"/>
                  <a:pt x="163220" y="3576"/>
                </a:cubicBezTo>
                <a:cubicBezTo>
                  <a:pt x="87545" y="-16131"/>
                  <a:pt x="2411" y="48507"/>
                  <a:pt x="47" y="126547"/>
                </a:cubicBezTo>
                <a:cubicBezTo>
                  <a:pt x="-2318" y="217987"/>
                  <a:pt x="85969" y="281049"/>
                  <a:pt x="150607" y="345687"/>
                </a:cubicBezTo>
                <a:cubicBezTo>
                  <a:pt x="275155" y="468658"/>
                  <a:pt x="335852" y="648385"/>
                  <a:pt x="316933" y="822594"/>
                </a:cubicBezTo>
                <a:cubicBezTo>
                  <a:pt x="369748" y="705930"/>
                  <a:pt x="402067" y="570346"/>
                  <a:pt x="401279" y="44264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2"/>
          <p:cNvSpPr/>
          <p:nvPr/>
        </p:nvSpPr>
        <p:spPr>
          <a:xfrm rot="-7451544">
            <a:off x="796177" y="5610134"/>
            <a:ext cx="832554" cy="449151"/>
          </a:xfrm>
          <a:custGeom>
            <a:avLst/>
            <a:gdLst/>
            <a:ahLst/>
            <a:cxnLst/>
            <a:rect l="l" t="t" r="r" b="b"/>
            <a:pathLst>
              <a:path w="584842" h="315514" extrusionOk="0">
                <a:moveTo>
                  <a:pt x="277415" y="198059"/>
                </a:moveTo>
                <a:cubicBezTo>
                  <a:pt x="234848" y="209883"/>
                  <a:pt x="194646" y="229590"/>
                  <a:pt x="150503" y="235896"/>
                </a:cubicBezTo>
                <a:cubicBezTo>
                  <a:pt x="93747" y="244567"/>
                  <a:pt x="28320" y="228802"/>
                  <a:pt x="6248" y="167316"/>
                </a:cubicBezTo>
                <a:cubicBezTo>
                  <a:pt x="-5576" y="134208"/>
                  <a:pt x="-58" y="97948"/>
                  <a:pt x="18072" y="68781"/>
                </a:cubicBezTo>
                <a:cubicBezTo>
                  <a:pt x="63004" y="-6105"/>
                  <a:pt x="148926" y="-5316"/>
                  <a:pt x="224601" y="4931"/>
                </a:cubicBezTo>
                <a:cubicBezTo>
                  <a:pt x="471331" y="38827"/>
                  <a:pt x="571442" y="272945"/>
                  <a:pt x="584843" y="315512"/>
                </a:cubicBezTo>
                <a:cubicBezTo>
                  <a:pt x="584843" y="316300"/>
                  <a:pt x="449259" y="150762"/>
                  <a:pt x="277415" y="19805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6" name="Google Shape;36;p2"/>
          <p:cNvGrpSpPr/>
          <p:nvPr/>
        </p:nvGrpSpPr>
        <p:grpSpPr>
          <a:xfrm rot="-1838053">
            <a:off x="553605" y="90788"/>
            <a:ext cx="2242379" cy="1205605"/>
            <a:chOff x="3448893" y="949065"/>
            <a:chExt cx="2173513" cy="1168580"/>
          </a:xfrm>
        </p:grpSpPr>
        <p:sp>
          <p:nvSpPr>
            <p:cNvPr id="37" name="Google Shape;37;p2"/>
            <p:cNvSpPr/>
            <p:nvPr/>
          </p:nvSpPr>
          <p:spPr>
            <a:xfrm>
              <a:off x="4498069" y="1640485"/>
              <a:ext cx="1124337" cy="477160"/>
            </a:xfrm>
            <a:custGeom>
              <a:avLst/>
              <a:gdLst/>
              <a:ahLst/>
              <a:cxnLst/>
              <a:rect l="l" t="t" r="r" b="b"/>
              <a:pathLst>
                <a:path w="814737" h="345768" extrusionOk="0">
                  <a:moveTo>
                    <a:pt x="804830" y="218856"/>
                  </a:moveTo>
                  <a:cubicBezTo>
                    <a:pt x="729155" y="367840"/>
                    <a:pt x="532086" y="146335"/>
                    <a:pt x="320040" y="184960"/>
                  </a:cubicBezTo>
                  <a:cubicBezTo>
                    <a:pt x="175786" y="210973"/>
                    <a:pt x="80404" y="251176"/>
                    <a:pt x="0" y="345769"/>
                  </a:cubicBezTo>
                  <a:cubicBezTo>
                    <a:pt x="409903" y="-232038"/>
                    <a:pt x="889963" y="51742"/>
                    <a:pt x="804830" y="21885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3963048" y="949065"/>
              <a:ext cx="553783" cy="1135180"/>
            </a:xfrm>
            <a:custGeom>
              <a:avLst/>
              <a:gdLst/>
              <a:ahLst/>
              <a:cxnLst/>
              <a:rect l="l" t="t" r="r" b="b"/>
              <a:pathLst>
                <a:path w="401292" h="822594" extrusionOk="0">
                  <a:moveTo>
                    <a:pt x="401279" y="442645"/>
                  </a:moveTo>
                  <a:cubicBezTo>
                    <a:pt x="400491" y="299179"/>
                    <a:pt x="351618" y="151772"/>
                    <a:pt x="246777" y="54025"/>
                  </a:cubicBezTo>
                  <a:cubicBezTo>
                    <a:pt x="223129" y="31954"/>
                    <a:pt x="195539" y="11458"/>
                    <a:pt x="163220" y="3576"/>
                  </a:cubicBezTo>
                  <a:cubicBezTo>
                    <a:pt x="87545" y="-16131"/>
                    <a:pt x="2411" y="48507"/>
                    <a:pt x="47" y="126547"/>
                  </a:cubicBezTo>
                  <a:cubicBezTo>
                    <a:pt x="-2318" y="217987"/>
                    <a:pt x="85969" y="281049"/>
                    <a:pt x="150607" y="345687"/>
                  </a:cubicBezTo>
                  <a:cubicBezTo>
                    <a:pt x="275155" y="468658"/>
                    <a:pt x="335852" y="648385"/>
                    <a:pt x="316933" y="822594"/>
                  </a:cubicBezTo>
                  <a:cubicBezTo>
                    <a:pt x="369748" y="705930"/>
                    <a:pt x="402067" y="570346"/>
                    <a:pt x="401279" y="44264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3448893" y="1450622"/>
              <a:ext cx="807082" cy="435409"/>
            </a:xfrm>
            <a:custGeom>
              <a:avLst/>
              <a:gdLst/>
              <a:ahLst/>
              <a:cxnLst/>
              <a:rect l="l" t="t" r="r" b="b"/>
              <a:pathLst>
                <a:path w="584842" h="315514" extrusionOk="0">
                  <a:moveTo>
                    <a:pt x="277415" y="198059"/>
                  </a:moveTo>
                  <a:cubicBezTo>
                    <a:pt x="234848" y="209883"/>
                    <a:pt x="194646" y="229590"/>
                    <a:pt x="150503" y="235896"/>
                  </a:cubicBezTo>
                  <a:cubicBezTo>
                    <a:pt x="93747" y="244567"/>
                    <a:pt x="28320" y="228802"/>
                    <a:pt x="6248" y="167316"/>
                  </a:cubicBezTo>
                  <a:cubicBezTo>
                    <a:pt x="-5576" y="134208"/>
                    <a:pt x="-58" y="97948"/>
                    <a:pt x="18072" y="68781"/>
                  </a:cubicBezTo>
                  <a:cubicBezTo>
                    <a:pt x="63004" y="-6105"/>
                    <a:pt x="148926" y="-5316"/>
                    <a:pt x="224601" y="4931"/>
                  </a:cubicBezTo>
                  <a:cubicBezTo>
                    <a:pt x="471331" y="38827"/>
                    <a:pt x="571442" y="272945"/>
                    <a:pt x="584843" y="315512"/>
                  </a:cubicBezTo>
                  <a:cubicBezTo>
                    <a:pt x="584843" y="316300"/>
                    <a:pt x="449259" y="150762"/>
                    <a:pt x="277415" y="19805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0" name="Google Shape;40;p2"/>
          <p:cNvSpPr/>
          <p:nvPr/>
        </p:nvSpPr>
        <p:spPr>
          <a:xfrm>
            <a:off x="1389964" y="4604396"/>
            <a:ext cx="2295387" cy="421902"/>
          </a:xfrm>
          <a:custGeom>
            <a:avLst/>
            <a:gdLst/>
            <a:ahLst/>
            <a:cxnLst/>
            <a:rect l="l" t="t" r="r" b="b"/>
            <a:pathLst>
              <a:path w="2223135" h="408622" extrusionOk="0">
                <a:moveTo>
                  <a:pt x="537210" y="0"/>
                </a:moveTo>
                <a:lnTo>
                  <a:pt x="2223135" y="0"/>
                </a:lnTo>
                <a:lnTo>
                  <a:pt x="1684973" y="408623"/>
                </a:lnTo>
                <a:lnTo>
                  <a:pt x="0" y="408623"/>
                </a:lnTo>
                <a:close/>
              </a:path>
            </a:pathLst>
          </a:custGeom>
          <a:solidFill>
            <a:srgbClr val="FFFFFF">
              <a:alpha val="5809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41;p2"/>
          <p:cNvSpPr/>
          <p:nvPr/>
        </p:nvSpPr>
        <p:spPr>
          <a:xfrm>
            <a:off x="3683632" y="4604396"/>
            <a:ext cx="1704329" cy="421902"/>
          </a:xfrm>
          <a:custGeom>
            <a:avLst/>
            <a:gdLst/>
            <a:ahLst/>
            <a:cxnLst/>
            <a:rect l="l" t="t" r="r" b="b"/>
            <a:pathLst>
              <a:path w="1650682" h="408622" extrusionOk="0">
                <a:moveTo>
                  <a:pt x="1122045" y="0"/>
                </a:moveTo>
                <a:lnTo>
                  <a:pt x="0" y="0"/>
                </a:lnTo>
                <a:lnTo>
                  <a:pt x="528638" y="408623"/>
                </a:lnTo>
                <a:lnTo>
                  <a:pt x="1650682" y="408623"/>
                </a:lnTo>
                <a:close/>
              </a:path>
            </a:pathLst>
          </a:custGeom>
          <a:solidFill>
            <a:srgbClr val="FFFFFF">
              <a:alpha val="245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04030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7 Title and text right">
  <p:cSld name="CUSTOM_16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7"/>
          <p:cNvSpPr/>
          <p:nvPr/>
        </p:nvSpPr>
        <p:spPr>
          <a:xfrm>
            <a:off x="1062790" y="608798"/>
            <a:ext cx="10066500" cy="5640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63500" sx="102000" sy="102000" algn="ctr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7"/>
          <p:cNvSpPr txBox="1">
            <a:spLocks noGrp="1"/>
          </p:cNvSpPr>
          <p:nvPr>
            <p:ph type="title"/>
          </p:nvPr>
        </p:nvSpPr>
        <p:spPr>
          <a:xfrm>
            <a:off x="5978200" y="974375"/>
            <a:ext cx="55815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67" name="Google Shape;67;p7"/>
          <p:cNvSpPr txBox="1">
            <a:spLocks noGrp="1"/>
          </p:cNvSpPr>
          <p:nvPr>
            <p:ph type="body" idx="1"/>
          </p:nvPr>
        </p:nvSpPr>
        <p:spPr>
          <a:xfrm>
            <a:off x="5978300" y="2508425"/>
            <a:ext cx="5581500" cy="3106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ust title">
  <p:cSld name="Just title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"/>
          <p:cNvSpPr txBox="1">
            <a:spLocks noGrp="1"/>
          </p:cNvSpPr>
          <p:nvPr>
            <p:ph type="title"/>
          </p:nvPr>
        </p:nvSpPr>
        <p:spPr>
          <a:xfrm>
            <a:off x="415650" y="421105"/>
            <a:ext cx="11360700" cy="1230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2782509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orning Meeting">
  <p:cSld name="Morning Meeting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4"/>
          <p:cNvSpPr/>
          <p:nvPr/>
        </p:nvSpPr>
        <p:spPr>
          <a:xfrm>
            <a:off x="320275" y="6642648"/>
            <a:ext cx="1547241" cy="214959"/>
          </a:xfrm>
          <a:custGeom>
            <a:avLst/>
            <a:gdLst/>
            <a:ahLst/>
            <a:cxnLst/>
            <a:rect l="l" t="t" r="r" b="b"/>
            <a:pathLst>
              <a:path w="4724400" h="236219" extrusionOk="0">
                <a:moveTo>
                  <a:pt x="2362200" y="236220"/>
                </a:moveTo>
                <a:cubicBezTo>
                  <a:pt x="3663315" y="236220"/>
                  <a:pt x="4724400" y="182880"/>
                  <a:pt x="4724400" y="118110"/>
                </a:cubicBezTo>
                <a:cubicBezTo>
                  <a:pt x="4724400" y="52388"/>
                  <a:pt x="3663315" y="0"/>
                  <a:pt x="2362200" y="0"/>
                </a:cubicBezTo>
                <a:cubicBezTo>
                  <a:pt x="1061085" y="0"/>
                  <a:pt x="0" y="53340"/>
                  <a:pt x="0" y="118110"/>
                </a:cubicBezTo>
                <a:cubicBezTo>
                  <a:pt x="0" y="182880"/>
                  <a:pt x="1061085" y="236220"/>
                  <a:pt x="2362200" y="236220"/>
                </a:cubicBezTo>
                <a:close/>
              </a:path>
            </a:pathLst>
          </a:custGeom>
          <a:solidFill>
            <a:srgbClr val="000000">
              <a:alpha val="2346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4"/>
          <p:cNvSpPr txBox="1">
            <a:spLocks noGrp="1"/>
          </p:cNvSpPr>
          <p:nvPr>
            <p:ph type="title"/>
          </p:nvPr>
        </p:nvSpPr>
        <p:spPr>
          <a:xfrm>
            <a:off x="187050" y="192500"/>
            <a:ext cx="8436300" cy="1230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endParaRPr/>
          </a:p>
        </p:txBody>
      </p:sp>
      <p:sp>
        <p:nvSpPr>
          <p:cNvPr id="47" name="Google Shape;47;p4"/>
          <p:cNvSpPr/>
          <p:nvPr/>
        </p:nvSpPr>
        <p:spPr>
          <a:xfrm>
            <a:off x="8775833" y="1405013"/>
            <a:ext cx="3136200" cy="51537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4"/>
          <p:cNvSpPr/>
          <p:nvPr/>
        </p:nvSpPr>
        <p:spPr>
          <a:xfrm>
            <a:off x="8775833" y="1405013"/>
            <a:ext cx="3136200" cy="5153700"/>
          </a:xfrm>
          <a:prstGeom prst="frame">
            <a:avLst>
              <a:gd name="adj1" fmla="val 7678"/>
            </a:avLst>
          </a:pr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4"/>
          <p:cNvSpPr/>
          <p:nvPr/>
        </p:nvSpPr>
        <p:spPr>
          <a:xfrm>
            <a:off x="350875" y="1405013"/>
            <a:ext cx="4416900" cy="51537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4"/>
          <p:cNvSpPr/>
          <p:nvPr/>
        </p:nvSpPr>
        <p:spPr>
          <a:xfrm>
            <a:off x="351026" y="1405013"/>
            <a:ext cx="4416900" cy="5153700"/>
          </a:xfrm>
          <a:prstGeom prst="frame">
            <a:avLst>
              <a:gd name="adj1" fmla="val 4603"/>
            </a:avLst>
          </a:prstGeom>
          <a:solidFill>
            <a:schemeClr val="accent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4983689" y="1405006"/>
            <a:ext cx="3576300" cy="24822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4983689" y="4076524"/>
            <a:ext cx="3576300" cy="24822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4"/>
          <p:cNvSpPr/>
          <p:nvPr/>
        </p:nvSpPr>
        <p:spPr>
          <a:xfrm>
            <a:off x="4983689" y="1405006"/>
            <a:ext cx="3576300" cy="2482200"/>
          </a:xfrm>
          <a:prstGeom prst="frame">
            <a:avLst>
              <a:gd name="adj1" fmla="val 8314"/>
            </a:avLst>
          </a:prstGeom>
          <a:solidFill>
            <a:schemeClr val="accen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4"/>
          <p:cNvSpPr/>
          <p:nvPr/>
        </p:nvSpPr>
        <p:spPr>
          <a:xfrm>
            <a:off x="4983689" y="4076531"/>
            <a:ext cx="3576300" cy="2482200"/>
          </a:xfrm>
          <a:prstGeom prst="frame">
            <a:avLst>
              <a:gd name="adj1" fmla="val 8314"/>
            </a:avLst>
          </a:prstGeom>
          <a:solidFill>
            <a:schemeClr val="accent4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4"/>
          <p:cNvSpPr/>
          <p:nvPr/>
        </p:nvSpPr>
        <p:spPr>
          <a:xfrm>
            <a:off x="389450" y="5058900"/>
            <a:ext cx="1336800" cy="1336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6" name="Google Shape;56;p4"/>
          <p:cNvGrpSpPr/>
          <p:nvPr/>
        </p:nvGrpSpPr>
        <p:grpSpPr>
          <a:xfrm>
            <a:off x="810397" y="5341832"/>
            <a:ext cx="494906" cy="832412"/>
            <a:chOff x="3083744" y="1423529"/>
            <a:chExt cx="913447" cy="1536382"/>
          </a:xfrm>
        </p:grpSpPr>
        <p:sp>
          <p:nvSpPr>
            <p:cNvPr id="57" name="Google Shape;57;p4"/>
            <p:cNvSpPr/>
            <p:nvPr/>
          </p:nvSpPr>
          <p:spPr>
            <a:xfrm>
              <a:off x="3375209" y="2458896"/>
              <a:ext cx="330517" cy="439102"/>
            </a:xfrm>
            <a:custGeom>
              <a:avLst/>
              <a:gdLst/>
              <a:ahLst/>
              <a:cxnLst/>
              <a:rect l="l" t="t" r="r" b="b"/>
              <a:pathLst>
                <a:path w="330517" h="439102" extrusionOk="0">
                  <a:moveTo>
                    <a:pt x="0" y="0"/>
                  </a:moveTo>
                  <a:lnTo>
                    <a:pt x="330517" y="0"/>
                  </a:lnTo>
                  <a:lnTo>
                    <a:pt x="330517" y="439103"/>
                  </a:lnTo>
                  <a:lnTo>
                    <a:pt x="0" y="439103"/>
                  </a:lnTo>
                  <a:close/>
                </a:path>
              </a:pathLst>
            </a:custGeom>
            <a:solidFill>
              <a:srgbClr val="56484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58;p4"/>
            <p:cNvSpPr/>
            <p:nvPr/>
          </p:nvSpPr>
          <p:spPr>
            <a:xfrm>
              <a:off x="3375209" y="2502711"/>
              <a:ext cx="330517" cy="108584"/>
            </a:xfrm>
            <a:custGeom>
              <a:avLst/>
              <a:gdLst/>
              <a:ahLst/>
              <a:cxnLst/>
              <a:rect l="l" t="t" r="r" b="b"/>
              <a:pathLst>
                <a:path w="330517" h="108584" extrusionOk="0">
                  <a:moveTo>
                    <a:pt x="0" y="40957"/>
                  </a:moveTo>
                  <a:lnTo>
                    <a:pt x="330517" y="0"/>
                  </a:lnTo>
                  <a:lnTo>
                    <a:pt x="330517" y="66675"/>
                  </a:lnTo>
                  <a:lnTo>
                    <a:pt x="0" y="108585"/>
                  </a:lnTo>
                  <a:close/>
                </a:path>
              </a:pathLst>
            </a:custGeom>
            <a:solidFill>
              <a:srgbClr val="86736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59;p4"/>
            <p:cNvSpPr/>
            <p:nvPr/>
          </p:nvSpPr>
          <p:spPr>
            <a:xfrm>
              <a:off x="3375209" y="2625583"/>
              <a:ext cx="330517" cy="108585"/>
            </a:xfrm>
            <a:custGeom>
              <a:avLst/>
              <a:gdLst/>
              <a:ahLst/>
              <a:cxnLst/>
              <a:rect l="l" t="t" r="r" b="b"/>
              <a:pathLst>
                <a:path w="330517" h="108585" extrusionOk="0">
                  <a:moveTo>
                    <a:pt x="0" y="40958"/>
                  </a:moveTo>
                  <a:cubicBezTo>
                    <a:pt x="110490" y="27623"/>
                    <a:pt x="220027" y="13335"/>
                    <a:pt x="330517" y="0"/>
                  </a:cubicBezTo>
                  <a:cubicBezTo>
                    <a:pt x="330517" y="22860"/>
                    <a:pt x="330517" y="44767"/>
                    <a:pt x="330517" y="67628"/>
                  </a:cubicBezTo>
                  <a:cubicBezTo>
                    <a:pt x="220027" y="80963"/>
                    <a:pt x="110490" y="95250"/>
                    <a:pt x="0" y="108585"/>
                  </a:cubicBezTo>
                  <a:cubicBezTo>
                    <a:pt x="0" y="86678"/>
                    <a:pt x="0" y="63817"/>
                    <a:pt x="0" y="40958"/>
                  </a:cubicBezTo>
                  <a:close/>
                </a:path>
              </a:pathLst>
            </a:custGeom>
            <a:solidFill>
              <a:srgbClr val="86736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60;p4"/>
            <p:cNvSpPr/>
            <p:nvPr/>
          </p:nvSpPr>
          <p:spPr>
            <a:xfrm>
              <a:off x="3375209" y="2748456"/>
              <a:ext cx="330517" cy="109537"/>
            </a:xfrm>
            <a:custGeom>
              <a:avLst/>
              <a:gdLst/>
              <a:ahLst/>
              <a:cxnLst/>
              <a:rect l="l" t="t" r="r" b="b"/>
              <a:pathLst>
                <a:path w="330517" h="109537" extrusionOk="0">
                  <a:moveTo>
                    <a:pt x="0" y="41910"/>
                  </a:moveTo>
                  <a:lnTo>
                    <a:pt x="330517" y="0"/>
                  </a:lnTo>
                  <a:lnTo>
                    <a:pt x="330517" y="67627"/>
                  </a:lnTo>
                  <a:lnTo>
                    <a:pt x="0" y="109538"/>
                  </a:lnTo>
                  <a:close/>
                </a:path>
              </a:pathLst>
            </a:custGeom>
            <a:solidFill>
              <a:srgbClr val="86736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61;p4"/>
            <p:cNvSpPr/>
            <p:nvPr/>
          </p:nvSpPr>
          <p:spPr>
            <a:xfrm>
              <a:off x="3375209" y="2897999"/>
              <a:ext cx="330517" cy="61912"/>
            </a:xfrm>
            <a:custGeom>
              <a:avLst/>
              <a:gdLst/>
              <a:ahLst/>
              <a:cxnLst/>
              <a:rect l="l" t="t" r="r" b="b"/>
              <a:pathLst>
                <a:path w="330517" h="61912" extrusionOk="0">
                  <a:moveTo>
                    <a:pt x="81915" y="61913"/>
                  </a:moveTo>
                  <a:lnTo>
                    <a:pt x="247650" y="61913"/>
                  </a:lnTo>
                  <a:lnTo>
                    <a:pt x="33051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44F5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62;p4"/>
            <p:cNvSpPr/>
            <p:nvPr/>
          </p:nvSpPr>
          <p:spPr>
            <a:xfrm>
              <a:off x="3083744" y="1423529"/>
              <a:ext cx="913447" cy="1036320"/>
            </a:xfrm>
            <a:custGeom>
              <a:avLst/>
              <a:gdLst/>
              <a:ahLst/>
              <a:cxnLst/>
              <a:rect l="l" t="t" r="r" b="b"/>
              <a:pathLst>
                <a:path w="913447" h="1036320" extrusionOk="0">
                  <a:moveTo>
                    <a:pt x="456247" y="0"/>
                  </a:moveTo>
                  <a:cubicBezTo>
                    <a:pt x="708660" y="0"/>
                    <a:pt x="913447" y="204788"/>
                    <a:pt x="913447" y="457200"/>
                  </a:cubicBezTo>
                  <a:cubicBezTo>
                    <a:pt x="913447" y="613410"/>
                    <a:pt x="835342" y="750570"/>
                    <a:pt x="716280" y="833438"/>
                  </a:cubicBezTo>
                  <a:cubicBezTo>
                    <a:pt x="655320" y="875348"/>
                    <a:pt x="621982" y="940118"/>
                    <a:pt x="621982" y="1014413"/>
                  </a:cubicBezTo>
                  <a:lnTo>
                    <a:pt x="621982" y="1036320"/>
                  </a:lnTo>
                  <a:lnTo>
                    <a:pt x="291465" y="1036320"/>
                  </a:lnTo>
                  <a:lnTo>
                    <a:pt x="291465" y="1014413"/>
                  </a:lnTo>
                  <a:cubicBezTo>
                    <a:pt x="291465" y="940118"/>
                    <a:pt x="258127" y="876300"/>
                    <a:pt x="197167" y="833438"/>
                  </a:cubicBezTo>
                  <a:cubicBezTo>
                    <a:pt x="78105" y="750570"/>
                    <a:pt x="0" y="613410"/>
                    <a:pt x="0" y="457200"/>
                  </a:cubicBezTo>
                  <a:cubicBezTo>
                    <a:pt x="0" y="204788"/>
                    <a:pt x="203835" y="0"/>
                    <a:pt x="45624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" name="Google Shape;63;p4"/>
            <p:cNvSpPr/>
            <p:nvPr/>
          </p:nvSpPr>
          <p:spPr>
            <a:xfrm>
              <a:off x="3274244" y="1789289"/>
              <a:ext cx="532447" cy="669607"/>
            </a:xfrm>
            <a:custGeom>
              <a:avLst/>
              <a:gdLst/>
              <a:ahLst/>
              <a:cxnLst/>
              <a:rect l="l" t="t" r="r" b="b"/>
              <a:pathLst>
                <a:path w="532447" h="669607" extrusionOk="0">
                  <a:moveTo>
                    <a:pt x="303847" y="669607"/>
                  </a:moveTo>
                  <a:lnTo>
                    <a:pt x="303847" y="228600"/>
                  </a:lnTo>
                  <a:lnTo>
                    <a:pt x="228600" y="228600"/>
                  </a:lnTo>
                  <a:lnTo>
                    <a:pt x="228600" y="669607"/>
                  </a:lnTo>
                  <a:lnTo>
                    <a:pt x="178117" y="669607"/>
                  </a:lnTo>
                  <a:lnTo>
                    <a:pt x="178117" y="228600"/>
                  </a:lnTo>
                  <a:lnTo>
                    <a:pt x="114300" y="228600"/>
                  </a:lnTo>
                  <a:cubicBezTo>
                    <a:pt x="82867" y="228600"/>
                    <a:pt x="54292" y="216217"/>
                    <a:pt x="33338" y="195263"/>
                  </a:cubicBezTo>
                  <a:cubicBezTo>
                    <a:pt x="12382" y="174308"/>
                    <a:pt x="0" y="145733"/>
                    <a:pt x="0" y="114300"/>
                  </a:cubicBezTo>
                  <a:cubicBezTo>
                    <a:pt x="0" y="82867"/>
                    <a:pt x="12382" y="54292"/>
                    <a:pt x="33338" y="33338"/>
                  </a:cubicBezTo>
                  <a:cubicBezTo>
                    <a:pt x="54292" y="12382"/>
                    <a:pt x="82867" y="0"/>
                    <a:pt x="114300" y="0"/>
                  </a:cubicBezTo>
                  <a:cubicBezTo>
                    <a:pt x="145732" y="0"/>
                    <a:pt x="174307" y="12382"/>
                    <a:pt x="195263" y="33338"/>
                  </a:cubicBezTo>
                  <a:cubicBezTo>
                    <a:pt x="216217" y="54292"/>
                    <a:pt x="228600" y="82867"/>
                    <a:pt x="228600" y="114300"/>
                  </a:cubicBezTo>
                  <a:lnTo>
                    <a:pt x="228600" y="178117"/>
                  </a:lnTo>
                  <a:lnTo>
                    <a:pt x="303847" y="178117"/>
                  </a:lnTo>
                  <a:lnTo>
                    <a:pt x="303847" y="114300"/>
                  </a:lnTo>
                  <a:cubicBezTo>
                    <a:pt x="303847" y="82867"/>
                    <a:pt x="316230" y="54292"/>
                    <a:pt x="337185" y="33338"/>
                  </a:cubicBezTo>
                  <a:cubicBezTo>
                    <a:pt x="358140" y="12382"/>
                    <a:pt x="386715" y="0"/>
                    <a:pt x="418147" y="0"/>
                  </a:cubicBezTo>
                  <a:cubicBezTo>
                    <a:pt x="449580" y="0"/>
                    <a:pt x="478155" y="12382"/>
                    <a:pt x="499110" y="33338"/>
                  </a:cubicBezTo>
                  <a:cubicBezTo>
                    <a:pt x="520065" y="54292"/>
                    <a:pt x="532447" y="82867"/>
                    <a:pt x="532447" y="114300"/>
                  </a:cubicBezTo>
                  <a:cubicBezTo>
                    <a:pt x="532447" y="145733"/>
                    <a:pt x="520065" y="174308"/>
                    <a:pt x="499110" y="195263"/>
                  </a:cubicBezTo>
                  <a:cubicBezTo>
                    <a:pt x="478155" y="216217"/>
                    <a:pt x="449580" y="228600"/>
                    <a:pt x="418147" y="228600"/>
                  </a:cubicBezTo>
                  <a:lnTo>
                    <a:pt x="354330" y="228600"/>
                  </a:lnTo>
                  <a:lnTo>
                    <a:pt x="354330" y="669607"/>
                  </a:lnTo>
                  <a:lnTo>
                    <a:pt x="303847" y="669607"/>
                  </a:lnTo>
                  <a:lnTo>
                    <a:pt x="303847" y="669607"/>
                  </a:lnTo>
                  <a:close/>
                  <a:moveTo>
                    <a:pt x="354330" y="114300"/>
                  </a:moveTo>
                  <a:lnTo>
                    <a:pt x="354330" y="178117"/>
                  </a:lnTo>
                  <a:lnTo>
                    <a:pt x="418147" y="178117"/>
                  </a:lnTo>
                  <a:cubicBezTo>
                    <a:pt x="435292" y="178117"/>
                    <a:pt x="451485" y="170497"/>
                    <a:pt x="462915" y="159067"/>
                  </a:cubicBezTo>
                  <a:cubicBezTo>
                    <a:pt x="474345" y="147638"/>
                    <a:pt x="481965" y="131445"/>
                    <a:pt x="481965" y="114300"/>
                  </a:cubicBezTo>
                  <a:cubicBezTo>
                    <a:pt x="481965" y="97155"/>
                    <a:pt x="475297" y="80963"/>
                    <a:pt x="462915" y="69532"/>
                  </a:cubicBezTo>
                  <a:cubicBezTo>
                    <a:pt x="451485" y="58102"/>
                    <a:pt x="435292" y="50482"/>
                    <a:pt x="418147" y="50482"/>
                  </a:cubicBezTo>
                  <a:cubicBezTo>
                    <a:pt x="401003" y="50482"/>
                    <a:pt x="384810" y="57150"/>
                    <a:pt x="373380" y="69532"/>
                  </a:cubicBezTo>
                  <a:cubicBezTo>
                    <a:pt x="360997" y="80963"/>
                    <a:pt x="354330" y="96202"/>
                    <a:pt x="354330" y="114300"/>
                  </a:cubicBezTo>
                  <a:lnTo>
                    <a:pt x="354330" y="114300"/>
                  </a:lnTo>
                  <a:close/>
                  <a:moveTo>
                    <a:pt x="114300" y="178117"/>
                  </a:moveTo>
                  <a:lnTo>
                    <a:pt x="178117" y="178117"/>
                  </a:lnTo>
                  <a:lnTo>
                    <a:pt x="178117" y="114300"/>
                  </a:lnTo>
                  <a:cubicBezTo>
                    <a:pt x="178117" y="97155"/>
                    <a:pt x="171450" y="80963"/>
                    <a:pt x="159067" y="69532"/>
                  </a:cubicBezTo>
                  <a:cubicBezTo>
                    <a:pt x="147638" y="58102"/>
                    <a:pt x="131445" y="50482"/>
                    <a:pt x="114300" y="50482"/>
                  </a:cubicBezTo>
                  <a:cubicBezTo>
                    <a:pt x="97155" y="50482"/>
                    <a:pt x="80963" y="57150"/>
                    <a:pt x="69532" y="69532"/>
                  </a:cubicBezTo>
                  <a:cubicBezTo>
                    <a:pt x="58102" y="80963"/>
                    <a:pt x="50482" y="97155"/>
                    <a:pt x="50482" y="114300"/>
                  </a:cubicBezTo>
                  <a:cubicBezTo>
                    <a:pt x="50482" y="131445"/>
                    <a:pt x="57150" y="147638"/>
                    <a:pt x="69532" y="159067"/>
                  </a:cubicBezTo>
                  <a:cubicBezTo>
                    <a:pt x="80963" y="170497"/>
                    <a:pt x="96202" y="178117"/>
                    <a:pt x="114300" y="1781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4" name="Google Shape;64;p4"/>
          <p:cNvGrpSpPr/>
          <p:nvPr/>
        </p:nvGrpSpPr>
        <p:grpSpPr>
          <a:xfrm rot="5664003">
            <a:off x="1588635" y="5626140"/>
            <a:ext cx="711096" cy="382434"/>
            <a:chOff x="3448893" y="949065"/>
            <a:chExt cx="2173513" cy="1168580"/>
          </a:xfrm>
        </p:grpSpPr>
        <p:sp>
          <p:nvSpPr>
            <p:cNvPr id="65" name="Google Shape;65;p4"/>
            <p:cNvSpPr/>
            <p:nvPr/>
          </p:nvSpPr>
          <p:spPr>
            <a:xfrm>
              <a:off x="4498069" y="1640485"/>
              <a:ext cx="1124337" cy="477160"/>
            </a:xfrm>
            <a:custGeom>
              <a:avLst/>
              <a:gdLst/>
              <a:ahLst/>
              <a:cxnLst/>
              <a:rect l="l" t="t" r="r" b="b"/>
              <a:pathLst>
                <a:path w="814737" h="345768" extrusionOk="0">
                  <a:moveTo>
                    <a:pt x="804830" y="218856"/>
                  </a:moveTo>
                  <a:cubicBezTo>
                    <a:pt x="729155" y="367840"/>
                    <a:pt x="532086" y="146335"/>
                    <a:pt x="320040" y="184960"/>
                  </a:cubicBezTo>
                  <a:cubicBezTo>
                    <a:pt x="175786" y="210973"/>
                    <a:pt x="80404" y="251176"/>
                    <a:pt x="0" y="345769"/>
                  </a:cubicBezTo>
                  <a:cubicBezTo>
                    <a:pt x="409903" y="-232038"/>
                    <a:pt x="889963" y="51742"/>
                    <a:pt x="804830" y="21885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66;p4"/>
            <p:cNvSpPr/>
            <p:nvPr/>
          </p:nvSpPr>
          <p:spPr>
            <a:xfrm>
              <a:off x="3963048" y="949065"/>
              <a:ext cx="553783" cy="1135180"/>
            </a:xfrm>
            <a:custGeom>
              <a:avLst/>
              <a:gdLst/>
              <a:ahLst/>
              <a:cxnLst/>
              <a:rect l="l" t="t" r="r" b="b"/>
              <a:pathLst>
                <a:path w="401292" h="822594" extrusionOk="0">
                  <a:moveTo>
                    <a:pt x="401279" y="442645"/>
                  </a:moveTo>
                  <a:cubicBezTo>
                    <a:pt x="400491" y="299179"/>
                    <a:pt x="351618" y="151772"/>
                    <a:pt x="246777" y="54025"/>
                  </a:cubicBezTo>
                  <a:cubicBezTo>
                    <a:pt x="223129" y="31954"/>
                    <a:pt x="195539" y="11458"/>
                    <a:pt x="163220" y="3576"/>
                  </a:cubicBezTo>
                  <a:cubicBezTo>
                    <a:pt x="87545" y="-16131"/>
                    <a:pt x="2411" y="48507"/>
                    <a:pt x="47" y="126547"/>
                  </a:cubicBezTo>
                  <a:cubicBezTo>
                    <a:pt x="-2318" y="217987"/>
                    <a:pt x="85969" y="281049"/>
                    <a:pt x="150607" y="345687"/>
                  </a:cubicBezTo>
                  <a:cubicBezTo>
                    <a:pt x="275155" y="468658"/>
                    <a:pt x="335852" y="648385"/>
                    <a:pt x="316933" y="822594"/>
                  </a:cubicBezTo>
                  <a:cubicBezTo>
                    <a:pt x="369748" y="705930"/>
                    <a:pt x="402067" y="570346"/>
                    <a:pt x="401279" y="44264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4"/>
            <p:cNvSpPr/>
            <p:nvPr/>
          </p:nvSpPr>
          <p:spPr>
            <a:xfrm>
              <a:off x="3448893" y="1450622"/>
              <a:ext cx="807082" cy="435409"/>
            </a:xfrm>
            <a:custGeom>
              <a:avLst/>
              <a:gdLst/>
              <a:ahLst/>
              <a:cxnLst/>
              <a:rect l="l" t="t" r="r" b="b"/>
              <a:pathLst>
                <a:path w="584842" h="315514" extrusionOk="0">
                  <a:moveTo>
                    <a:pt x="277415" y="198059"/>
                  </a:moveTo>
                  <a:cubicBezTo>
                    <a:pt x="234848" y="209883"/>
                    <a:pt x="194646" y="229590"/>
                    <a:pt x="150503" y="235896"/>
                  </a:cubicBezTo>
                  <a:cubicBezTo>
                    <a:pt x="93747" y="244567"/>
                    <a:pt x="28320" y="228802"/>
                    <a:pt x="6248" y="167316"/>
                  </a:cubicBezTo>
                  <a:cubicBezTo>
                    <a:pt x="-5576" y="134208"/>
                    <a:pt x="-58" y="97948"/>
                    <a:pt x="18072" y="68781"/>
                  </a:cubicBezTo>
                  <a:cubicBezTo>
                    <a:pt x="63004" y="-6105"/>
                    <a:pt x="148926" y="-5316"/>
                    <a:pt x="224601" y="4931"/>
                  </a:cubicBezTo>
                  <a:cubicBezTo>
                    <a:pt x="471331" y="38827"/>
                    <a:pt x="571442" y="272945"/>
                    <a:pt x="584843" y="315512"/>
                  </a:cubicBezTo>
                  <a:cubicBezTo>
                    <a:pt x="584843" y="316300"/>
                    <a:pt x="449259" y="150762"/>
                    <a:pt x="277415" y="19805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8" name="Google Shape;68;p4"/>
          <p:cNvGrpSpPr/>
          <p:nvPr/>
        </p:nvGrpSpPr>
        <p:grpSpPr>
          <a:xfrm>
            <a:off x="458037" y="6236310"/>
            <a:ext cx="1268073" cy="539794"/>
            <a:chOff x="458037" y="6236310"/>
            <a:chExt cx="1268073" cy="539794"/>
          </a:xfrm>
        </p:grpSpPr>
        <p:grpSp>
          <p:nvGrpSpPr>
            <p:cNvPr id="69" name="Google Shape;69;p4"/>
            <p:cNvGrpSpPr/>
            <p:nvPr/>
          </p:nvGrpSpPr>
          <p:grpSpPr>
            <a:xfrm>
              <a:off x="633694" y="6236310"/>
              <a:ext cx="918764" cy="539794"/>
              <a:chOff x="4692026" y="4370063"/>
              <a:chExt cx="2807959" cy="1649737"/>
            </a:xfrm>
          </p:grpSpPr>
          <p:sp>
            <p:nvSpPr>
              <p:cNvPr id="70" name="Google Shape;70;p4"/>
              <p:cNvSpPr/>
              <p:nvPr/>
            </p:nvSpPr>
            <p:spPr>
              <a:xfrm>
                <a:off x="4692026" y="4370063"/>
                <a:ext cx="2807065" cy="1649730"/>
              </a:xfrm>
              <a:custGeom>
                <a:avLst/>
                <a:gdLst/>
                <a:ahLst/>
                <a:cxnLst/>
                <a:rect l="l" t="t" r="r" b="b"/>
                <a:pathLst>
                  <a:path w="1685925" h="1649730" extrusionOk="0">
                    <a:moveTo>
                      <a:pt x="0" y="0"/>
                    </a:moveTo>
                    <a:lnTo>
                      <a:pt x="1685925" y="0"/>
                    </a:lnTo>
                    <a:lnTo>
                      <a:pt x="1685925" y="1649730"/>
                    </a:lnTo>
                    <a:lnTo>
                      <a:pt x="0" y="164973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" name="Google Shape;71;p4"/>
              <p:cNvSpPr/>
              <p:nvPr/>
            </p:nvSpPr>
            <p:spPr>
              <a:xfrm>
                <a:off x="6377940" y="4370070"/>
                <a:ext cx="1122045" cy="1649730"/>
              </a:xfrm>
              <a:custGeom>
                <a:avLst/>
                <a:gdLst/>
                <a:ahLst/>
                <a:cxnLst/>
                <a:rect l="l" t="t" r="r" b="b"/>
                <a:pathLst>
                  <a:path w="1122045" h="1649730" extrusionOk="0">
                    <a:moveTo>
                      <a:pt x="0" y="0"/>
                    </a:moveTo>
                    <a:lnTo>
                      <a:pt x="1122045" y="0"/>
                    </a:lnTo>
                    <a:lnTo>
                      <a:pt x="1122045" y="1649730"/>
                    </a:lnTo>
                    <a:lnTo>
                      <a:pt x="0" y="1649730"/>
                    </a:lnTo>
                    <a:close/>
                  </a:path>
                </a:pathLst>
              </a:custGeom>
              <a:solidFill>
                <a:srgbClr val="000000">
                  <a:alpha val="162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2" name="Google Shape;72;p4"/>
            <p:cNvSpPr/>
            <p:nvPr/>
          </p:nvSpPr>
          <p:spPr>
            <a:xfrm>
              <a:off x="458037" y="6236448"/>
              <a:ext cx="728077" cy="133824"/>
            </a:xfrm>
            <a:custGeom>
              <a:avLst/>
              <a:gdLst/>
              <a:ahLst/>
              <a:cxnLst/>
              <a:rect l="l" t="t" r="r" b="b"/>
              <a:pathLst>
                <a:path w="2223135" h="408622" extrusionOk="0">
                  <a:moveTo>
                    <a:pt x="537210" y="0"/>
                  </a:moveTo>
                  <a:lnTo>
                    <a:pt x="2223135" y="0"/>
                  </a:lnTo>
                  <a:lnTo>
                    <a:pt x="1684973" y="408623"/>
                  </a:lnTo>
                  <a:lnTo>
                    <a:pt x="0" y="40862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73;p4"/>
            <p:cNvSpPr/>
            <p:nvPr/>
          </p:nvSpPr>
          <p:spPr>
            <a:xfrm>
              <a:off x="1185511" y="6236448"/>
              <a:ext cx="540598" cy="133824"/>
            </a:xfrm>
            <a:custGeom>
              <a:avLst/>
              <a:gdLst/>
              <a:ahLst/>
              <a:cxnLst/>
              <a:rect l="l" t="t" r="r" b="b"/>
              <a:pathLst>
                <a:path w="1650682" h="408622" extrusionOk="0">
                  <a:moveTo>
                    <a:pt x="1122045" y="0"/>
                  </a:moveTo>
                  <a:lnTo>
                    <a:pt x="0" y="0"/>
                  </a:lnTo>
                  <a:lnTo>
                    <a:pt x="528638" y="408623"/>
                  </a:lnTo>
                  <a:lnTo>
                    <a:pt x="1650682" y="40862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458037" y="6236448"/>
              <a:ext cx="728077" cy="133824"/>
            </a:xfrm>
            <a:custGeom>
              <a:avLst/>
              <a:gdLst/>
              <a:ahLst/>
              <a:cxnLst/>
              <a:rect l="l" t="t" r="r" b="b"/>
              <a:pathLst>
                <a:path w="2223135" h="408622" extrusionOk="0">
                  <a:moveTo>
                    <a:pt x="537210" y="0"/>
                  </a:moveTo>
                  <a:lnTo>
                    <a:pt x="2223135" y="0"/>
                  </a:lnTo>
                  <a:lnTo>
                    <a:pt x="1684973" y="408623"/>
                  </a:lnTo>
                  <a:lnTo>
                    <a:pt x="0" y="408623"/>
                  </a:lnTo>
                  <a:close/>
                </a:path>
              </a:pathLst>
            </a:custGeom>
            <a:solidFill>
              <a:srgbClr val="FFFFFF">
                <a:alpha val="5809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75;p4"/>
            <p:cNvSpPr/>
            <p:nvPr/>
          </p:nvSpPr>
          <p:spPr>
            <a:xfrm>
              <a:off x="1185511" y="6236448"/>
              <a:ext cx="540598" cy="133824"/>
            </a:xfrm>
            <a:custGeom>
              <a:avLst/>
              <a:gdLst/>
              <a:ahLst/>
              <a:cxnLst/>
              <a:rect l="l" t="t" r="r" b="b"/>
              <a:pathLst>
                <a:path w="1650682" h="408622" extrusionOk="0">
                  <a:moveTo>
                    <a:pt x="1122045" y="0"/>
                  </a:moveTo>
                  <a:lnTo>
                    <a:pt x="0" y="0"/>
                  </a:lnTo>
                  <a:lnTo>
                    <a:pt x="528638" y="408623"/>
                  </a:lnTo>
                  <a:lnTo>
                    <a:pt x="1650682" y="408623"/>
                  </a:lnTo>
                  <a:close/>
                </a:path>
              </a:pathLst>
            </a:custGeom>
            <a:solidFill>
              <a:srgbClr val="FFFFFF">
                <a:alpha val="245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6" name="Google Shape;76;p4"/>
          <p:cNvGrpSpPr/>
          <p:nvPr/>
        </p:nvGrpSpPr>
        <p:grpSpPr>
          <a:xfrm rot="2048666">
            <a:off x="10328088" y="208298"/>
            <a:ext cx="2242516" cy="1205679"/>
            <a:chOff x="3448893" y="949065"/>
            <a:chExt cx="2173513" cy="1168580"/>
          </a:xfrm>
        </p:grpSpPr>
        <p:sp>
          <p:nvSpPr>
            <p:cNvPr id="77" name="Google Shape;77;p4"/>
            <p:cNvSpPr/>
            <p:nvPr/>
          </p:nvSpPr>
          <p:spPr>
            <a:xfrm>
              <a:off x="4498069" y="1640485"/>
              <a:ext cx="1124337" cy="477160"/>
            </a:xfrm>
            <a:custGeom>
              <a:avLst/>
              <a:gdLst/>
              <a:ahLst/>
              <a:cxnLst/>
              <a:rect l="l" t="t" r="r" b="b"/>
              <a:pathLst>
                <a:path w="814737" h="345768" extrusionOk="0">
                  <a:moveTo>
                    <a:pt x="804830" y="218856"/>
                  </a:moveTo>
                  <a:cubicBezTo>
                    <a:pt x="729155" y="367840"/>
                    <a:pt x="532086" y="146335"/>
                    <a:pt x="320040" y="184960"/>
                  </a:cubicBezTo>
                  <a:cubicBezTo>
                    <a:pt x="175786" y="210973"/>
                    <a:pt x="80404" y="251176"/>
                    <a:pt x="0" y="345769"/>
                  </a:cubicBezTo>
                  <a:cubicBezTo>
                    <a:pt x="409903" y="-232038"/>
                    <a:pt x="889963" y="51742"/>
                    <a:pt x="804830" y="21885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78;p4"/>
            <p:cNvSpPr/>
            <p:nvPr/>
          </p:nvSpPr>
          <p:spPr>
            <a:xfrm>
              <a:off x="3963048" y="949065"/>
              <a:ext cx="553783" cy="1135180"/>
            </a:xfrm>
            <a:custGeom>
              <a:avLst/>
              <a:gdLst/>
              <a:ahLst/>
              <a:cxnLst/>
              <a:rect l="l" t="t" r="r" b="b"/>
              <a:pathLst>
                <a:path w="401292" h="822594" extrusionOk="0">
                  <a:moveTo>
                    <a:pt x="401279" y="442645"/>
                  </a:moveTo>
                  <a:cubicBezTo>
                    <a:pt x="400491" y="299179"/>
                    <a:pt x="351618" y="151772"/>
                    <a:pt x="246777" y="54025"/>
                  </a:cubicBezTo>
                  <a:cubicBezTo>
                    <a:pt x="223129" y="31954"/>
                    <a:pt x="195539" y="11458"/>
                    <a:pt x="163220" y="3576"/>
                  </a:cubicBezTo>
                  <a:cubicBezTo>
                    <a:pt x="87545" y="-16131"/>
                    <a:pt x="2411" y="48507"/>
                    <a:pt x="47" y="126547"/>
                  </a:cubicBezTo>
                  <a:cubicBezTo>
                    <a:pt x="-2318" y="217987"/>
                    <a:pt x="85969" y="281049"/>
                    <a:pt x="150607" y="345687"/>
                  </a:cubicBezTo>
                  <a:cubicBezTo>
                    <a:pt x="275155" y="468658"/>
                    <a:pt x="335852" y="648385"/>
                    <a:pt x="316933" y="822594"/>
                  </a:cubicBezTo>
                  <a:cubicBezTo>
                    <a:pt x="369748" y="705930"/>
                    <a:pt x="402067" y="570346"/>
                    <a:pt x="401279" y="4426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Google Shape;79;p4"/>
            <p:cNvSpPr/>
            <p:nvPr/>
          </p:nvSpPr>
          <p:spPr>
            <a:xfrm>
              <a:off x="3448893" y="1450622"/>
              <a:ext cx="807082" cy="435409"/>
            </a:xfrm>
            <a:custGeom>
              <a:avLst/>
              <a:gdLst/>
              <a:ahLst/>
              <a:cxnLst/>
              <a:rect l="l" t="t" r="r" b="b"/>
              <a:pathLst>
                <a:path w="584842" h="315514" extrusionOk="0">
                  <a:moveTo>
                    <a:pt x="277415" y="198059"/>
                  </a:moveTo>
                  <a:cubicBezTo>
                    <a:pt x="234848" y="209883"/>
                    <a:pt x="194646" y="229590"/>
                    <a:pt x="150503" y="235896"/>
                  </a:cubicBezTo>
                  <a:cubicBezTo>
                    <a:pt x="93747" y="244567"/>
                    <a:pt x="28320" y="228802"/>
                    <a:pt x="6248" y="167316"/>
                  </a:cubicBezTo>
                  <a:cubicBezTo>
                    <a:pt x="-5576" y="134208"/>
                    <a:pt x="-58" y="97948"/>
                    <a:pt x="18072" y="68781"/>
                  </a:cubicBezTo>
                  <a:cubicBezTo>
                    <a:pt x="63004" y="-6105"/>
                    <a:pt x="148926" y="-5316"/>
                    <a:pt x="224601" y="4931"/>
                  </a:cubicBezTo>
                  <a:cubicBezTo>
                    <a:pt x="471331" y="38827"/>
                    <a:pt x="571442" y="272945"/>
                    <a:pt x="584843" y="315512"/>
                  </a:cubicBezTo>
                  <a:cubicBezTo>
                    <a:pt x="584843" y="316300"/>
                    <a:pt x="449259" y="150762"/>
                    <a:pt x="277415" y="19805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7605592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0 DO NOT REMOVE · SlidesMania">
  <p:cSld name="100 DO NOT REMOVE · SlidesMania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oogle Shape;81;p5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2" name="Google Shape;82;p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83" name="Google Shape;83;p5">
              <a:hlinkClick r:id="rId2"/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65600" y="331100"/>
              <a:ext cx="5101466" cy="22012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4" name="Google Shape;84;p5"/>
            <p:cNvSpPr txBox="1"/>
            <p:nvPr/>
          </p:nvSpPr>
          <p:spPr>
            <a:xfrm>
              <a:off x="463500" y="2858061"/>
              <a:ext cx="8956500" cy="2442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600" b="1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Free </a:t>
              </a:r>
              <a:r>
                <a:rPr lang="en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themes and templates for </a:t>
              </a:r>
              <a:r>
                <a:rPr lang="en" sz="3600" b="1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Google Slides</a:t>
              </a:r>
              <a:r>
                <a:rPr lang="en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 or </a:t>
              </a:r>
              <a:r>
                <a:rPr lang="en" sz="3600" b="1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PowerPoint</a:t>
              </a:r>
              <a:endParaRPr sz="3600" b="1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1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1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000" b="1">
                  <a:solidFill>
                    <a:srgbClr val="FFCB25"/>
                  </a:solidFill>
                  <a:latin typeface="Poppins"/>
                  <a:ea typeface="Poppins"/>
                  <a:cs typeface="Poppins"/>
                  <a:sym typeface="Poppins"/>
                </a:rPr>
                <a:t>NOT to be sold as is or modified!</a:t>
              </a:r>
              <a:endParaRPr sz="3000" b="1">
                <a:solidFill>
                  <a:srgbClr val="FFCB25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7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Read </a:t>
              </a:r>
              <a:r>
                <a:rPr lang="en" sz="2700" u="sng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FAQ</a:t>
              </a:r>
              <a:r>
                <a:rPr lang="en" sz="4400" b="1">
                  <a:solidFill>
                    <a:srgbClr val="FFCB25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" sz="27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on slidesmania.com</a:t>
              </a:r>
              <a:endParaRPr sz="27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Do not remove the slidesmania.com text on the sides.</a:t>
              </a:r>
              <a:endParaRPr sz="20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cxnSp>
          <p:nvCxnSpPr>
            <p:cNvPr id="85" name="Google Shape;85;p5"/>
            <p:cNvCxnSpPr/>
            <p:nvPr/>
          </p:nvCxnSpPr>
          <p:spPr>
            <a:xfrm>
              <a:off x="10423367" y="5688858"/>
              <a:ext cx="1495200" cy="12900"/>
            </a:xfrm>
            <a:prstGeom prst="straightConnector1">
              <a:avLst/>
            </a:prstGeom>
            <a:noFill/>
            <a:ln w="38100" cap="flat" cmpd="sng">
              <a:solidFill>
                <a:srgbClr val="FFCB2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pic>
          <p:nvPicPr>
            <p:cNvPr id="86" name="Google Shape;86;p5">
              <a:hlinkClick r:id="rId5"/>
            </p:cNvPr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8982558" y="5912306"/>
              <a:ext cx="713232" cy="6378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7" name="Google Shape;87;p5">
              <a:hlinkClick r:id="rId7"/>
            </p:cNvPr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9764428" y="5916798"/>
              <a:ext cx="708660" cy="6288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8" name="Google Shape;88;p5">
              <a:hlinkClick r:id="rId9"/>
            </p:cNvPr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10541715" y="5905569"/>
              <a:ext cx="612648" cy="6243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9" name="Google Shape;89;p5">
              <a:hlinkClick r:id="rId11"/>
            </p:cNvPr>
            <p:cNvPicPr preferRelativeResize="0"/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>
              <a:off x="11219049" y="5916799"/>
              <a:ext cx="699516" cy="60192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0" name="Google Shape;90;p5"/>
            <p:cNvSpPr txBox="1"/>
            <p:nvPr/>
          </p:nvSpPr>
          <p:spPr>
            <a:xfrm>
              <a:off x="7072500" y="4813375"/>
              <a:ext cx="4915500" cy="100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b="1">
                  <a:solidFill>
                    <a:srgbClr val="252525"/>
                  </a:solidFill>
                  <a:latin typeface="Homemade Apple"/>
                  <a:ea typeface="Homemade Apple"/>
                  <a:cs typeface="Homemade Apple"/>
                  <a:sym typeface="Homemade Apple"/>
                </a:rPr>
                <a:t>Sharing is caring!</a:t>
              </a:r>
              <a:endParaRPr sz="2400" b="1">
                <a:solidFill>
                  <a:srgbClr val="252525"/>
                </a:solidFill>
                <a:latin typeface="Homemade Apple"/>
                <a:ea typeface="Homemade Apple"/>
                <a:cs typeface="Homemade Apple"/>
                <a:sym typeface="Homemade Apple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7961907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2 Intro">
  <p:cSld name="002 Intro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6"/>
          <p:cNvSpPr txBox="1">
            <a:spLocks noGrp="1"/>
          </p:cNvSpPr>
          <p:nvPr>
            <p:ph type="title"/>
          </p:nvPr>
        </p:nvSpPr>
        <p:spPr>
          <a:xfrm>
            <a:off x="694600" y="1608900"/>
            <a:ext cx="5322600" cy="1324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ldrich"/>
              <a:buNone/>
              <a:defRPr sz="7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93" name="Google Shape;93;p6"/>
          <p:cNvSpPr txBox="1">
            <a:spLocks noGrp="1"/>
          </p:cNvSpPr>
          <p:nvPr>
            <p:ph type="body" idx="1"/>
          </p:nvPr>
        </p:nvSpPr>
        <p:spPr>
          <a:xfrm>
            <a:off x="694575" y="3013200"/>
            <a:ext cx="5322600" cy="2235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94" name="Google Shape;94;p6"/>
          <p:cNvSpPr/>
          <p:nvPr/>
        </p:nvSpPr>
        <p:spPr>
          <a:xfrm rot="-2700000">
            <a:off x="6536437" y="784971"/>
            <a:ext cx="4877309" cy="4877309"/>
          </a:xfrm>
          <a:custGeom>
            <a:avLst/>
            <a:gdLst/>
            <a:ahLst/>
            <a:cxnLst/>
            <a:rect l="l" t="t" r="r" b="b"/>
            <a:pathLst>
              <a:path w="4724354" h="4724354" extrusionOk="0">
                <a:moveTo>
                  <a:pt x="4724355" y="2362177"/>
                </a:moveTo>
                <a:cubicBezTo>
                  <a:pt x="4724355" y="3666772"/>
                  <a:pt x="3666772" y="4724355"/>
                  <a:pt x="2362177" y="4724355"/>
                </a:cubicBezTo>
                <a:cubicBezTo>
                  <a:pt x="1057583" y="4724355"/>
                  <a:pt x="0" y="3666772"/>
                  <a:pt x="0" y="2362177"/>
                </a:cubicBezTo>
                <a:cubicBezTo>
                  <a:pt x="0" y="1057583"/>
                  <a:pt x="1057583" y="0"/>
                  <a:pt x="2362177" y="0"/>
                </a:cubicBezTo>
                <a:cubicBezTo>
                  <a:pt x="3666772" y="0"/>
                  <a:pt x="4724355" y="1057583"/>
                  <a:pt x="4724355" y="23621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5" name="Google Shape;95;p6"/>
          <p:cNvGrpSpPr/>
          <p:nvPr/>
        </p:nvGrpSpPr>
        <p:grpSpPr>
          <a:xfrm rot="3456507">
            <a:off x="10560490" y="1024313"/>
            <a:ext cx="2242479" cy="1205659"/>
            <a:chOff x="3448893" y="949065"/>
            <a:chExt cx="2173513" cy="1168580"/>
          </a:xfrm>
        </p:grpSpPr>
        <p:sp>
          <p:nvSpPr>
            <p:cNvPr id="96" name="Google Shape;96;p6"/>
            <p:cNvSpPr/>
            <p:nvPr/>
          </p:nvSpPr>
          <p:spPr>
            <a:xfrm>
              <a:off x="4498069" y="1640485"/>
              <a:ext cx="1124337" cy="477160"/>
            </a:xfrm>
            <a:custGeom>
              <a:avLst/>
              <a:gdLst/>
              <a:ahLst/>
              <a:cxnLst/>
              <a:rect l="l" t="t" r="r" b="b"/>
              <a:pathLst>
                <a:path w="814737" h="345768" extrusionOk="0">
                  <a:moveTo>
                    <a:pt x="804830" y="218856"/>
                  </a:moveTo>
                  <a:cubicBezTo>
                    <a:pt x="729155" y="367840"/>
                    <a:pt x="532086" y="146335"/>
                    <a:pt x="320040" y="184960"/>
                  </a:cubicBezTo>
                  <a:cubicBezTo>
                    <a:pt x="175786" y="210973"/>
                    <a:pt x="80404" y="251176"/>
                    <a:pt x="0" y="345769"/>
                  </a:cubicBezTo>
                  <a:cubicBezTo>
                    <a:pt x="409903" y="-232038"/>
                    <a:pt x="889963" y="51742"/>
                    <a:pt x="804830" y="21885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6"/>
            <p:cNvSpPr/>
            <p:nvPr/>
          </p:nvSpPr>
          <p:spPr>
            <a:xfrm>
              <a:off x="3963048" y="949065"/>
              <a:ext cx="553783" cy="1135180"/>
            </a:xfrm>
            <a:custGeom>
              <a:avLst/>
              <a:gdLst/>
              <a:ahLst/>
              <a:cxnLst/>
              <a:rect l="l" t="t" r="r" b="b"/>
              <a:pathLst>
                <a:path w="401292" h="822594" extrusionOk="0">
                  <a:moveTo>
                    <a:pt x="401279" y="442645"/>
                  </a:moveTo>
                  <a:cubicBezTo>
                    <a:pt x="400491" y="299179"/>
                    <a:pt x="351618" y="151772"/>
                    <a:pt x="246777" y="54025"/>
                  </a:cubicBezTo>
                  <a:cubicBezTo>
                    <a:pt x="223129" y="31954"/>
                    <a:pt x="195539" y="11458"/>
                    <a:pt x="163220" y="3576"/>
                  </a:cubicBezTo>
                  <a:cubicBezTo>
                    <a:pt x="87545" y="-16131"/>
                    <a:pt x="2411" y="48507"/>
                    <a:pt x="47" y="126547"/>
                  </a:cubicBezTo>
                  <a:cubicBezTo>
                    <a:pt x="-2318" y="217987"/>
                    <a:pt x="85969" y="281049"/>
                    <a:pt x="150607" y="345687"/>
                  </a:cubicBezTo>
                  <a:cubicBezTo>
                    <a:pt x="275155" y="468658"/>
                    <a:pt x="335852" y="648385"/>
                    <a:pt x="316933" y="822594"/>
                  </a:cubicBezTo>
                  <a:cubicBezTo>
                    <a:pt x="369748" y="705930"/>
                    <a:pt x="402067" y="570346"/>
                    <a:pt x="401279" y="4426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98;p6"/>
            <p:cNvSpPr/>
            <p:nvPr/>
          </p:nvSpPr>
          <p:spPr>
            <a:xfrm>
              <a:off x="3448893" y="1450622"/>
              <a:ext cx="807082" cy="435409"/>
            </a:xfrm>
            <a:custGeom>
              <a:avLst/>
              <a:gdLst/>
              <a:ahLst/>
              <a:cxnLst/>
              <a:rect l="l" t="t" r="r" b="b"/>
              <a:pathLst>
                <a:path w="584842" h="315514" extrusionOk="0">
                  <a:moveTo>
                    <a:pt x="277415" y="198059"/>
                  </a:moveTo>
                  <a:cubicBezTo>
                    <a:pt x="234848" y="209883"/>
                    <a:pt x="194646" y="229590"/>
                    <a:pt x="150503" y="235896"/>
                  </a:cubicBezTo>
                  <a:cubicBezTo>
                    <a:pt x="93747" y="244567"/>
                    <a:pt x="28320" y="228802"/>
                    <a:pt x="6248" y="167316"/>
                  </a:cubicBezTo>
                  <a:cubicBezTo>
                    <a:pt x="-5576" y="134208"/>
                    <a:pt x="-58" y="97948"/>
                    <a:pt x="18072" y="68781"/>
                  </a:cubicBezTo>
                  <a:cubicBezTo>
                    <a:pt x="63004" y="-6105"/>
                    <a:pt x="148926" y="-5316"/>
                    <a:pt x="224601" y="4931"/>
                  </a:cubicBezTo>
                  <a:cubicBezTo>
                    <a:pt x="471331" y="38827"/>
                    <a:pt x="571442" y="272945"/>
                    <a:pt x="584843" y="315512"/>
                  </a:cubicBezTo>
                  <a:cubicBezTo>
                    <a:pt x="584843" y="316300"/>
                    <a:pt x="449259" y="150762"/>
                    <a:pt x="277415" y="19805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9" name="Google Shape;99;p6"/>
          <p:cNvSpPr/>
          <p:nvPr/>
        </p:nvSpPr>
        <p:spPr>
          <a:xfrm rot="-7451544">
            <a:off x="6153249" y="4648330"/>
            <a:ext cx="571261" cy="1171007"/>
          </a:xfrm>
          <a:custGeom>
            <a:avLst/>
            <a:gdLst/>
            <a:ahLst/>
            <a:cxnLst/>
            <a:rect l="l" t="t" r="r" b="b"/>
            <a:pathLst>
              <a:path w="401292" h="822594" extrusionOk="0">
                <a:moveTo>
                  <a:pt x="401279" y="442645"/>
                </a:moveTo>
                <a:cubicBezTo>
                  <a:pt x="400491" y="299179"/>
                  <a:pt x="351618" y="151772"/>
                  <a:pt x="246777" y="54025"/>
                </a:cubicBezTo>
                <a:cubicBezTo>
                  <a:pt x="223129" y="31954"/>
                  <a:pt x="195539" y="11458"/>
                  <a:pt x="163220" y="3576"/>
                </a:cubicBezTo>
                <a:cubicBezTo>
                  <a:pt x="87545" y="-16131"/>
                  <a:pt x="2411" y="48507"/>
                  <a:pt x="47" y="126547"/>
                </a:cubicBezTo>
                <a:cubicBezTo>
                  <a:pt x="-2318" y="217987"/>
                  <a:pt x="85969" y="281049"/>
                  <a:pt x="150607" y="345687"/>
                </a:cubicBezTo>
                <a:cubicBezTo>
                  <a:pt x="275155" y="468658"/>
                  <a:pt x="335852" y="648385"/>
                  <a:pt x="316933" y="822594"/>
                </a:cubicBezTo>
                <a:cubicBezTo>
                  <a:pt x="369748" y="705930"/>
                  <a:pt x="402067" y="570346"/>
                  <a:pt x="401279" y="44264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6"/>
          <p:cNvSpPr/>
          <p:nvPr/>
        </p:nvSpPr>
        <p:spPr>
          <a:xfrm rot="-7451544">
            <a:off x="6376702" y="5252359"/>
            <a:ext cx="832554" cy="449151"/>
          </a:xfrm>
          <a:custGeom>
            <a:avLst/>
            <a:gdLst/>
            <a:ahLst/>
            <a:cxnLst/>
            <a:rect l="l" t="t" r="r" b="b"/>
            <a:pathLst>
              <a:path w="584842" h="315514" extrusionOk="0">
                <a:moveTo>
                  <a:pt x="277415" y="198059"/>
                </a:moveTo>
                <a:cubicBezTo>
                  <a:pt x="234848" y="209883"/>
                  <a:pt x="194646" y="229590"/>
                  <a:pt x="150503" y="235896"/>
                </a:cubicBezTo>
                <a:cubicBezTo>
                  <a:pt x="93747" y="244567"/>
                  <a:pt x="28320" y="228802"/>
                  <a:pt x="6248" y="167316"/>
                </a:cubicBezTo>
                <a:cubicBezTo>
                  <a:pt x="-5576" y="134208"/>
                  <a:pt x="-58" y="97948"/>
                  <a:pt x="18072" y="68781"/>
                </a:cubicBezTo>
                <a:cubicBezTo>
                  <a:pt x="63004" y="-6105"/>
                  <a:pt x="148926" y="-5316"/>
                  <a:pt x="224601" y="4931"/>
                </a:cubicBezTo>
                <a:cubicBezTo>
                  <a:pt x="471331" y="38827"/>
                  <a:pt x="571442" y="272945"/>
                  <a:pt x="584843" y="315512"/>
                </a:cubicBezTo>
                <a:cubicBezTo>
                  <a:pt x="584843" y="316300"/>
                  <a:pt x="449259" y="150762"/>
                  <a:pt x="277415" y="19805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1" name="Google Shape;101;p6"/>
          <p:cNvGrpSpPr/>
          <p:nvPr/>
        </p:nvGrpSpPr>
        <p:grpSpPr>
          <a:xfrm rot="-3566290">
            <a:off x="5467527" y="559169"/>
            <a:ext cx="2242471" cy="1205655"/>
            <a:chOff x="3448893" y="949065"/>
            <a:chExt cx="2173513" cy="1168580"/>
          </a:xfrm>
        </p:grpSpPr>
        <p:sp>
          <p:nvSpPr>
            <p:cNvPr id="102" name="Google Shape;102;p6"/>
            <p:cNvSpPr/>
            <p:nvPr/>
          </p:nvSpPr>
          <p:spPr>
            <a:xfrm>
              <a:off x="4498069" y="1640485"/>
              <a:ext cx="1124337" cy="477160"/>
            </a:xfrm>
            <a:custGeom>
              <a:avLst/>
              <a:gdLst/>
              <a:ahLst/>
              <a:cxnLst/>
              <a:rect l="l" t="t" r="r" b="b"/>
              <a:pathLst>
                <a:path w="814737" h="345768" extrusionOk="0">
                  <a:moveTo>
                    <a:pt x="804830" y="218856"/>
                  </a:moveTo>
                  <a:cubicBezTo>
                    <a:pt x="729155" y="367840"/>
                    <a:pt x="532086" y="146335"/>
                    <a:pt x="320040" y="184960"/>
                  </a:cubicBezTo>
                  <a:cubicBezTo>
                    <a:pt x="175786" y="210973"/>
                    <a:pt x="80404" y="251176"/>
                    <a:pt x="0" y="345769"/>
                  </a:cubicBezTo>
                  <a:cubicBezTo>
                    <a:pt x="409903" y="-232038"/>
                    <a:pt x="889963" y="51742"/>
                    <a:pt x="804830" y="21885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6"/>
            <p:cNvSpPr/>
            <p:nvPr/>
          </p:nvSpPr>
          <p:spPr>
            <a:xfrm>
              <a:off x="3963048" y="949065"/>
              <a:ext cx="553783" cy="1135180"/>
            </a:xfrm>
            <a:custGeom>
              <a:avLst/>
              <a:gdLst/>
              <a:ahLst/>
              <a:cxnLst/>
              <a:rect l="l" t="t" r="r" b="b"/>
              <a:pathLst>
                <a:path w="401292" h="822594" extrusionOk="0">
                  <a:moveTo>
                    <a:pt x="401279" y="442645"/>
                  </a:moveTo>
                  <a:cubicBezTo>
                    <a:pt x="400491" y="299179"/>
                    <a:pt x="351618" y="151772"/>
                    <a:pt x="246777" y="54025"/>
                  </a:cubicBezTo>
                  <a:cubicBezTo>
                    <a:pt x="223129" y="31954"/>
                    <a:pt x="195539" y="11458"/>
                    <a:pt x="163220" y="3576"/>
                  </a:cubicBezTo>
                  <a:cubicBezTo>
                    <a:pt x="87545" y="-16131"/>
                    <a:pt x="2411" y="48507"/>
                    <a:pt x="47" y="126547"/>
                  </a:cubicBezTo>
                  <a:cubicBezTo>
                    <a:pt x="-2318" y="217987"/>
                    <a:pt x="85969" y="281049"/>
                    <a:pt x="150607" y="345687"/>
                  </a:cubicBezTo>
                  <a:cubicBezTo>
                    <a:pt x="275155" y="468658"/>
                    <a:pt x="335852" y="648385"/>
                    <a:pt x="316933" y="822594"/>
                  </a:cubicBezTo>
                  <a:cubicBezTo>
                    <a:pt x="369748" y="705930"/>
                    <a:pt x="402067" y="570346"/>
                    <a:pt x="401279" y="44264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6"/>
            <p:cNvSpPr/>
            <p:nvPr/>
          </p:nvSpPr>
          <p:spPr>
            <a:xfrm>
              <a:off x="3448893" y="1450622"/>
              <a:ext cx="807082" cy="435409"/>
            </a:xfrm>
            <a:custGeom>
              <a:avLst/>
              <a:gdLst/>
              <a:ahLst/>
              <a:cxnLst/>
              <a:rect l="l" t="t" r="r" b="b"/>
              <a:pathLst>
                <a:path w="584842" h="315514" extrusionOk="0">
                  <a:moveTo>
                    <a:pt x="277415" y="198059"/>
                  </a:moveTo>
                  <a:cubicBezTo>
                    <a:pt x="234848" y="209883"/>
                    <a:pt x="194646" y="229590"/>
                    <a:pt x="150503" y="235896"/>
                  </a:cubicBezTo>
                  <a:cubicBezTo>
                    <a:pt x="93747" y="244567"/>
                    <a:pt x="28320" y="228802"/>
                    <a:pt x="6248" y="167316"/>
                  </a:cubicBezTo>
                  <a:cubicBezTo>
                    <a:pt x="-5576" y="134208"/>
                    <a:pt x="-58" y="97948"/>
                    <a:pt x="18072" y="68781"/>
                  </a:cubicBezTo>
                  <a:cubicBezTo>
                    <a:pt x="63004" y="-6105"/>
                    <a:pt x="148926" y="-5316"/>
                    <a:pt x="224601" y="4931"/>
                  </a:cubicBezTo>
                  <a:cubicBezTo>
                    <a:pt x="471331" y="38827"/>
                    <a:pt x="571442" y="272945"/>
                    <a:pt x="584843" y="315512"/>
                  </a:cubicBezTo>
                  <a:cubicBezTo>
                    <a:pt x="584843" y="316300"/>
                    <a:pt x="449259" y="150762"/>
                    <a:pt x="277415" y="19805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5" name="Google Shape;105;p6"/>
          <p:cNvSpPr/>
          <p:nvPr/>
        </p:nvSpPr>
        <p:spPr>
          <a:xfrm>
            <a:off x="6373127" y="6226691"/>
            <a:ext cx="4877943" cy="243896"/>
          </a:xfrm>
          <a:custGeom>
            <a:avLst/>
            <a:gdLst/>
            <a:ahLst/>
            <a:cxnLst/>
            <a:rect l="l" t="t" r="r" b="b"/>
            <a:pathLst>
              <a:path w="4724400" h="236219" extrusionOk="0">
                <a:moveTo>
                  <a:pt x="2362200" y="236220"/>
                </a:moveTo>
                <a:cubicBezTo>
                  <a:pt x="3663315" y="236220"/>
                  <a:pt x="4724400" y="182880"/>
                  <a:pt x="4724400" y="118110"/>
                </a:cubicBezTo>
                <a:cubicBezTo>
                  <a:pt x="4724400" y="52388"/>
                  <a:pt x="3663315" y="0"/>
                  <a:pt x="2362200" y="0"/>
                </a:cubicBezTo>
                <a:cubicBezTo>
                  <a:pt x="1061085" y="0"/>
                  <a:pt x="0" y="53340"/>
                  <a:pt x="0" y="118110"/>
                </a:cubicBezTo>
                <a:cubicBezTo>
                  <a:pt x="0" y="182880"/>
                  <a:pt x="1061085" y="236220"/>
                  <a:pt x="2362200" y="236220"/>
                </a:cubicBezTo>
                <a:close/>
              </a:path>
            </a:pathLst>
          </a:custGeom>
          <a:solidFill>
            <a:srgbClr val="000000">
              <a:alpha val="2346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7522451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3 Talking Points">
  <p:cSld name="003 Talking Points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"/>
          <p:cNvSpPr txBox="1">
            <a:spLocks noGrp="1"/>
          </p:cNvSpPr>
          <p:nvPr>
            <p:ph type="title"/>
          </p:nvPr>
        </p:nvSpPr>
        <p:spPr>
          <a:xfrm>
            <a:off x="415600" y="4409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08" name="Google Shape;108;p7"/>
          <p:cNvSpPr txBox="1">
            <a:spLocks noGrp="1"/>
          </p:cNvSpPr>
          <p:nvPr>
            <p:ph type="body" idx="1"/>
          </p:nvPr>
        </p:nvSpPr>
        <p:spPr>
          <a:xfrm>
            <a:off x="2731600" y="2342250"/>
            <a:ext cx="3334200" cy="1683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09" name="Google Shape;109;p7"/>
          <p:cNvSpPr txBox="1">
            <a:spLocks noGrp="1"/>
          </p:cNvSpPr>
          <p:nvPr>
            <p:ph type="body" idx="2"/>
          </p:nvPr>
        </p:nvSpPr>
        <p:spPr>
          <a:xfrm>
            <a:off x="2731600" y="4432775"/>
            <a:ext cx="3334200" cy="1683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10" name="Google Shape;110;p7"/>
          <p:cNvSpPr txBox="1">
            <a:spLocks noGrp="1"/>
          </p:cNvSpPr>
          <p:nvPr>
            <p:ph type="body" idx="3"/>
          </p:nvPr>
        </p:nvSpPr>
        <p:spPr>
          <a:xfrm>
            <a:off x="8072289" y="2342250"/>
            <a:ext cx="3334200" cy="1683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11" name="Google Shape;111;p7"/>
          <p:cNvSpPr txBox="1">
            <a:spLocks noGrp="1"/>
          </p:cNvSpPr>
          <p:nvPr>
            <p:ph type="body" idx="4"/>
          </p:nvPr>
        </p:nvSpPr>
        <p:spPr>
          <a:xfrm>
            <a:off x="8072289" y="4432775"/>
            <a:ext cx="3334200" cy="1683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6517056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4 Section Title">
  <p:cSld name="004 Section Title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8"/>
          <p:cNvSpPr txBox="1">
            <a:spLocks noGrp="1"/>
          </p:cNvSpPr>
          <p:nvPr>
            <p:ph type="title"/>
          </p:nvPr>
        </p:nvSpPr>
        <p:spPr>
          <a:xfrm>
            <a:off x="481867" y="965000"/>
            <a:ext cx="3653700" cy="4678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9pPr>
          </a:lstStyle>
          <a:p>
            <a:endParaRPr/>
          </a:p>
        </p:txBody>
      </p:sp>
      <p:sp>
        <p:nvSpPr>
          <p:cNvPr id="114" name="Google Shape;114;p8"/>
          <p:cNvSpPr txBox="1">
            <a:spLocks noGrp="1"/>
          </p:cNvSpPr>
          <p:nvPr>
            <p:ph type="subTitle" idx="1"/>
          </p:nvPr>
        </p:nvSpPr>
        <p:spPr>
          <a:xfrm>
            <a:off x="4406700" y="2031800"/>
            <a:ext cx="68319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Patrick Hand"/>
              <a:buNone/>
              <a:defRPr sz="3600" b="1"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3600"/>
              <a:buNone/>
              <a:defRPr sz="3600" b="1"/>
            </a:lvl9pPr>
          </a:lstStyle>
          <a:p>
            <a:endParaRPr/>
          </a:p>
        </p:txBody>
      </p:sp>
      <p:sp>
        <p:nvSpPr>
          <p:cNvPr id="115" name="Google Shape;115;p8"/>
          <p:cNvSpPr txBox="1">
            <a:spLocks noGrp="1"/>
          </p:cNvSpPr>
          <p:nvPr>
            <p:ph type="body" idx="2"/>
          </p:nvPr>
        </p:nvSpPr>
        <p:spPr>
          <a:xfrm>
            <a:off x="4386975" y="2965625"/>
            <a:ext cx="6820500" cy="20751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16" name="Google Shape;116;p8"/>
          <p:cNvSpPr/>
          <p:nvPr/>
        </p:nvSpPr>
        <p:spPr>
          <a:xfrm rot="-2956710">
            <a:off x="766221" y="1905573"/>
            <a:ext cx="570521" cy="1169491"/>
          </a:xfrm>
          <a:custGeom>
            <a:avLst/>
            <a:gdLst/>
            <a:ahLst/>
            <a:cxnLst/>
            <a:rect l="l" t="t" r="r" b="b"/>
            <a:pathLst>
              <a:path w="401292" h="822594" extrusionOk="0">
                <a:moveTo>
                  <a:pt x="401279" y="442645"/>
                </a:moveTo>
                <a:cubicBezTo>
                  <a:pt x="400491" y="299179"/>
                  <a:pt x="351618" y="151772"/>
                  <a:pt x="246777" y="54025"/>
                </a:cubicBezTo>
                <a:cubicBezTo>
                  <a:pt x="223129" y="31954"/>
                  <a:pt x="195539" y="11458"/>
                  <a:pt x="163220" y="3576"/>
                </a:cubicBezTo>
                <a:cubicBezTo>
                  <a:pt x="87545" y="-16131"/>
                  <a:pt x="2411" y="48507"/>
                  <a:pt x="47" y="126547"/>
                </a:cubicBezTo>
                <a:cubicBezTo>
                  <a:pt x="-2318" y="217987"/>
                  <a:pt x="85969" y="281049"/>
                  <a:pt x="150607" y="345687"/>
                </a:cubicBezTo>
                <a:cubicBezTo>
                  <a:pt x="275155" y="468658"/>
                  <a:pt x="335852" y="648385"/>
                  <a:pt x="316933" y="822594"/>
                </a:cubicBezTo>
                <a:cubicBezTo>
                  <a:pt x="369748" y="705930"/>
                  <a:pt x="402067" y="570346"/>
                  <a:pt x="401279" y="44264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8"/>
          <p:cNvSpPr/>
          <p:nvPr/>
        </p:nvSpPr>
        <p:spPr>
          <a:xfrm rot="-2956710">
            <a:off x="494028" y="2671597"/>
            <a:ext cx="831476" cy="448570"/>
          </a:xfrm>
          <a:custGeom>
            <a:avLst/>
            <a:gdLst/>
            <a:ahLst/>
            <a:cxnLst/>
            <a:rect l="l" t="t" r="r" b="b"/>
            <a:pathLst>
              <a:path w="584842" h="315514" extrusionOk="0">
                <a:moveTo>
                  <a:pt x="277415" y="198059"/>
                </a:moveTo>
                <a:cubicBezTo>
                  <a:pt x="234848" y="209883"/>
                  <a:pt x="194646" y="229590"/>
                  <a:pt x="150503" y="235896"/>
                </a:cubicBezTo>
                <a:cubicBezTo>
                  <a:pt x="93747" y="244567"/>
                  <a:pt x="28320" y="228802"/>
                  <a:pt x="6248" y="167316"/>
                </a:cubicBezTo>
                <a:cubicBezTo>
                  <a:pt x="-5576" y="134208"/>
                  <a:pt x="-58" y="97948"/>
                  <a:pt x="18072" y="68781"/>
                </a:cubicBezTo>
                <a:cubicBezTo>
                  <a:pt x="63004" y="-6105"/>
                  <a:pt x="148926" y="-5316"/>
                  <a:pt x="224601" y="4931"/>
                </a:cubicBezTo>
                <a:cubicBezTo>
                  <a:pt x="471331" y="38827"/>
                  <a:pt x="571442" y="272945"/>
                  <a:pt x="584843" y="315512"/>
                </a:cubicBezTo>
                <a:cubicBezTo>
                  <a:pt x="584843" y="316300"/>
                  <a:pt x="449259" y="150762"/>
                  <a:pt x="277415" y="19805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8" name="Google Shape;118;p8"/>
          <p:cNvGrpSpPr/>
          <p:nvPr/>
        </p:nvGrpSpPr>
        <p:grpSpPr>
          <a:xfrm rot="2700000">
            <a:off x="10266435" y="196328"/>
            <a:ext cx="2020292" cy="1442535"/>
            <a:chOff x="3509104" y="949065"/>
            <a:chExt cx="1958007" cy="1398062"/>
          </a:xfrm>
        </p:grpSpPr>
        <p:sp>
          <p:nvSpPr>
            <p:cNvPr id="119" name="Google Shape;119;p8"/>
            <p:cNvSpPr/>
            <p:nvPr/>
          </p:nvSpPr>
          <p:spPr>
            <a:xfrm rot="-1931549">
              <a:off x="4302435" y="1607360"/>
              <a:ext cx="1124007" cy="477020"/>
            </a:xfrm>
            <a:custGeom>
              <a:avLst/>
              <a:gdLst/>
              <a:ahLst/>
              <a:cxnLst/>
              <a:rect l="l" t="t" r="r" b="b"/>
              <a:pathLst>
                <a:path w="814737" h="345768" extrusionOk="0">
                  <a:moveTo>
                    <a:pt x="804830" y="218856"/>
                  </a:moveTo>
                  <a:cubicBezTo>
                    <a:pt x="729155" y="367840"/>
                    <a:pt x="532086" y="146335"/>
                    <a:pt x="320040" y="184960"/>
                  </a:cubicBezTo>
                  <a:cubicBezTo>
                    <a:pt x="175786" y="210973"/>
                    <a:pt x="80404" y="251176"/>
                    <a:pt x="0" y="345769"/>
                  </a:cubicBezTo>
                  <a:cubicBezTo>
                    <a:pt x="409903" y="-232038"/>
                    <a:pt x="889963" y="51742"/>
                    <a:pt x="804830" y="21885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120;p8"/>
            <p:cNvSpPr/>
            <p:nvPr/>
          </p:nvSpPr>
          <p:spPr>
            <a:xfrm>
              <a:off x="3963048" y="949065"/>
              <a:ext cx="553783" cy="1135180"/>
            </a:xfrm>
            <a:custGeom>
              <a:avLst/>
              <a:gdLst/>
              <a:ahLst/>
              <a:cxnLst/>
              <a:rect l="l" t="t" r="r" b="b"/>
              <a:pathLst>
                <a:path w="401292" h="822594" extrusionOk="0">
                  <a:moveTo>
                    <a:pt x="401279" y="442645"/>
                  </a:moveTo>
                  <a:cubicBezTo>
                    <a:pt x="400491" y="299179"/>
                    <a:pt x="351618" y="151772"/>
                    <a:pt x="246777" y="54025"/>
                  </a:cubicBezTo>
                  <a:cubicBezTo>
                    <a:pt x="223129" y="31954"/>
                    <a:pt x="195539" y="11458"/>
                    <a:pt x="163220" y="3576"/>
                  </a:cubicBezTo>
                  <a:cubicBezTo>
                    <a:pt x="87545" y="-16131"/>
                    <a:pt x="2411" y="48507"/>
                    <a:pt x="47" y="126547"/>
                  </a:cubicBezTo>
                  <a:cubicBezTo>
                    <a:pt x="-2318" y="217987"/>
                    <a:pt x="85969" y="281049"/>
                    <a:pt x="150607" y="345687"/>
                  </a:cubicBezTo>
                  <a:cubicBezTo>
                    <a:pt x="275155" y="468658"/>
                    <a:pt x="335852" y="648385"/>
                    <a:pt x="316933" y="822594"/>
                  </a:cubicBezTo>
                  <a:cubicBezTo>
                    <a:pt x="369748" y="705930"/>
                    <a:pt x="402067" y="570346"/>
                    <a:pt x="401279" y="4426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21;p8"/>
            <p:cNvSpPr/>
            <p:nvPr/>
          </p:nvSpPr>
          <p:spPr>
            <a:xfrm rot="972124">
              <a:off x="3553815" y="1552776"/>
              <a:ext cx="806965" cy="435346"/>
            </a:xfrm>
            <a:custGeom>
              <a:avLst/>
              <a:gdLst/>
              <a:ahLst/>
              <a:cxnLst/>
              <a:rect l="l" t="t" r="r" b="b"/>
              <a:pathLst>
                <a:path w="584842" h="315514" extrusionOk="0">
                  <a:moveTo>
                    <a:pt x="277415" y="198059"/>
                  </a:moveTo>
                  <a:cubicBezTo>
                    <a:pt x="234848" y="209883"/>
                    <a:pt x="194646" y="229590"/>
                    <a:pt x="150503" y="235896"/>
                  </a:cubicBezTo>
                  <a:cubicBezTo>
                    <a:pt x="93747" y="244567"/>
                    <a:pt x="28320" y="228802"/>
                    <a:pt x="6248" y="167316"/>
                  </a:cubicBezTo>
                  <a:cubicBezTo>
                    <a:pt x="-5576" y="134208"/>
                    <a:pt x="-58" y="97948"/>
                    <a:pt x="18072" y="68781"/>
                  </a:cubicBezTo>
                  <a:cubicBezTo>
                    <a:pt x="63004" y="-6105"/>
                    <a:pt x="148926" y="-5316"/>
                    <a:pt x="224601" y="4931"/>
                  </a:cubicBezTo>
                  <a:cubicBezTo>
                    <a:pt x="471331" y="38827"/>
                    <a:pt x="571442" y="272945"/>
                    <a:pt x="584843" y="315512"/>
                  </a:cubicBezTo>
                  <a:cubicBezTo>
                    <a:pt x="584843" y="316300"/>
                    <a:pt x="449259" y="150762"/>
                    <a:pt x="277415" y="19805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2" name="Google Shape;122;p8"/>
          <p:cNvSpPr/>
          <p:nvPr/>
        </p:nvSpPr>
        <p:spPr>
          <a:xfrm>
            <a:off x="422200" y="5499800"/>
            <a:ext cx="4110228" cy="243896"/>
          </a:xfrm>
          <a:custGeom>
            <a:avLst/>
            <a:gdLst/>
            <a:ahLst/>
            <a:cxnLst/>
            <a:rect l="l" t="t" r="r" b="b"/>
            <a:pathLst>
              <a:path w="4724400" h="236219" extrusionOk="0">
                <a:moveTo>
                  <a:pt x="2362200" y="236220"/>
                </a:moveTo>
                <a:cubicBezTo>
                  <a:pt x="3663315" y="236220"/>
                  <a:pt x="4724400" y="182880"/>
                  <a:pt x="4724400" y="118110"/>
                </a:cubicBezTo>
                <a:cubicBezTo>
                  <a:pt x="4724400" y="52388"/>
                  <a:pt x="3663315" y="0"/>
                  <a:pt x="2362200" y="0"/>
                </a:cubicBezTo>
                <a:cubicBezTo>
                  <a:pt x="1061085" y="0"/>
                  <a:pt x="0" y="53340"/>
                  <a:pt x="0" y="118110"/>
                </a:cubicBezTo>
                <a:cubicBezTo>
                  <a:pt x="0" y="182880"/>
                  <a:pt x="1061085" y="236220"/>
                  <a:pt x="2362200" y="236220"/>
                </a:cubicBezTo>
                <a:close/>
              </a:path>
            </a:pathLst>
          </a:custGeom>
          <a:solidFill>
            <a:srgbClr val="000000">
              <a:alpha val="2346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2561667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6 Two columns">
  <p:cSld name="006 Two columns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9"/>
          <p:cNvSpPr txBox="1">
            <a:spLocks noGrp="1"/>
          </p:cNvSpPr>
          <p:nvPr>
            <p:ph type="subTitle" idx="1"/>
          </p:nvPr>
        </p:nvSpPr>
        <p:spPr>
          <a:xfrm>
            <a:off x="448867" y="2024167"/>
            <a:ext cx="39897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125" name="Google Shape;125;p9"/>
          <p:cNvSpPr txBox="1">
            <a:spLocks noGrp="1"/>
          </p:cNvSpPr>
          <p:nvPr>
            <p:ph type="subTitle" idx="2"/>
          </p:nvPr>
        </p:nvSpPr>
        <p:spPr>
          <a:xfrm>
            <a:off x="6096467" y="2024167"/>
            <a:ext cx="39897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126" name="Google Shape;126;p9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27" name="Google Shape;127;p9"/>
          <p:cNvSpPr txBox="1">
            <a:spLocks noGrp="1"/>
          </p:cNvSpPr>
          <p:nvPr>
            <p:ph type="body" idx="3"/>
          </p:nvPr>
        </p:nvSpPr>
        <p:spPr>
          <a:xfrm>
            <a:off x="1327200" y="2961200"/>
            <a:ext cx="4410300" cy="3118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28" name="Google Shape;128;p9"/>
          <p:cNvSpPr txBox="1">
            <a:spLocks noGrp="1"/>
          </p:cNvSpPr>
          <p:nvPr>
            <p:ph type="body" idx="4"/>
          </p:nvPr>
        </p:nvSpPr>
        <p:spPr>
          <a:xfrm>
            <a:off x="6770523" y="2949450"/>
            <a:ext cx="4410600" cy="3118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grpSp>
        <p:nvGrpSpPr>
          <p:cNvPr id="129" name="Google Shape;129;p9"/>
          <p:cNvGrpSpPr/>
          <p:nvPr/>
        </p:nvGrpSpPr>
        <p:grpSpPr>
          <a:xfrm rot="2700000">
            <a:off x="10266435" y="196328"/>
            <a:ext cx="2020292" cy="1442535"/>
            <a:chOff x="3509104" y="949065"/>
            <a:chExt cx="1958007" cy="1398062"/>
          </a:xfrm>
        </p:grpSpPr>
        <p:sp>
          <p:nvSpPr>
            <p:cNvPr id="130" name="Google Shape;130;p9"/>
            <p:cNvSpPr/>
            <p:nvPr/>
          </p:nvSpPr>
          <p:spPr>
            <a:xfrm rot="-1931549">
              <a:off x="4302435" y="1607360"/>
              <a:ext cx="1124007" cy="477020"/>
            </a:xfrm>
            <a:custGeom>
              <a:avLst/>
              <a:gdLst/>
              <a:ahLst/>
              <a:cxnLst/>
              <a:rect l="l" t="t" r="r" b="b"/>
              <a:pathLst>
                <a:path w="814737" h="345768" extrusionOk="0">
                  <a:moveTo>
                    <a:pt x="804830" y="218856"/>
                  </a:moveTo>
                  <a:cubicBezTo>
                    <a:pt x="729155" y="367840"/>
                    <a:pt x="532086" y="146335"/>
                    <a:pt x="320040" y="184960"/>
                  </a:cubicBezTo>
                  <a:cubicBezTo>
                    <a:pt x="175786" y="210973"/>
                    <a:pt x="80404" y="251176"/>
                    <a:pt x="0" y="345769"/>
                  </a:cubicBezTo>
                  <a:cubicBezTo>
                    <a:pt x="409903" y="-232038"/>
                    <a:pt x="889963" y="51742"/>
                    <a:pt x="804830" y="21885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9"/>
            <p:cNvSpPr/>
            <p:nvPr/>
          </p:nvSpPr>
          <p:spPr>
            <a:xfrm>
              <a:off x="3963048" y="949065"/>
              <a:ext cx="553783" cy="1135180"/>
            </a:xfrm>
            <a:custGeom>
              <a:avLst/>
              <a:gdLst/>
              <a:ahLst/>
              <a:cxnLst/>
              <a:rect l="l" t="t" r="r" b="b"/>
              <a:pathLst>
                <a:path w="401292" h="822594" extrusionOk="0">
                  <a:moveTo>
                    <a:pt x="401279" y="442645"/>
                  </a:moveTo>
                  <a:cubicBezTo>
                    <a:pt x="400491" y="299179"/>
                    <a:pt x="351618" y="151772"/>
                    <a:pt x="246777" y="54025"/>
                  </a:cubicBezTo>
                  <a:cubicBezTo>
                    <a:pt x="223129" y="31954"/>
                    <a:pt x="195539" y="11458"/>
                    <a:pt x="163220" y="3576"/>
                  </a:cubicBezTo>
                  <a:cubicBezTo>
                    <a:pt x="87545" y="-16131"/>
                    <a:pt x="2411" y="48507"/>
                    <a:pt x="47" y="126547"/>
                  </a:cubicBezTo>
                  <a:cubicBezTo>
                    <a:pt x="-2318" y="217987"/>
                    <a:pt x="85969" y="281049"/>
                    <a:pt x="150607" y="345687"/>
                  </a:cubicBezTo>
                  <a:cubicBezTo>
                    <a:pt x="275155" y="468658"/>
                    <a:pt x="335852" y="648385"/>
                    <a:pt x="316933" y="822594"/>
                  </a:cubicBezTo>
                  <a:cubicBezTo>
                    <a:pt x="369748" y="705930"/>
                    <a:pt x="402067" y="570346"/>
                    <a:pt x="401279" y="4426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2;p9"/>
            <p:cNvSpPr/>
            <p:nvPr/>
          </p:nvSpPr>
          <p:spPr>
            <a:xfrm rot="972124">
              <a:off x="3553815" y="1552776"/>
              <a:ext cx="806965" cy="435346"/>
            </a:xfrm>
            <a:custGeom>
              <a:avLst/>
              <a:gdLst/>
              <a:ahLst/>
              <a:cxnLst/>
              <a:rect l="l" t="t" r="r" b="b"/>
              <a:pathLst>
                <a:path w="584842" h="315514" extrusionOk="0">
                  <a:moveTo>
                    <a:pt x="277415" y="198059"/>
                  </a:moveTo>
                  <a:cubicBezTo>
                    <a:pt x="234848" y="209883"/>
                    <a:pt x="194646" y="229590"/>
                    <a:pt x="150503" y="235896"/>
                  </a:cubicBezTo>
                  <a:cubicBezTo>
                    <a:pt x="93747" y="244567"/>
                    <a:pt x="28320" y="228802"/>
                    <a:pt x="6248" y="167316"/>
                  </a:cubicBezTo>
                  <a:cubicBezTo>
                    <a:pt x="-5576" y="134208"/>
                    <a:pt x="-58" y="97948"/>
                    <a:pt x="18072" y="68781"/>
                  </a:cubicBezTo>
                  <a:cubicBezTo>
                    <a:pt x="63004" y="-6105"/>
                    <a:pt x="148926" y="-5316"/>
                    <a:pt x="224601" y="4931"/>
                  </a:cubicBezTo>
                  <a:cubicBezTo>
                    <a:pt x="471331" y="38827"/>
                    <a:pt x="571442" y="272945"/>
                    <a:pt x="584843" y="315512"/>
                  </a:cubicBezTo>
                  <a:cubicBezTo>
                    <a:pt x="584843" y="316300"/>
                    <a:pt x="449259" y="150762"/>
                    <a:pt x="277415" y="19805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0234484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5 One column">
  <p:cSld name="005 One column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0"/>
          <p:cNvSpPr txBox="1">
            <a:spLocks noGrp="1"/>
          </p:cNvSpPr>
          <p:nvPr>
            <p:ph type="subTitle" idx="1"/>
          </p:nvPr>
        </p:nvSpPr>
        <p:spPr>
          <a:xfrm>
            <a:off x="448877" y="2024175"/>
            <a:ext cx="47688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135" name="Google Shape;135;p10"/>
          <p:cNvSpPr txBox="1">
            <a:spLocks noGrp="1"/>
          </p:cNvSpPr>
          <p:nvPr>
            <p:ph type="title"/>
          </p:nvPr>
        </p:nvSpPr>
        <p:spPr>
          <a:xfrm>
            <a:off x="415600" y="593375"/>
            <a:ext cx="55815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36" name="Google Shape;136;p10"/>
          <p:cNvSpPr txBox="1">
            <a:spLocks noGrp="1"/>
          </p:cNvSpPr>
          <p:nvPr>
            <p:ph type="body" idx="2"/>
          </p:nvPr>
        </p:nvSpPr>
        <p:spPr>
          <a:xfrm>
            <a:off x="1228650" y="2684350"/>
            <a:ext cx="4907400" cy="3436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37" name="Google Shape;137;p10"/>
          <p:cNvSpPr/>
          <p:nvPr/>
        </p:nvSpPr>
        <p:spPr>
          <a:xfrm rot="-2700000">
            <a:off x="9458934" y="3825070"/>
            <a:ext cx="2355139" cy="2355139"/>
          </a:xfrm>
          <a:custGeom>
            <a:avLst/>
            <a:gdLst/>
            <a:ahLst/>
            <a:cxnLst/>
            <a:rect l="l" t="t" r="r" b="b"/>
            <a:pathLst>
              <a:path w="4724354" h="4724354" extrusionOk="0">
                <a:moveTo>
                  <a:pt x="4724355" y="2362177"/>
                </a:moveTo>
                <a:cubicBezTo>
                  <a:pt x="4724355" y="3666772"/>
                  <a:pt x="3666772" y="4724355"/>
                  <a:pt x="2362177" y="4724355"/>
                </a:cubicBezTo>
                <a:cubicBezTo>
                  <a:pt x="1057583" y="4724355"/>
                  <a:pt x="0" y="3666772"/>
                  <a:pt x="0" y="2362177"/>
                </a:cubicBezTo>
                <a:cubicBezTo>
                  <a:pt x="0" y="1057583"/>
                  <a:pt x="1057583" y="0"/>
                  <a:pt x="2362177" y="0"/>
                </a:cubicBezTo>
                <a:cubicBezTo>
                  <a:pt x="3666772" y="0"/>
                  <a:pt x="4724355" y="1057583"/>
                  <a:pt x="4724355" y="23621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10"/>
          <p:cNvSpPr/>
          <p:nvPr/>
        </p:nvSpPr>
        <p:spPr>
          <a:xfrm>
            <a:off x="9381165" y="6456606"/>
            <a:ext cx="2362200" cy="118109"/>
          </a:xfrm>
          <a:custGeom>
            <a:avLst/>
            <a:gdLst/>
            <a:ahLst/>
            <a:cxnLst/>
            <a:rect l="l" t="t" r="r" b="b"/>
            <a:pathLst>
              <a:path w="4724400" h="236219" extrusionOk="0">
                <a:moveTo>
                  <a:pt x="2362200" y="236220"/>
                </a:moveTo>
                <a:cubicBezTo>
                  <a:pt x="3663315" y="236220"/>
                  <a:pt x="4724400" y="182880"/>
                  <a:pt x="4724400" y="118110"/>
                </a:cubicBezTo>
                <a:cubicBezTo>
                  <a:pt x="4724400" y="52388"/>
                  <a:pt x="3663315" y="0"/>
                  <a:pt x="2362200" y="0"/>
                </a:cubicBezTo>
                <a:cubicBezTo>
                  <a:pt x="1061085" y="0"/>
                  <a:pt x="0" y="53340"/>
                  <a:pt x="0" y="118110"/>
                </a:cubicBezTo>
                <a:cubicBezTo>
                  <a:pt x="0" y="182880"/>
                  <a:pt x="1061085" y="236220"/>
                  <a:pt x="2362200" y="236220"/>
                </a:cubicBezTo>
                <a:close/>
              </a:path>
            </a:pathLst>
          </a:custGeom>
          <a:solidFill>
            <a:srgbClr val="000000">
              <a:alpha val="2346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9" name="Google Shape;139;p10"/>
          <p:cNvGrpSpPr/>
          <p:nvPr/>
        </p:nvGrpSpPr>
        <p:grpSpPr>
          <a:xfrm rot="-8306747">
            <a:off x="10342698" y="-4814"/>
            <a:ext cx="2020206" cy="1442474"/>
            <a:chOff x="3509104" y="949065"/>
            <a:chExt cx="1958007" cy="1398062"/>
          </a:xfrm>
        </p:grpSpPr>
        <p:sp>
          <p:nvSpPr>
            <p:cNvPr id="140" name="Google Shape;140;p10"/>
            <p:cNvSpPr/>
            <p:nvPr/>
          </p:nvSpPr>
          <p:spPr>
            <a:xfrm rot="-1931549">
              <a:off x="4302435" y="1607360"/>
              <a:ext cx="1124007" cy="477020"/>
            </a:xfrm>
            <a:custGeom>
              <a:avLst/>
              <a:gdLst/>
              <a:ahLst/>
              <a:cxnLst/>
              <a:rect l="l" t="t" r="r" b="b"/>
              <a:pathLst>
                <a:path w="814737" h="345768" extrusionOk="0">
                  <a:moveTo>
                    <a:pt x="804830" y="218856"/>
                  </a:moveTo>
                  <a:cubicBezTo>
                    <a:pt x="729155" y="367840"/>
                    <a:pt x="532086" y="146335"/>
                    <a:pt x="320040" y="184960"/>
                  </a:cubicBezTo>
                  <a:cubicBezTo>
                    <a:pt x="175786" y="210973"/>
                    <a:pt x="80404" y="251176"/>
                    <a:pt x="0" y="345769"/>
                  </a:cubicBezTo>
                  <a:cubicBezTo>
                    <a:pt x="409903" y="-232038"/>
                    <a:pt x="889963" y="51742"/>
                    <a:pt x="804830" y="2188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1;p10"/>
            <p:cNvSpPr/>
            <p:nvPr/>
          </p:nvSpPr>
          <p:spPr>
            <a:xfrm>
              <a:off x="3963048" y="949065"/>
              <a:ext cx="553783" cy="1135180"/>
            </a:xfrm>
            <a:custGeom>
              <a:avLst/>
              <a:gdLst/>
              <a:ahLst/>
              <a:cxnLst/>
              <a:rect l="l" t="t" r="r" b="b"/>
              <a:pathLst>
                <a:path w="401292" h="822594" extrusionOk="0">
                  <a:moveTo>
                    <a:pt x="401279" y="442645"/>
                  </a:moveTo>
                  <a:cubicBezTo>
                    <a:pt x="400491" y="299179"/>
                    <a:pt x="351618" y="151772"/>
                    <a:pt x="246777" y="54025"/>
                  </a:cubicBezTo>
                  <a:cubicBezTo>
                    <a:pt x="223129" y="31954"/>
                    <a:pt x="195539" y="11458"/>
                    <a:pt x="163220" y="3576"/>
                  </a:cubicBezTo>
                  <a:cubicBezTo>
                    <a:pt x="87545" y="-16131"/>
                    <a:pt x="2411" y="48507"/>
                    <a:pt x="47" y="126547"/>
                  </a:cubicBezTo>
                  <a:cubicBezTo>
                    <a:pt x="-2318" y="217987"/>
                    <a:pt x="85969" y="281049"/>
                    <a:pt x="150607" y="345687"/>
                  </a:cubicBezTo>
                  <a:cubicBezTo>
                    <a:pt x="275155" y="468658"/>
                    <a:pt x="335852" y="648385"/>
                    <a:pt x="316933" y="822594"/>
                  </a:cubicBezTo>
                  <a:cubicBezTo>
                    <a:pt x="369748" y="705930"/>
                    <a:pt x="402067" y="570346"/>
                    <a:pt x="401279" y="4426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142;p10"/>
            <p:cNvSpPr/>
            <p:nvPr/>
          </p:nvSpPr>
          <p:spPr>
            <a:xfrm rot="972124">
              <a:off x="3553815" y="1552776"/>
              <a:ext cx="806965" cy="435346"/>
            </a:xfrm>
            <a:custGeom>
              <a:avLst/>
              <a:gdLst/>
              <a:ahLst/>
              <a:cxnLst/>
              <a:rect l="l" t="t" r="r" b="b"/>
              <a:pathLst>
                <a:path w="584842" h="315514" extrusionOk="0">
                  <a:moveTo>
                    <a:pt x="277415" y="198059"/>
                  </a:moveTo>
                  <a:cubicBezTo>
                    <a:pt x="234848" y="209883"/>
                    <a:pt x="194646" y="229590"/>
                    <a:pt x="150503" y="235896"/>
                  </a:cubicBezTo>
                  <a:cubicBezTo>
                    <a:pt x="93747" y="244567"/>
                    <a:pt x="28320" y="228802"/>
                    <a:pt x="6248" y="167316"/>
                  </a:cubicBezTo>
                  <a:cubicBezTo>
                    <a:pt x="-5576" y="134208"/>
                    <a:pt x="-58" y="97948"/>
                    <a:pt x="18072" y="68781"/>
                  </a:cubicBezTo>
                  <a:cubicBezTo>
                    <a:pt x="63004" y="-6105"/>
                    <a:pt x="148926" y="-5316"/>
                    <a:pt x="224601" y="4931"/>
                  </a:cubicBezTo>
                  <a:cubicBezTo>
                    <a:pt x="471331" y="38827"/>
                    <a:pt x="571442" y="272945"/>
                    <a:pt x="584843" y="315512"/>
                  </a:cubicBezTo>
                  <a:cubicBezTo>
                    <a:pt x="584843" y="316300"/>
                    <a:pt x="449259" y="150762"/>
                    <a:pt x="277415" y="19805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3" name="Google Shape;143;p10"/>
          <p:cNvGrpSpPr/>
          <p:nvPr/>
        </p:nvGrpSpPr>
        <p:grpSpPr>
          <a:xfrm>
            <a:off x="9670761" y="5674412"/>
            <a:ext cx="1935430" cy="824125"/>
            <a:chOff x="4487664" y="-1392325"/>
            <a:chExt cx="3997997" cy="1702034"/>
          </a:xfrm>
        </p:grpSpPr>
        <p:grpSp>
          <p:nvGrpSpPr>
            <p:cNvPr id="144" name="Google Shape;144;p10"/>
            <p:cNvGrpSpPr/>
            <p:nvPr/>
          </p:nvGrpSpPr>
          <p:grpSpPr>
            <a:xfrm>
              <a:off x="5041805" y="-1392325"/>
              <a:ext cx="2896971" cy="1702034"/>
              <a:chOff x="4692026" y="4370063"/>
              <a:chExt cx="2807959" cy="1649737"/>
            </a:xfrm>
          </p:grpSpPr>
          <p:sp>
            <p:nvSpPr>
              <p:cNvPr id="145" name="Google Shape;145;p10"/>
              <p:cNvSpPr/>
              <p:nvPr/>
            </p:nvSpPr>
            <p:spPr>
              <a:xfrm>
                <a:off x="4692026" y="4370063"/>
                <a:ext cx="2807065" cy="1649730"/>
              </a:xfrm>
              <a:custGeom>
                <a:avLst/>
                <a:gdLst/>
                <a:ahLst/>
                <a:cxnLst/>
                <a:rect l="l" t="t" r="r" b="b"/>
                <a:pathLst>
                  <a:path w="1685925" h="1649730" extrusionOk="0">
                    <a:moveTo>
                      <a:pt x="0" y="0"/>
                    </a:moveTo>
                    <a:lnTo>
                      <a:pt x="1685925" y="0"/>
                    </a:lnTo>
                    <a:lnTo>
                      <a:pt x="1685925" y="1649730"/>
                    </a:lnTo>
                    <a:lnTo>
                      <a:pt x="0" y="164973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" name="Google Shape;146;p10"/>
              <p:cNvSpPr/>
              <p:nvPr/>
            </p:nvSpPr>
            <p:spPr>
              <a:xfrm>
                <a:off x="6377940" y="4370070"/>
                <a:ext cx="1122045" cy="1649730"/>
              </a:xfrm>
              <a:custGeom>
                <a:avLst/>
                <a:gdLst/>
                <a:ahLst/>
                <a:cxnLst/>
                <a:rect l="l" t="t" r="r" b="b"/>
                <a:pathLst>
                  <a:path w="1122045" h="1649730" extrusionOk="0">
                    <a:moveTo>
                      <a:pt x="0" y="0"/>
                    </a:moveTo>
                    <a:lnTo>
                      <a:pt x="1122045" y="0"/>
                    </a:lnTo>
                    <a:lnTo>
                      <a:pt x="1122045" y="1649730"/>
                    </a:lnTo>
                    <a:lnTo>
                      <a:pt x="0" y="1649730"/>
                    </a:lnTo>
                    <a:close/>
                  </a:path>
                </a:pathLst>
              </a:custGeom>
              <a:solidFill>
                <a:srgbClr val="000000">
                  <a:alpha val="162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47" name="Google Shape;147;p10"/>
            <p:cNvSpPr/>
            <p:nvPr/>
          </p:nvSpPr>
          <p:spPr>
            <a:xfrm>
              <a:off x="4487664" y="-1392204"/>
              <a:ext cx="2295387" cy="421902"/>
            </a:xfrm>
            <a:custGeom>
              <a:avLst/>
              <a:gdLst/>
              <a:ahLst/>
              <a:cxnLst/>
              <a:rect l="l" t="t" r="r" b="b"/>
              <a:pathLst>
                <a:path w="2223135" h="408622" extrusionOk="0">
                  <a:moveTo>
                    <a:pt x="537210" y="0"/>
                  </a:moveTo>
                  <a:lnTo>
                    <a:pt x="2223135" y="0"/>
                  </a:lnTo>
                  <a:lnTo>
                    <a:pt x="1684973" y="408623"/>
                  </a:lnTo>
                  <a:lnTo>
                    <a:pt x="0" y="40862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148;p10"/>
            <p:cNvSpPr/>
            <p:nvPr/>
          </p:nvSpPr>
          <p:spPr>
            <a:xfrm>
              <a:off x="6781332" y="-1392204"/>
              <a:ext cx="1704329" cy="421902"/>
            </a:xfrm>
            <a:custGeom>
              <a:avLst/>
              <a:gdLst/>
              <a:ahLst/>
              <a:cxnLst/>
              <a:rect l="l" t="t" r="r" b="b"/>
              <a:pathLst>
                <a:path w="1650682" h="408622" extrusionOk="0">
                  <a:moveTo>
                    <a:pt x="1122045" y="0"/>
                  </a:moveTo>
                  <a:lnTo>
                    <a:pt x="0" y="0"/>
                  </a:lnTo>
                  <a:lnTo>
                    <a:pt x="528638" y="408623"/>
                  </a:lnTo>
                  <a:lnTo>
                    <a:pt x="1650682" y="40862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149;p10"/>
            <p:cNvSpPr/>
            <p:nvPr/>
          </p:nvSpPr>
          <p:spPr>
            <a:xfrm>
              <a:off x="4487664" y="-1392204"/>
              <a:ext cx="2295387" cy="421902"/>
            </a:xfrm>
            <a:custGeom>
              <a:avLst/>
              <a:gdLst/>
              <a:ahLst/>
              <a:cxnLst/>
              <a:rect l="l" t="t" r="r" b="b"/>
              <a:pathLst>
                <a:path w="2223135" h="408622" extrusionOk="0">
                  <a:moveTo>
                    <a:pt x="537210" y="0"/>
                  </a:moveTo>
                  <a:lnTo>
                    <a:pt x="2223135" y="0"/>
                  </a:lnTo>
                  <a:lnTo>
                    <a:pt x="1684973" y="408623"/>
                  </a:lnTo>
                  <a:lnTo>
                    <a:pt x="0" y="408623"/>
                  </a:lnTo>
                  <a:close/>
                </a:path>
              </a:pathLst>
            </a:custGeom>
            <a:solidFill>
              <a:srgbClr val="FFFFFF">
                <a:alpha val="5809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" name="Google Shape;150;p10"/>
            <p:cNvSpPr/>
            <p:nvPr/>
          </p:nvSpPr>
          <p:spPr>
            <a:xfrm>
              <a:off x="6781332" y="-1392204"/>
              <a:ext cx="1704329" cy="421902"/>
            </a:xfrm>
            <a:custGeom>
              <a:avLst/>
              <a:gdLst/>
              <a:ahLst/>
              <a:cxnLst/>
              <a:rect l="l" t="t" r="r" b="b"/>
              <a:pathLst>
                <a:path w="1650682" h="408622" extrusionOk="0">
                  <a:moveTo>
                    <a:pt x="1122045" y="0"/>
                  </a:moveTo>
                  <a:lnTo>
                    <a:pt x="0" y="0"/>
                  </a:lnTo>
                  <a:lnTo>
                    <a:pt x="528638" y="408623"/>
                  </a:lnTo>
                  <a:lnTo>
                    <a:pt x="1650682" y="408623"/>
                  </a:lnTo>
                  <a:close/>
                </a:path>
              </a:pathLst>
            </a:custGeom>
            <a:solidFill>
              <a:srgbClr val="FFFFFF">
                <a:alpha val="245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3198922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7 Quote">
  <p:cSld name="007 Quote">
    <p:bg>
      <p:bgPr>
        <a:solidFill>
          <a:schemeClr val="accent1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1"/>
          <p:cNvSpPr txBox="1">
            <a:spLocks noGrp="1"/>
          </p:cNvSpPr>
          <p:nvPr>
            <p:ph type="title"/>
          </p:nvPr>
        </p:nvSpPr>
        <p:spPr>
          <a:xfrm>
            <a:off x="558100" y="1873525"/>
            <a:ext cx="11095500" cy="3160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3" name="Google Shape;153;p11"/>
          <p:cNvSpPr txBox="1">
            <a:spLocks noGrp="1"/>
          </p:cNvSpPr>
          <p:nvPr>
            <p:ph type="subTitle" idx="1"/>
          </p:nvPr>
        </p:nvSpPr>
        <p:spPr>
          <a:xfrm>
            <a:off x="632875" y="5919475"/>
            <a:ext cx="11379900" cy="7179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>
                <a:solidFill>
                  <a:schemeClr val="lt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>
                <a:solidFill>
                  <a:schemeClr val="lt1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>
                <a:solidFill>
                  <a:schemeClr val="lt1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>
                <a:solidFill>
                  <a:schemeClr val="lt1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>
                <a:solidFill>
                  <a:schemeClr val="lt1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>
                <a:solidFill>
                  <a:schemeClr val="lt1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>
                <a:solidFill>
                  <a:schemeClr val="lt1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>
                <a:solidFill>
                  <a:schemeClr val="lt1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4" name="Google Shape;154;p11"/>
          <p:cNvSpPr/>
          <p:nvPr/>
        </p:nvSpPr>
        <p:spPr>
          <a:xfrm rot="-1211893" flipH="1">
            <a:off x="405113" y="202128"/>
            <a:ext cx="639243" cy="1136617"/>
          </a:xfrm>
          <a:custGeom>
            <a:avLst/>
            <a:gdLst/>
            <a:ahLst/>
            <a:cxnLst/>
            <a:rect l="l" t="t" r="r" b="b"/>
            <a:pathLst>
              <a:path w="401292" h="822594" extrusionOk="0">
                <a:moveTo>
                  <a:pt x="401279" y="442645"/>
                </a:moveTo>
                <a:cubicBezTo>
                  <a:pt x="400491" y="299179"/>
                  <a:pt x="351618" y="151772"/>
                  <a:pt x="246777" y="54025"/>
                </a:cubicBezTo>
                <a:cubicBezTo>
                  <a:pt x="223129" y="31954"/>
                  <a:pt x="195539" y="11458"/>
                  <a:pt x="163220" y="3576"/>
                </a:cubicBezTo>
                <a:cubicBezTo>
                  <a:pt x="87545" y="-16131"/>
                  <a:pt x="2411" y="48507"/>
                  <a:pt x="47" y="126547"/>
                </a:cubicBezTo>
                <a:cubicBezTo>
                  <a:pt x="-2318" y="217987"/>
                  <a:pt x="85969" y="281049"/>
                  <a:pt x="150607" y="345687"/>
                </a:cubicBezTo>
                <a:cubicBezTo>
                  <a:pt x="275155" y="468658"/>
                  <a:pt x="335852" y="648385"/>
                  <a:pt x="316933" y="822594"/>
                </a:cubicBezTo>
                <a:cubicBezTo>
                  <a:pt x="369748" y="705930"/>
                  <a:pt x="402067" y="570346"/>
                  <a:pt x="401279" y="44264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11"/>
          <p:cNvSpPr/>
          <p:nvPr/>
        </p:nvSpPr>
        <p:spPr>
          <a:xfrm rot="-1211893" flipH="1">
            <a:off x="1000879" y="202128"/>
            <a:ext cx="639243" cy="1136617"/>
          </a:xfrm>
          <a:custGeom>
            <a:avLst/>
            <a:gdLst/>
            <a:ahLst/>
            <a:cxnLst/>
            <a:rect l="l" t="t" r="r" b="b"/>
            <a:pathLst>
              <a:path w="401292" h="822594" extrusionOk="0">
                <a:moveTo>
                  <a:pt x="401279" y="442645"/>
                </a:moveTo>
                <a:cubicBezTo>
                  <a:pt x="400491" y="299179"/>
                  <a:pt x="351618" y="151772"/>
                  <a:pt x="246777" y="54025"/>
                </a:cubicBezTo>
                <a:cubicBezTo>
                  <a:pt x="223129" y="31954"/>
                  <a:pt x="195539" y="11458"/>
                  <a:pt x="163220" y="3576"/>
                </a:cubicBezTo>
                <a:cubicBezTo>
                  <a:pt x="87545" y="-16131"/>
                  <a:pt x="2411" y="48507"/>
                  <a:pt x="47" y="126547"/>
                </a:cubicBezTo>
                <a:cubicBezTo>
                  <a:pt x="-2318" y="217987"/>
                  <a:pt x="85969" y="281049"/>
                  <a:pt x="150607" y="345687"/>
                </a:cubicBezTo>
                <a:cubicBezTo>
                  <a:pt x="275155" y="468658"/>
                  <a:pt x="335852" y="648385"/>
                  <a:pt x="316933" y="822594"/>
                </a:cubicBezTo>
                <a:cubicBezTo>
                  <a:pt x="369748" y="705930"/>
                  <a:pt x="402067" y="570346"/>
                  <a:pt x="401279" y="44264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5737613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9 Big Title">
  <p:cSld name="009 Big Title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2"/>
          <p:cNvSpPr txBox="1">
            <a:spLocks noGrp="1"/>
          </p:cNvSpPr>
          <p:nvPr>
            <p:ph type="title"/>
          </p:nvPr>
        </p:nvSpPr>
        <p:spPr>
          <a:xfrm>
            <a:off x="1957925" y="544275"/>
            <a:ext cx="9685800" cy="31608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endParaRPr/>
          </a:p>
        </p:txBody>
      </p:sp>
      <p:sp>
        <p:nvSpPr>
          <p:cNvPr id="158" name="Google Shape;158;p12"/>
          <p:cNvSpPr txBox="1">
            <a:spLocks noGrp="1"/>
          </p:cNvSpPr>
          <p:nvPr>
            <p:ph type="body" idx="1"/>
          </p:nvPr>
        </p:nvSpPr>
        <p:spPr>
          <a:xfrm>
            <a:off x="2032365" y="4813250"/>
            <a:ext cx="9523200" cy="1565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  <a:defRPr>
                <a:solidFill>
                  <a:schemeClr val="dk1"/>
                </a:solidFill>
              </a:defRPr>
            </a:lvl1pPr>
            <a:lvl2pPr marL="914400" lvl="1" indent="-349250" algn="ctr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>
                <a:solidFill>
                  <a:schemeClr val="dk1"/>
                </a:solidFill>
              </a:defRPr>
            </a:lvl2pPr>
            <a:lvl3pPr marL="1371600" lvl="2" indent="-349250" algn="ctr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Char char="■"/>
              <a:defRPr>
                <a:solidFill>
                  <a:schemeClr val="dk1"/>
                </a:solidFill>
              </a:defRPr>
            </a:lvl3pPr>
            <a:lvl4pPr marL="1828800" lvl="3" indent="-349250" algn="ctr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  <a:defRPr>
                <a:solidFill>
                  <a:schemeClr val="dk1"/>
                </a:solidFill>
              </a:defRPr>
            </a:lvl4pPr>
            <a:lvl5pPr marL="2286000" lvl="4" indent="-349250" algn="ctr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>
                <a:solidFill>
                  <a:schemeClr val="dk1"/>
                </a:solidFill>
              </a:defRPr>
            </a:lvl5pPr>
            <a:lvl6pPr marL="2743200" lvl="5" indent="-349250" algn="ctr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Char char="■"/>
              <a:defRPr>
                <a:solidFill>
                  <a:schemeClr val="dk1"/>
                </a:solidFill>
              </a:defRPr>
            </a:lvl6pPr>
            <a:lvl7pPr marL="3200400" lvl="6" indent="-349250" algn="ctr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  <a:defRPr>
                <a:solidFill>
                  <a:schemeClr val="dk1"/>
                </a:solidFill>
              </a:defRPr>
            </a:lvl7pPr>
            <a:lvl8pPr marL="3657600" lvl="7" indent="-349250" algn="ctr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>
                <a:solidFill>
                  <a:schemeClr val="dk1"/>
                </a:solidFill>
              </a:defRPr>
            </a:lvl8pPr>
            <a:lvl9pPr marL="4114800" lvl="8" indent="-349250" algn="ctr"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9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159" name="Google Shape;159;p12"/>
          <p:cNvGrpSpPr/>
          <p:nvPr/>
        </p:nvGrpSpPr>
        <p:grpSpPr>
          <a:xfrm rot="7706632" flipH="1">
            <a:off x="1509175" y="1403524"/>
            <a:ext cx="2020212" cy="1442478"/>
            <a:chOff x="3509104" y="949065"/>
            <a:chExt cx="1958007" cy="1398062"/>
          </a:xfrm>
        </p:grpSpPr>
        <p:sp>
          <p:nvSpPr>
            <p:cNvPr id="160" name="Google Shape;160;p12"/>
            <p:cNvSpPr/>
            <p:nvPr/>
          </p:nvSpPr>
          <p:spPr>
            <a:xfrm rot="-1931549">
              <a:off x="4302435" y="1607360"/>
              <a:ext cx="1124007" cy="477020"/>
            </a:xfrm>
            <a:custGeom>
              <a:avLst/>
              <a:gdLst/>
              <a:ahLst/>
              <a:cxnLst/>
              <a:rect l="l" t="t" r="r" b="b"/>
              <a:pathLst>
                <a:path w="814737" h="345768" extrusionOk="0">
                  <a:moveTo>
                    <a:pt x="804830" y="218856"/>
                  </a:moveTo>
                  <a:cubicBezTo>
                    <a:pt x="729155" y="367840"/>
                    <a:pt x="532086" y="146335"/>
                    <a:pt x="320040" y="184960"/>
                  </a:cubicBezTo>
                  <a:cubicBezTo>
                    <a:pt x="175786" y="210973"/>
                    <a:pt x="80404" y="251176"/>
                    <a:pt x="0" y="345769"/>
                  </a:cubicBezTo>
                  <a:cubicBezTo>
                    <a:pt x="409903" y="-232038"/>
                    <a:pt x="889963" y="51742"/>
                    <a:pt x="804830" y="21885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161;p12"/>
            <p:cNvSpPr/>
            <p:nvPr/>
          </p:nvSpPr>
          <p:spPr>
            <a:xfrm>
              <a:off x="3963048" y="949065"/>
              <a:ext cx="553783" cy="1135180"/>
            </a:xfrm>
            <a:custGeom>
              <a:avLst/>
              <a:gdLst/>
              <a:ahLst/>
              <a:cxnLst/>
              <a:rect l="l" t="t" r="r" b="b"/>
              <a:pathLst>
                <a:path w="401292" h="822594" extrusionOk="0">
                  <a:moveTo>
                    <a:pt x="401279" y="442645"/>
                  </a:moveTo>
                  <a:cubicBezTo>
                    <a:pt x="400491" y="299179"/>
                    <a:pt x="351618" y="151772"/>
                    <a:pt x="246777" y="54025"/>
                  </a:cubicBezTo>
                  <a:cubicBezTo>
                    <a:pt x="223129" y="31954"/>
                    <a:pt x="195539" y="11458"/>
                    <a:pt x="163220" y="3576"/>
                  </a:cubicBezTo>
                  <a:cubicBezTo>
                    <a:pt x="87545" y="-16131"/>
                    <a:pt x="2411" y="48507"/>
                    <a:pt x="47" y="126547"/>
                  </a:cubicBezTo>
                  <a:cubicBezTo>
                    <a:pt x="-2318" y="217987"/>
                    <a:pt x="85969" y="281049"/>
                    <a:pt x="150607" y="345687"/>
                  </a:cubicBezTo>
                  <a:cubicBezTo>
                    <a:pt x="275155" y="468658"/>
                    <a:pt x="335852" y="648385"/>
                    <a:pt x="316933" y="822594"/>
                  </a:cubicBezTo>
                  <a:cubicBezTo>
                    <a:pt x="369748" y="705930"/>
                    <a:pt x="402067" y="570346"/>
                    <a:pt x="401279" y="44264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162;p12"/>
            <p:cNvSpPr/>
            <p:nvPr/>
          </p:nvSpPr>
          <p:spPr>
            <a:xfrm rot="972124">
              <a:off x="3553815" y="1552776"/>
              <a:ext cx="806965" cy="435346"/>
            </a:xfrm>
            <a:custGeom>
              <a:avLst/>
              <a:gdLst/>
              <a:ahLst/>
              <a:cxnLst/>
              <a:rect l="l" t="t" r="r" b="b"/>
              <a:pathLst>
                <a:path w="584842" h="315514" extrusionOk="0">
                  <a:moveTo>
                    <a:pt x="277415" y="198059"/>
                  </a:moveTo>
                  <a:cubicBezTo>
                    <a:pt x="234848" y="209883"/>
                    <a:pt x="194646" y="229590"/>
                    <a:pt x="150503" y="235896"/>
                  </a:cubicBezTo>
                  <a:cubicBezTo>
                    <a:pt x="93747" y="244567"/>
                    <a:pt x="28320" y="228802"/>
                    <a:pt x="6248" y="167316"/>
                  </a:cubicBezTo>
                  <a:cubicBezTo>
                    <a:pt x="-5576" y="134208"/>
                    <a:pt x="-58" y="97948"/>
                    <a:pt x="18072" y="68781"/>
                  </a:cubicBezTo>
                  <a:cubicBezTo>
                    <a:pt x="63004" y="-6105"/>
                    <a:pt x="148926" y="-5316"/>
                    <a:pt x="224601" y="4931"/>
                  </a:cubicBezTo>
                  <a:cubicBezTo>
                    <a:pt x="471331" y="38827"/>
                    <a:pt x="571442" y="272945"/>
                    <a:pt x="584843" y="315512"/>
                  </a:cubicBezTo>
                  <a:cubicBezTo>
                    <a:pt x="584843" y="316300"/>
                    <a:pt x="449259" y="150762"/>
                    <a:pt x="277415" y="19805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3" name="Google Shape;163;p12"/>
          <p:cNvGrpSpPr/>
          <p:nvPr/>
        </p:nvGrpSpPr>
        <p:grpSpPr>
          <a:xfrm rot="7824342">
            <a:off x="-351334" y="640430"/>
            <a:ext cx="3201133" cy="1362921"/>
            <a:chOff x="4487664" y="-1392325"/>
            <a:chExt cx="3997997" cy="1702034"/>
          </a:xfrm>
        </p:grpSpPr>
        <p:grpSp>
          <p:nvGrpSpPr>
            <p:cNvPr id="164" name="Google Shape;164;p12"/>
            <p:cNvGrpSpPr/>
            <p:nvPr/>
          </p:nvGrpSpPr>
          <p:grpSpPr>
            <a:xfrm>
              <a:off x="5041805" y="-1392325"/>
              <a:ext cx="2896971" cy="1702034"/>
              <a:chOff x="4692026" y="4370063"/>
              <a:chExt cx="2807959" cy="1649737"/>
            </a:xfrm>
          </p:grpSpPr>
          <p:sp>
            <p:nvSpPr>
              <p:cNvPr id="165" name="Google Shape;165;p12"/>
              <p:cNvSpPr/>
              <p:nvPr/>
            </p:nvSpPr>
            <p:spPr>
              <a:xfrm>
                <a:off x="4692026" y="4370063"/>
                <a:ext cx="2807065" cy="1649730"/>
              </a:xfrm>
              <a:custGeom>
                <a:avLst/>
                <a:gdLst/>
                <a:ahLst/>
                <a:cxnLst/>
                <a:rect l="l" t="t" r="r" b="b"/>
                <a:pathLst>
                  <a:path w="1685925" h="1649730" extrusionOk="0">
                    <a:moveTo>
                      <a:pt x="0" y="0"/>
                    </a:moveTo>
                    <a:lnTo>
                      <a:pt x="1685925" y="0"/>
                    </a:lnTo>
                    <a:lnTo>
                      <a:pt x="1685925" y="1649730"/>
                    </a:lnTo>
                    <a:lnTo>
                      <a:pt x="0" y="164973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" name="Google Shape;166;p12"/>
              <p:cNvSpPr/>
              <p:nvPr/>
            </p:nvSpPr>
            <p:spPr>
              <a:xfrm>
                <a:off x="6377940" y="4370070"/>
                <a:ext cx="1122045" cy="1649730"/>
              </a:xfrm>
              <a:custGeom>
                <a:avLst/>
                <a:gdLst/>
                <a:ahLst/>
                <a:cxnLst/>
                <a:rect l="l" t="t" r="r" b="b"/>
                <a:pathLst>
                  <a:path w="1122045" h="1649730" extrusionOk="0">
                    <a:moveTo>
                      <a:pt x="0" y="0"/>
                    </a:moveTo>
                    <a:lnTo>
                      <a:pt x="1122045" y="0"/>
                    </a:lnTo>
                    <a:lnTo>
                      <a:pt x="1122045" y="1649730"/>
                    </a:lnTo>
                    <a:lnTo>
                      <a:pt x="0" y="1649730"/>
                    </a:lnTo>
                    <a:close/>
                  </a:path>
                </a:pathLst>
              </a:custGeom>
              <a:solidFill>
                <a:srgbClr val="000000">
                  <a:alpha val="162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67" name="Google Shape;167;p12"/>
            <p:cNvSpPr/>
            <p:nvPr/>
          </p:nvSpPr>
          <p:spPr>
            <a:xfrm>
              <a:off x="4487664" y="-1392204"/>
              <a:ext cx="2295387" cy="421902"/>
            </a:xfrm>
            <a:custGeom>
              <a:avLst/>
              <a:gdLst/>
              <a:ahLst/>
              <a:cxnLst/>
              <a:rect l="l" t="t" r="r" b="b"/>
              <a:pathLst>
                <a:path w="2223135" h="408622" extrusionOk="0">
                  <a:moveTo>
                    <a:pt x="537210" y="0"/>
                  </a:moveTo>
                  <a:lnTo>
                    <a:pt x="2223135" y="0"/>
                  </a:lnTo>
                  <a:lnTo>
                    <a:pt x="1684973" y="408623"/>
                  </a:lnTo>
                  <a:lnTo>
                    <a:pt x="0" y="40862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168;p12"/>
            <p:cNvSpPr/>
            <p:nvPr/>
          </p:nvSpPr>
          <p:spPr>
            <a:xfrm>
              <a:off x="6781332" y="-1392204"/>
              <a:ext cx="1704329" cy="421902"/>
            </a:xfrm>
            <a:custGeom>
              <a:avLst/>
              <a:gdLst/>
              <a:ahLst/>
              <a:cxnLst/>
              <a:rect l="l" t="t" r="r" b="b"/>
              <a:pathLst>
                <a:path w="1650682" h="408622" extrusionOk="0">
                  <a:moveTo>
                    <a:pt x="1122045" y="0"/>
                  </a:moveTo>
                  <a:lnTo>
                    <a:pt x="0" y="0"/>
                  </a:lnTo>
                  <a:lnTo>
                    <a:pt x="528638" y="408623"/>
                  </a:lnTo>
                  <a:lnTo>
                    <a:pt x="1650682" y="40862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Google Shape;169;p12"/>
            <p:cNvSpPr/>
            <p:nvPr/>
          </p:nvSpPr>
          <p:spPr>
            <a:xfrm>
              <a:off x="4487664" y="-1392204"/>
              <a:ext cx="2295387" cy="421902"/>
            </a:xfrm>
            <a:custGeom>
              <a:avLst/>
              <a:gdLst/>
              <a:ahLst/>
              <a:cxnLst/>
              <a:rect l="l" t="t" r="r" b="b"/>
              <a:pathLst>
                <a:path w="2223135" h="408622" extrusionOk="0">
                  <a:moveTo>
                    <a:pt x="537210" y="0"/>
                  </a:moveTo>
                  <a:lnTo>
                    <a:pt x="2223135" y="0"/>
                  </a:lnTo>
                  <a:lnTo>
                    <a:pt x="1684973" y="408623"/>
                  </a:lnTo>
                  <a:lnTo>
                    <a:pt x="0" y="408623"/>
                  </a:lnTo>
                  <a:close/>
                </a:path>
              </a:pathLst>
            </a:custGeom>
            <a:solidFill>
              <a:srgbClr val="FFFFFF">
                <a:alpha val="5809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170;p12"/>
            <p:cNvSpPr/>
            <p:nvPr/>
          </p:nvSpPr>
          <p:spPr>
            <a:xfrm>
              <a:off x="6781332" y="-1392204"/>
              <a:ext cx="1704329" cy="421902"/>
            </a:xfrm>
            <a:custGeom>
              <a:avLst/>
              <a:gdLst/>
              <a:ahLst/>
              <a:cxnLst/>
              <a:rect l="l" t="t" r="r" b="b"/>
              <a:pathLst>
                <a:path w="1650682" h="408622" extrusionOk="0">
                  <a:moveTo>
                    <a:pt x="1122045" y="0"/>
                  </a:moveTo>
                  <a:lnTo>
                    <a:pt x="0" y="0"/>
                  </a:lnTo>
                  <a:lnTo>
                    <a:pt x="528638" y="408623"/>
                  </a:lnTo>
                  <a:lnTo>
                    <a:pt x="1650682" y="408623"/>
                  </a:lnTo>
                  <a:close/>
                </a:path>
              </a:pathLst>
            </a:custGeom>
            <a:solidFill>
              <a:srgbClr val="FFFFFF">
                <a:alpha val="245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4941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7 Quote">
  <p:cSld name="007 Quote">
    <p:bg>
      <p:bgPr>
        <a:solidFill>
          <a:schemeClr val="accent1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1"/>
          <p:cNvSpPr txBox="1">
            <a:spLocks noGrp="1"/>
          </p:cNvSpPr>
          <p:nvPr>
            <p:ph type="title"/>
          </p:nvPr>
        </p:nvSpPr>
        <p:spPr>
          <a:xfrm>
            <a:off x="558100" y="1873525"/>
            <a:ext cx="11095500" cy="3160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3" name="Google Shape;153;p11"/>
          <p:cNvSpPr txBox="1">
            <a:spLocks noGrp="1"/>
          </p:cNvSpPr>
          <p:nvPr>
            <p:ph type="subTitle" idx="1"/>
          </p:nvPr>
        </p:nvSpPr>
        <p:spPr>
          <a:xfrm>
            <a:off x="632875" y="5919475"/>
            <a:ext cx="11379900" cy="7179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>
                <a:solidFill>
                  <a:schemeClr val="lt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>
                <a:solidFill>
                  <a:schemeClr val="lt1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>
                <a:solidFill>
                  <a:schemeClr val="lt1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>
                <a:solidFill>
                  <a:schemeClr val="lt1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>
                <a:solidFill>
                  <a:schemeClr val="lt1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>
                <a:solidFill>
                  <a:schemeClr val="lt1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>
                <a:solidFill>
                  <a:schemeClr val="lt1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>
                <a:solidFill>
                  <a:schemeClr val="lt1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4" name="Google Shape;154;p11"/>
          <p:cNvSpPr/>
          <p:nvPr/>
        </p:nvSpPr>
        <p:spPr>
          <a:xfrm rot="-1211893" flipH="1">
            <a:off x="405113" y="202128"/>
            <a:ext cx="639243" cy="1136617"/>
          </a:xfrm>
          <a:custGeom>
            <a:avLst/>
            <a:gdLst/>
            <a:ahLst/>
            <a:cxnLst/>
            <a:rect l="l" t="t" r="r" b="b"/>
            <a:pathLst>
              <a:path w="401292" h="822594" extrusionOk="0">
                <a:moveTo>
                  <a:pt x="401279" y="442645"/>
                </a:moveTo>
                <a:cubicBezTo>
                  <a:pt x="400491" y="299179"/>
                  <a:pt x="351618" y="151772"/>
                  <a:pt x="246777" y="54025"/>
                </a:cubicBezTo>
                <a:cubicBezTo>
                  <a:pt x="223129" y="31954"/>
                  <a:pt x="195539" y="11458"/>
                  <a:pt x="163220" y="3576"/>
                </a:cubicBezTo>
                <a:cubicBezTo>
                  <a:pt x="87545" y="-16131"/>
                  <a:pt x="2411" y="48507"/>
                  <a:pt x="47" y="126547"/>
                </a:cubicBezTo>
                <a:cubicBezTo>
                  <a:pt x="-2318" y="217987"/>
                  <a:pt x="85969" y="281049"/>
                  <a:pt x="150607" y="345687"/>
                </a:cubicBezTo>
                <a:cubicBezTo>
                  <a:pt x="275155" y="468658"/>
                  <a:pt x="335852" y="648385"/>
                  <a:pt x="316933" y="822594"/>
                </a:cubicBezTo>
                <a:cubicBezTo>
                  <a:pt x="369748" y="705930"/>
                  <a:pt x="402067" y="570346"/>
                  <a:pt x="401279" y="44264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11"/>
          <p:cNvSpPr/>
          <p:nvPr/>
        </p:nvSpPr>
        <p:spPr>
          <a:xfrm rot="-1211893" flipH="1">
            <a:off x="1000879" y="202128"/>
            <a:ext cx="639243" cy="1136617"/>
          </a:xfrm>
          <a:custGeom>
            <a:avLst/>
            <a:gdLst/>
            <a:ahLst/>
            <a:cxnLst/>
            <a:rect l="l" t="t" r="r" b="b"/>
            <a:pathLst>
              <a:path w="401292" h="822594" extrusionOk="0">
                <a:moveTo>
                  <a:pt x="401279" y="442645"/>
                </a:moveTo>
                <a:cubicBezTo>
                  <a:pt x="400491" y="299179"/>
                  <a:pt x="351618" y="151772"/>
                  <a:pt x="246777" y="54025"/>
                </a:cubicBezTo>
                <a:cubicBezTo>
                  <a:pt x="223129" y="31954"/>
                  <a:pt x="195539" y="11458"/>
                  <a:pt x="163220" y="3576"/>
                </a:cubicBezTo>
                <a:cubicBezTo>
                  <a:pt x="87545" y="-16131"/>
                  <a:pt x="2411" y="48507"/>
                  <a:pt x="47" y="126547"/>
                </a:cubicBezTo>
                <a:cubicBezTo>
                  <a:pt x="-2318" y="217987"/>
                  <a:pt x="85969" y="281049"/>
                  <a:pt x="150607" y="345687"/>
                </a:cubicBezTo>
                <a:cubicBezTo>
                  <a:pt x="275155" y="468658"/>
                  <a:pt x="335852" y="648385"/>
                  <a:pt x="316933" y="822594"/>
                </a:cubicBezTo>
                <a:cubicBezTo>
                  <a:pt x="369748" y="705930"/>
                  <a:pt x="402067" y="570346"/>
                  <a:pt x="401279" y="44264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1952736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8 Three columns">
  <p:cSld name="008 Three columns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3"/>
          <p:cNvSpPr txBox="1">
            <a:spLocks noGrp="1"/>
          </p:cNvSpPr>
          <p:nvPr>
            <p:ph type="subTitle" idx="1"/>
          </p:nvPr>
        </p:nvSpPr>
        <p:spPr>
          <a:xfrm>
            <a:off x="5056206" y="1729975"/>
            <a:ext cx="64068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73" name="Google Shape;173;p13"/>
          <p:cNvSpPr txBox="1">
            <a:spLocks noGrp="1"/>
          </p:cNvSpPr>
          <p:nvPr>
            <p:ph type="subTitle" idx="2"/>
          </p:nvPr>
        </p:nvSpPr>
        <p:spPr>
          <a:xfrm>
            <a:off x="5056206" y="3334868"/>
            <a:ext cx="64068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74" name="Google Shape;174;p13"/>
          <p:cNvSpPr txBox="1">
            <a:spLocks noGrp="1"/>
          </p:cNvSpPr>
          <p:nvPr>
            <p:ph type="subTitle" idx="3"/>
          </p:nvPr>
        </p:nvSpPr>
        <p:spPr>
          <a:xfrm>
            <a:off x="5056206" y="4939762"/>
            <a:ext cx="64068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75" name="Google Shape;175;p1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76" name="Google Shape;176;p13"/>
          <p:cNvSpPr txBox="1">
            <a:spLocks noGrp="1"/>
          </p:cNvSpPr>
          <p:nvPr>
            <p:ph type="body" idx="4"/>
          </p:nvPr>
        </p:nvSpPr>
        <p:spPr>
          <a:xfrm>
            <a:off x="5056200" y="2167925"/>
            <a:ext cx="6406800" cy="92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177" name="Google Shape;177;p13"/>
          <p:cNvSpPr txBox="1">
            <a:spLocks noGrp="1"/>
          </p:cNvSpPr>
          <p:nvPr>
            <p:ph type="body" idx="5"/>
          </p:nvPr>
        </p:nvSpPr>
        <p:spPr>
          <a:xfrm>
            <a:off x="5056200" y="3761388"/>
            <a:ext cx="6406800" cy="92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178" name="Google Shape;178;p13"/>
          <p:cNvSpPr txBox="1">
            <a:spLocks noGrp="1"/>
          </p:cNvSpPr>
          <p:nvPr>
            <p:ph type="body" idx="6"/>
          </p:nvPr>
        </p:nvSpPr>
        <p:spPr>
          <a:xfrm>
            <a:off x="5056200" y="5353050"/>
            <a:ext cx="6407700" cy="92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5763799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0 Text and Image">
  <p:cSld name="010 Text and Image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4"/>
          <p:cNvSpPr txBox="1">
            <a:spLocks noGrp="1"/>
          </p:cNvSpPr>
          <p:nvPr>
            <p:ph type="title"/>
          </p:nvPr>
        </p:nvSpPr>
        <p:spPr>
          <a:xfrm>
            <a:off x="411275" y="1727000"/>
            <a:ext cx="4458300" cy="2377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2pPr>
            <a:lvl3pPr lvl="2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3pPr>
            <a:lvl4pPr lvl="3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4pPr>
            <a:lvl5pPr lvl="4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5pPr>
            <a:lvl6pPr lvl="5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6pPr>
            <a:lvl7pPr lvl="6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7pPr>
            <a:lvl8pPr lvl="7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8pPr>
            <a:lvl9pPr lvl="8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9pPr>
          </a:lstStyle>
          <a:p>
            <a:endParaRPr/>
          </a:p>
        </p:txBody>
      </p:sp>
      <p:sp>
        <p:nvSpPr>
          <p:cNvPr id="181" name="Google Shape;181;p14"/>
          <p:cNvSpPr txBox="1">
            <a:spLocks noGrp="1"/>
          </p:cNvSpPr>
          <p:nvPr>
            <p:ph type="subTitle" idx="1"/>
          </p:nvPr>
        </p:nvSpPr>
        <p:spPr>
          <a:xfrm>
            <a:off x="411275" y="5029775"/>
            <a:ext cx="44583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7750141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1 Background image">
  <p:cSld name="011 Background image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5"/>
          <p:cNvSpPr txBox="1">
            <a:spLocks noGrp="1"/>
          </p:cNvSpPr>
          <p:nvPr>
            <p:ph type="title"/>
          </p:nvPr>
        </p:nvSpPr>
        <p:spPr>
          <a:xfrm>
            <a:off x="7223375" y="2088000"/>
            <a:ext cx="4458300" cy="2377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4658011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2 Percentages">
  <p:cSld name="012 Percentages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6"/>
          <p:cNvSpPr txBox="1">
            <a:spLocks noGrp="1"/>
          </p:cNvSpPr>
          <p:nvPr>
            <p:ph type="title" hasCustomPrompt="1"/>
          </p:nvPr>
        </p:nvSpPr>
        <p:spPr>
          <a:xfrm>
            <a:off x="2703038" y="1918250"/>
            <a:ext cx="3510300" cy="12573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r>
              <a:t>xx%</a:t>
            </a:r>
          </a:p>
        </p:txBody>
      </p:sp>
      <p:sp>
        <p:nvSpPr>
          <p:cNvPr id="186" name="Google Shape;186;p16"/>
          <p:cNvSpPr txBox="1">
            <a:spLocks noGrp="1"/>
          </p:cNvSpPr>
          <p:nvPr>
            <p:ph type="title" idx="2"/>
          </p:nvPr>
        </p:nvSpPr>
        <p:spPr>
          <a:xfrm>
            <a:off x="415600" y="4409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9pPr>
          </a:lstStyle>
          <a:p>
            <a:endParaRPr/>
          </a:p>
        </p:txBody>
      </p:sp>
      <p:sp>
        <p:nvSpPr>
          <p:cNvPr id="187" name="Google Shape;187;p16"/>
          <p:cNvSpPr txBox="1">
            <a:spLocks noGrp="1"/>
          </p:cNvSpPr>
          <p:nvPr>
            <p:ph type="title" idx="3" hasCustomPrompt="1"/>
          </p:nvPr>
        </p:nvSpPr>
        <p:spPr>
          <a:xfrm>
            <a:off x="2703038" y="3582888"/>
            <a:ext cx="3510300" cy="12573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r>
              <a:t>xx%</a:t>
            </a:r>
          </a:p>
        </p:txBody>
      </p:sp>
      <p:sp>
        <p:nvSpPr>
          <p:cNvPr id="188" name="Google Shape;188;p16"/>
          <p:cNvSpPr txBox="1">
            <a:spLocks noGrp="1"/>
          </p:cNvSpPr>
          <p:nvPr>
            <p:ph type="title" idx="4" hasCustomPrompt="1"/>
          </p:nvPr>
        </p:nvSpPr>
        <p:spPr>
          <a:xfrm>
            <a:off x="2703038" y="5247525"/>
            <a:ext cx="3510300" cy="12573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r>
              <a:t>xx%</a:t>
            </a:r>
          </a:p>
        </p:txBody>
      </p:sp>
      <p:sp>
        <p:nvSpPr>
          <p:cNvPr id="189" name="Google Shape;189;p16"/>
          <p:cNvSpPr txBox="1">
            <a:spLocks noGrp="1"/>
          </p:cNvSpPr>
          <p:nvPr>
            <p:ph type="body" idx="1"/>
          </p:nvPr>
        </p:nvSpPr>
        <p:spPr>
          <a:xfrm>
            <a:off x="6269900" y="5399925"/>
            <a:ext cx="5448600" cy="9252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190" name="Google Shape;190;p16"/>
          <p:cNvSpPr txBox="1">
            <a:spLocks noGrp="1"/>
          </p:cNvSpPr>
          <p:nvPr>
            <p:ph type="body" idx="5"/>
          </p:nvPr>
        </p:nvSpPr>
        <p:spPr>
          <a:xfrm>
            <a:off x="6269900" y="3657625"/>
            <a:ext cx="5448600" cy="9252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191" name="Google Shape;191;p16"/>
          <p:cNvSpPr txBox="1">
            <a:spLocks noGrp="1"/>
          </p:cNvSpPr>
          <p:nvPr>
            <p:ph type="body" idx="6"/>
          </p:nvPr>
        </p:nvSpPr>
        <p:spPr>
          <a:xfrm>
            <a:off x="6269900" y="1915325"/>
            <a:ext cx="5448600" cy="9252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grpSp>
        <p:nvGrpSpPr>
          <p:cNvPr id="192" name="Google Shape;192;p16"/>
          <p:cNvGrpSpPr/>
          <p:nvPr/>
        </p:nvGrpSpPr>
        <p:grpSpPr>
          <a:xfrm rot="-8306747">
            <a:off x="10342698" y="-4814"/>
            <a:ext cx="2020206" cy="1442474"/>
            <a:chOff x="3509104" y="949065"/>
            <a:chExt cx="1958007" cy="1398062"/>
          </a:xfrm>
        </p:grpSpPr>
        <p:sp>
          <p:nvSpPr>
            <p:cNvPr id="193" name="Google Shape;193;p16"/>
            <p:cNvSpPr/>
            <p:nvPr/>
          </p:nvSpPr>
          <p:spPr>
            <a:xfrm rot="-1931549">
              <a:off x="4302435" y="1607360"/>
              <a:ext cx="1124007" cy="477020"/>
            </a:xfrm>
            <a:custGeom>
              <a:avLst/>
              <a:gdLst/>
              <a:ahLst/>
              <a:cxnLst/>
              <a:rect l="l" t="t" r="r" b="b"/>
              <a:pathLst>
                <a:path w="814737" h="345768" extrusionOk="0">
                  <a:moveTo>
                    <a:pt x="804830" y="218856"/>
                  </a:moveTo>
                  <a:cubicBezTo>
                    <a:pt x="729155" y="367840"/>
                    <a:pt x="532086" y="146335"/>
                    <a:pt x="320040" y="184960"/>
                  </a:cubicBezTo>
                  <a:cubicBezTo>
                    <a:pt x="175786" y="210973"/>
                    <a:pt x="80404" y="251176"/>
                    <a:pt x="0" y="345769"/>
                  </a:cubicBezTo>
                  <a:cubicBezTo>
                    <a:pt x="409903" y="-232038"/>
                    <a:pt x="889963" y="51742"/>
                    <a:pt x="804830" y="2188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194;p16"/>
            <p:cNvSpPr/>
            <p:nvPr/>
          </p:nvSpPr>
          <p:spPr>
            <a:xfrm>
              <a:off x="3963048" y="949065"/>
              <a:ext cx="553783" cy="1135180"/>
            </a:xfrm>
            <a:custGeom>
              <a:avLst/>
              <a:gdLst/>
              <a:ahLst/>
              <a:cxnLst/>
              <a:rect l="l" t="t" r="r" b="b"/>
              <a:pathLst>
                <a:path w="401292" h="822594" extrusionOk="0">
                  <a:moveTo>
                    <a:pt x="401279" y="442645"/>
                  </a:moveTo>
                  <a:cubicBezTo>
                    <a:pt x="400491" y="299179"/>
                    <a:pt x="351618" y="151772"/>
                    <a:pt x="246777" y="54025"/>
                  </a:cubicBezTo>
                  <a:cubicBezTo>
                    <a:pt x="223129" y="31954"/>
                    <a:pt x="195539" y="11458"/>
                    <a:pt x="163220" y="3576"/>
                  </a:cubicBezTo>
                  <a:cubicBezTo>
                    <a:pt x="87545" y="-16131"/>
                    <a:pt x="2411" y="48507"/>
                    <a:pt x="47" y="126547"/>
                  </a:cubicBezTo>
                  <a:cubicBezTo>
                    <a:pt x="-2318" y="217987"/>
                    <a:pt x="85969" y="281049"/>
                    <a:pt x="150607" y="345687"/>
                  </a:cubicBezTo>
                  <a:cubicBezTo>
                    <a:pt x="275155" y="468658"/>
                    <a:pt x="335852" y="648385"/>
                    <a:pt x="316933" y="822594"/>
                  </a:cubicBezTo>
                  <a:cubicBezTo>
                    <a:pt x="369748" y="705930"/>
                    <a:pt x="402067" y="570346"/>
                    <a:pt x="401279" y="4426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195;p16"/>
            <p:cNvSpPr/>
            <p:nvPr/>
          </p:nvSpPr>
          <p:spPr>
            <a:xfrm rot="972124">
              <a:off x="3553815" y="1552776"/>
              <a:ext cx="806965" cy="435346"/>
            </a:xfrm>
            <a:custGeom>
              <a:avLst/>
              <a:gdLst/>
              <a:ahLst/>
              <a:cxnLst/>
              <a:rect l="l" t="t" r="r" b="b"/>
              <a:pathLst>
                <a:path w="584842" h="315514" extrusionOk="0">
                  <a:moveTo>
                    <a:pt x="277415" y="198059"/>
                  </a:moveTo>
                  <a:cubicBezTo>
                    <a:pt x="234848" y="209883"/>
                    <a:pt x="194646" y="229590"/>
                    <a:pt x="150503" y="235896"/>
                  </a:cubicBezTo>
                  <a:cubicBezTo>
                    <a:pt x="93747" y="244567"/>
                    <a:pt x="28320" y="228802"/>
                    <a:pt x="6248" y="167316"/>
                  </a:cubicBezTo>
                  <a:cubicBezTo>
                    <a:pt x="-5576" y="134208"/>
                    <a:pt x="-58" y="97948"/>
                    <a:pt x="18072" y="68781"/>
                  </a:cubicBezTo>
                  <a:cubicBezTo>
                    <a:pt x="63004" y="-6105"/>
                    <a:pt x="148926" y="-5316"/>
                    <a:pt x="224601" y="4931"/>
                  </a:cubicBezTo>
                  <a:cubicBezTo>
                    <a:pt x="471331" y="38827"/>
                    <a:pt x="571442" y="272945"/>
                    <a:pt x="584843" y="315512"/>
                  </a:cubicBezTo>
                  <a:cubicBezTo>
                    <a:pt x="584843" y="316300"/>
                    <a:pt x="449259" y="150762"/>
                    <a:pt x="277415" y="19805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0745890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3 Six columns">
  <p:cSld name="013 Six columns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7"/>
          <p:cNvSpPr txBox="1">
            <a:spLocks noGrp="1"/>
          </p:cNvSpPr>
          <p:nvPr>
            <p:ph type="subTitle" idx="1"/>
          </p:nvPr>
        </p:nvSpPr>
        <p:spPr>
          <a:xfrm>
            <a:off x="415600" y="1706400"/>
            <a:ext cx="32505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98" name="Google Shape;198;p17"/>
          <p:cNvSpPr txBox="1">
            <a:spLocks noGrp="1"/>
          </p:cNvSpPr>
          <p:nvPr>
            <p:ph type="subTitle" idx="2"/>
          </p:nvPr>
        </p:nvSpPr>
        <p:spPr>
          <a:xfrm>
            <a:off x="415600" y="3182125"/>
            <a:ext cx="32505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99" name="Google Shape;199;p17"/>
          <p:cNvSpPr txBox="1">
            <a:spLocks noGrp="1"/>
          </p:cNvSpPr>
          <p:nvPr>
            <p:ph type="subTitle" idx="3"/>
          </p:nvPr>
        </p:nvSpPr>
        <p:spPr>
          <a:xfrm>
            <a:off x="415600" y="4687580"/>
            <a:ext cx="32505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200" name="Google Shape;200;p17"/>
          <p:cNvSpPr txBox="1">
            <a:spLocks noGrp="1"/>
          </p:cNvSpPr>
          <p:nvPr>
            <p:ph type="subTitle" idx="4"/>
          </p:nvPr>
        </p:nvSpPr>
        <p:spPr>
          <a:xfrm>
            <a:off x="4266987" y="1723750"/>
            <a:ext cx="32505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201" name="Google Shape;201;p17"/>
          <p:cNvSpPr txBox="1">
            <a:spLocks noGrp="1"/>
          </p:cNvSpPr>
          <p:nvPr>
            <p:ph type="subTitle" idx="5"/>
          </p:nvPr>
        </p:nvSpPr>
        <p:spPr>
          <a:xfrm>
            <a:off x="4266987" y="3182125"/>
            <a:ext cx="32505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202" name="Google Shape;202;p17"/>
          <p:cNvSpPr txBox="1">
            <a:spLocks noGrp="1"/>
          </p:cNvSpPr>
          <p:nvPr>
            <p:ph type="subTitle" idx="6"/>
          </p:nvPr>
        </p:nvSpPr>
        <p:spPr>
          <a:xfrm>
            <a:off x="4266987" y="4687580"/>
            <a:ext cx="32505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203" name="Google Shape;203;p1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04" name="Google Shape;204;p17"/>
          <p:cNvSpPr txBox="1">
            <a:spLocks noGrp="1"/>
          </p:cNvSpPr>
          <p:nvPr>
            <p:ph type="body" idx="7"/>
          </p:nvPr>
        </p:nvSpPr>
        <p:spPr>
          <a:xfrm>
            <a:off x="4266987" y="2132600"/>
            <a:ext cx="3250500" cy="83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205" name="Google Shape;205;p17"/>
          <p:cNvSpPr txBox="1">
            <a:spLocks noGrp="1"/>
          </p:cNvSpPr>
          <p:nvPr>
            <p:ph type="body" idx="8"/>
          </p:nvPr>
        </p:nvSpPr>
        <p:spPr>
          <a:xfrm>
            <a:off x="4266987" y="5104400"/>
            <a:ext cx="3250500" cy="83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rtl="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rtl="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206" name="Google Shape;206;p17"/>
          <p:cNvSpPr txBox="1">
            <a:spLocks noGrp="1"/>
          </p:cNvSpPr>
          <p:nvPr>
            <p:ph type="body" idx="9"/>
          </p:nvPr>
        </p:nvSpPr>
        <p:spPr>
          <a:xfrm>
            <a:off x="4266987" y="3580400"/>
            <a:ext cx="3250500" cy="83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rtl="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rtl="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207" name="Google Shape;207;p17"/>
          <p:cNvSpPr txBox="1">
            <a:spLocks noGrp="1"/>
          </p:cNvSpPr>
          <p:nvPr>
            <p:ph type="body" idx="13"/>
          </p:nvPr>
        </p:nvSpPr>
        <p:spPr>
          <a:xfrm>
            <a:off x="415600" y="2132600"/>
            <a:ext cx="3250500" cy="83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rtl="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rtl="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208" name="Google Shape;208;p17"/>
          <p:cNvSpPr txBox="1">
            <a:spLocks noGrp="1"/>
          </p:cNvSpPr>
          <p:nvPr>
            <p:ph type="body" idx="14"/>
          </p:nvPr>
        </p:nvSpPr>
        <p:spPr>
          <a:xfrm>
            <a:off x="415600" y="5104400"/>
            <a:ext cx="3250500" cy="83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rtl="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rtl="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209" name="Google Shape;209;p17"/>
          <p:cNvSpPr txBox="1">
            <a:spLocks noGrp="1"/>
          </p:cNvSpPr>
          <p:nvPr>
            <p:ph type="body" idx="15"/>
          </p:nvPr>
        </p:nvSpPr>
        <p:spPr>
          <a:xfrm>
            <a:off x="415600" y="3580400"/>
            <a:ext cx="3250500" cy="83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rtl="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rtl="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grpSp>
        <p:nvGrpSpPr>
          <p:cNvPr id="210" name="Google Shape;210;p17"/>
          <p:cNvGrpSpPr/>
          <p:nvPr/>
        </p:nvGrpSpPr>
        <p:grpSpPr>
          <a:xfrm>
            <a:off x="7285317" y="963390"/>
            <a:ext cx="4700732" cy="5054674"/>
            <a:chOff x="7285317" y="963390"/>
            <a:chExt cx="4700732" cy="5054674"/>
          </a:xfrm>
        </p:grpSpPr>
        <p:sp>
          <p:nvSpPr>
            <p:cNvPr id="211" name="Google Shape;211;p17"/>
            <p:cNvSpPr/>
            <p:nvPr/>
          </p:nvSpPr>
          <p:spPr>
            <a:xfrm flipH="1">
              <a:off x="7980647" y="5438139"/>
              <a:ext cx="3318891" cy="165944"/>
            </a:xfrm>
            <a:custGeom>
              <a:avLst/>
              <a:gdLst/>
              <a:ahLst/>
              <a:cxnLst/>
              <a:rect l="l" t="t" r="r" b="b"/>
              <a:pathLst>
                <a:path w="4724400" h="236219" extrusionOk="0">
                  <a:moveTo>
                    <a:pt x="2362200" y="236220"/>
                  </a:moveTo>
                  <a:cubicBezTo>
                    <a:pt x="3663315" y="236220"/>
                    <a:pt x="4724400" y="182880"/>
                    <a:pt x="4724400" y="118110"/>
                  </a:cubicBezTo>
                  <a:cubicBezTo>
                    <a:pt x="4724400" y="52388"/>
                    <a:pt x="3663315" y="0"/>
                    <a:pt x="2362200" y="0"/>
                  </a:cubicBezTo>
                  <a:cubicBezTo>
                    <a:pt x="1061085" y="0"/>
                    <a:pt x="0" y="53340"/>
                    <a:pt x="0" y="118110"/>
                  </a:cubicBezTo>
                  <a:cubicBezTo>
                    <a:pt x="0" y="182880"/>
                    <a:pt x="1061085" y="236220"/>
                    <a:pt x="2362200" y="236220"/>
                  </a:cubicBezTo>
                  <a:close/>
                </a:path>
              </a:pathLst>
            </a:custGeom>
            <a:solidFill>
              <a:srgbClr val="000000">
                <a:alpha val="234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Google Shape;212;p17"/>
            <p:cNvSpPr/>
            <p:nvPr/>
          </p:nvSpPr>
          <p:spPr>
            <a:xfrm rot="2700000" flipH="1">
              <a:off x="7973724" y="2005738"/>
              <a:ext cx="3323920" cy="3323920"/>
            </a:xfrm>
            <a:custGeom>
              <a:avLst/>
              <a:gdLst/>
              <a:ahLst/>
              <a:cxnLst/>
              <a:rect l="l" t="t" r="r" b="b"/>
              <a:pathLst>
                <a:path w="4724354" h="4724354" extrusionOk="0">
                  <a:moveTo>
                    <a:pt x="4724355" y="2362177"/>
                  </a:moveTo>
                  <a:cubicBezTo>
                    <a:pt x="4724355" y="3666772"/>
                    <a:pt x="3666772" y="4724355"/>
                    <a:pt x="2362177" y="4724355"/>
                  </a:cubicBezTo>
                  <a:cubicBezTo>
                    <a:pt x="1057583" y="4724355"/>
                    <a:pt x="0" y="3666772"/>
                    <a:pt x="0" y="2362177"/>
                  </a:cubicBezTo>
                  <a:cubicBezTo>
                    <a:pt x="0" y="1057583"/>
                    <a:pt x="1057583" y="0"/>
                    <a:pt x="2362177" y="0"/>
                  </a:cubicBezTo>
                  <a:cubicBezTo>
                    <a:pt x="3666772" y="0"/>
                    <a:pt x="4724355" y="1057583"/>
                    <a:pt x="4724355" y="23621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13" name="Google Shape;213;p17"/>
            <p:cNvGrpSpPr/>
            <p:nvPr/>
          </p:nvGrpSpPr>
          <p:grpSpPr>
            <a:xfrm flipH="1">
              <a:off x="9116725" y="2445393"/>
              <a:ext cx="1060695" cy="1784047"/>
              <a:chOff x="3083744" y="1423529"/>
              <a:chExt cx="913447" cy="1536382"/>
            </a:xfrm>
          </p:grpSpPr>
          <p:sp>
            <p:nvSpPr>
              <p:cNvPr id="214" name="Google Shape;214;p17"/>
              <p:cNvSpPr/>
              <p:nvPr/>
            </p:nvSpPr>
            <p:spPr>
              <a:xfrm>
                <a:off x="3375209" y="2458896"/>
                <a:ext cx="330517" cy="439102"/>
              </a:xfrm>
              <a:custGeom>
                <a:avLst/>
                <a:gdLst/>
                <a:ahLst/>
                <a:cxnLst/>
                <a:rect l="l" t="t" r="r" b="b"/>
                <a:pathLst>
                  <a:path w="330517" h="439102" extrusionOk="0">
                    <a:moveTo>
                      <a:pt x="0" y="0"/>
                    </a:moveTo>
                    <a:lnTo>
                      <a:pt x="330517" y="0"/>
                    </a:lnTo>
                    <a:lnTo>
                      <a:pt x="330517" y="439103"/>
                    </a:lnTo>
                    <a:lnTo>
                      <a:pt x="0" y="439103"/>
                    </a:lnTo>
                    <a:close/>
                  </a:path>
                </a:pathLst>
              </a:custGeom>
              <a:solidFill>
                <a:srgbClr val="56484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5" name="Google Shape;215;p17"/>
              <p:cNvSpPr/>
              <p:nvPr/>
            </p:nvSpPr>
            <p:spPr>
              <a:xfrm>
                <a:off x="3375209" y="2502711"/>
                <a:ext cx="330517" cy="108584"/>
              </a:xfrm>
              <a:custGeom>
                <a:avLst/>
                <a:gdLst/>
                <a:ahLst/>
                <a:cxnLst/>
                <a:rect l="l" t="t" r="r" b="b"/>
                <a:pathLst>
                  <a:path w="330517" h="108584" extrusionOk="0">
                    <a:moveTo>
                      <a:pt x="0" y="40957"/>
                    </a:moveTo>
                    <a:lnTo>
                      <a:pt x="330517" y="0"/>
                    </a:lnTo>
                    <a:lnTo>
                      <a:pt x="330517" y="66675"/>
                    </a:lnTo>
                    <a:lnTo>
                      <a:pt x="0" y="108585"/>
                    </a:lnTo>
                    <a:close/>
                  </a:path>
                </a:pathLst>
              </a:custGeom>
              <a:solidFill>
                <a:srgbClr val="86736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6" name="Google Shape;216;p17"/>
              <p:cNvSpPr/>
              <p:nvPr/>
            </p:nvSpPr>
            <p:spPr>
              <a:xfrm>
                <a:off x="3375209" y="2625583"/>
                <a:ext cx="330517" cy="108585"/>
              </a:xfrm>
              <a:custGeom>
                <a:avLst/>
                <a:gdLst/>
                <a:ahLst/>
                <a:cxnLst/>
                <a:rect l="l" t="t" r="r" b="b"/>
                <a:pathLst>
                  <a:path w="330517" h="108585" extrusionOk="0">
                    <a:moveTo>
                      <a:pt x="0" y="40958"/>
                    </a:moveTo>
                    <a:cubicBezTo>
                      <a:pt x="110490" y="27623"/>
                      <a:pt x="220027" y="13335"/>
                      <a:pt x="330517" y="0"/>
                    </a:cubicBezTo>
                    <a:cubicBezTo>
                      <a:pt x="330517" y="22860"/>
                      <a:pt x="330517" y="44767"/>
                      <a:pt x="330517" y="67628"/>
                    </a:cubicBezTo>
                    <a:cubicBezTo>
                      <a:pt x="220027" y="80963"/>
                      <a:pt x="110490" y="95250"/>
                      <a:pt x="0" y="108585"/>
                    </a:cubicBezTo>
                    <a:cubicBezTo>
                      <a:pt x="0" y="86678"/>
                      <a:pt x="0" y="63817"/>
                      <a:pt x="0" y="40958"/>
                    </a:cubicBezTo>
                    <a:close/>
                  </a:path>
                </a:pathLst>
              </a:custGeom>
              <a:solidFill>
                <a:srgbClr val="86736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7" name="Google Shape;217;p17"/>
              <p:cNvSpPr/>
              <p:nvPr/>
            </p:nvSpPr>
            <p:spPr>
              <a:xfrm>
                <a:off x="3375209" y="2748456"/>
                <a:ext cx="330517" cy="109537"/>
              </a:xfrm>
              <a:custGeom>
                <a:avLst/>
                <a:gdLst/>
                <a:ahLst/>
                <a:cxnLst/>
                <a:rect l="l" t="t" r="r" b="b"/>
                <a:pathLst>
                  <a:path w="330517" h="109537" extrusionOk="0">
                    <a:moveTo>
                      <a:pt x="0" y="41910"/>
                    </a:moveTo>
                    <a:lnTo>
                      <a:pt x="330517" y="0"/>
                    </a:lnTo>
                    <a:lnTo>
                      <a:pt x="330517" y="67627"/>
                    </a:lnTo>
                    <a:lnTo>
                      <a:pt x="0" y="109538"/>
                    </a:lnTo>
                    <a:close/>
                  </a:path>
                </a:pathLst>
              </a:custGeom>
              <a:solidFill>
                <a:srgbClr val="86736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" name="Google Shape;218;p17"/>
              <p:cNvSpPr/>
              <p:nvPr/>
            </p:nvSpPr>
            <p:spPr>
              <a:xfrm>
                <a:off x="3375209" y="2897999"/>
                <a:ext cx="330517" cy="61912"/>
              </a:xfrm>
              <a:custGeom>
                <a:avLst/>
                <a:gdLst/>
                <a:ahLst/>
                <a:cxnLst/>
                <a:rect l="l" t="t" r="r" b="b"/>
                <a:pathLst>
                  <a:path w="330517" h="61912" extrusionOk="0">
                    <a:moveTo>
                      <a:pt x="81915" y="61913"/>
                    </a:moveTo>
                    <a:lnTo>
                      <a:pt x="247650" y="61913"/>
                    </a:lnTo>
                    <a:lnTo>
                      <a:pt x="33051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44F5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9" name="Google Shape;219;p17"/>
              <p:cNvSpPr/>
              <p:nvPr/>
            </p:nvSpPr>
            <p:spPr>
              <a:xfrm>
                <a:off x="3083744" y="1423529"/>
                <a:ext cx="913447" cy="1036320"/>
              </a:xfrm>
              <a:custGeom>
                <a:avLst/>
                <a:gdLst/>
                <a:ahLst/>
                <a:cxnLst/>
                <a:rect l="l" t="t" r="r" b="b"/>
                <a:pathLst>
                  <a:path w="913447" h="1036320" extrusionOk="0">
                    <a:moveTo>
                      <a:pt x="456247" y="0"/>
                    </a:moveTo>
                    <a:cubicBezTo>
                      <a:pt x="708660" y="0"/>
                      <a:pt x="913447" y="204788"/>
                      <a:pt x="913447" y="457200"/>
                    </a:cubicBezTo>
                    <a:cubicBezTo>
                      <a:pt x="913447" y="613410"/>
                      <a:pt x="835342" y="750570"/>
                      <a:pt x="716280" y="833438"/>
                    </a:cubicBezTo>
                    <a:cubicBezTo>
                      <a:pt x="655320" y="875348"/>
                      <a:pt x="621982" y="940118"/>
                      <a:pt x="621982" y="1014413"/>
                    </a:cubicBezTo>
                    <a:lnTo>
                      <a:pt x="621982" y="1036320"/>
                    </a:lnTo>
                    <a:lnTo>
                      <a:pt x="291465" y="1036320"/>
                    </a:lnTo>
                    <a:lnTo>
                      <a:pt x="291465" y="1014413"/>
                    </a:lnTo>
                    <a:cubicBezTo>
                      <a:pt x="291465" y="940118"/>
                      <a:pt x="258127" y="876300"/>
                      <a:pt x="197167" y="833438"/>
                    </a:cubicBezTo>
                    <a:cubicBezTo>
                      <a:pt x="78105" y="750570"/>
                      <a:pt x="0" y="613410"/>
                      <a:pt x="0" y="457200"/>
                    </a:cubicBezTo>
                    <a:cubicBezTo>
                      <a:pt x="0" y="204788"/>
                      <a:pt x="203835" y="0"/>
                      <a:pt x="4562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0" name="Google Shape;220;p17"/>
              <p:cNvSpPr/>
              <p:nvPr/>
            </p:nvSpPr>
            <p:spPr>
              <a:xfrm>
                <a:off x="3274244" y="1789289"/>
                <a:ext cx="532447" cy="669607"/>
              </a:xfrm>
              <a:custGeom>
                <a:avLst/>
                <a:gdLst/>
                <a:ahLst/>
                <a:cxnLst/>
                <a:rect l="l" t="t" r="r" b="b"/>
                <a:pathLst>
                  <a:path w="532447" h="669607" extrusionOk="0">
                    <a:moveTo>
                      <a:pt x="303847" y="669607"/>
                    </a:moveTo>
                    <a:lnTo>
                      <a:pt x="303847" y="228600"/>
                    </a:lnTo>
                    <a:lnTo>
                      <a:pt x="228600" y="228600"/>
                    </a:lnTo>
                    <a:lnTo>
                      <a:pt x="228600" y="669607"/>
                    </a:lnTo>
                    <a:lnTo>
                      <a:pt x="178117" y="669607"/>
                    </a:lnTo>
                    <a:lnTo>
                      <a:pt x="178117" y="228600"/>
                    </a:lnTo>
                    <a:lnTo>
                      <a:pt x="114300" y="228600"/>
                    </a:lnTo>
                    <a:cubicBezTo>
                      <a:pt x="82867" y="228600"/>
                      <a:pt x="54292" y="216217"/>
                      <a:pt x="33338" y="195263"/>
                    </a:cubicBezTo>
                    <a:cubicBezTo>
                      <a:pt x="12382" y="174308"/>
                      <a:pt x="0" y="145733"/>
                      <a:pt x="0" y="114300"/>
                    </a:cubicBezTo>
                    <a:cubicBezTo>
                      <a:pt x="0" y="82867"/>
                      <a:pt x="12382" y="54292"/>
                      <a:pt x="33338" y="33338"/>
                    </a:cubicBezTo>
                    <a:cubicBezTo>
                      <a:pt x="54292" y="12382"/>
                      <a:pt x="82867" y="0"/>
                      <a:pt x="114300" y="0"/>
                    </a:cubicBezTo>
                    <a:cubicBezTo>
                      <a:pt x="145732" y="0"/>
                      <a:pt x="174307" y="12382"/>
                      <a:pt x="195263" y="33338"/>
                    </a:cubicBezTo>
                    <a:cubicBezTo>
                      <a:pt x="216217" y="54292"/>
                      <a:pt x="228600" y="82867"/>
                      <a:pt x="228600" y="114300"/>
                    </a:cubicBezTo>
                    <a:lnTo>
                      <a:pt x="228600" y="178117"/>
                    </a:lnTo>
                    <a:lnTo>
                      <a:pt x="303847" y="178117"/>
                    </a:lnTo>
                    <a:lnTo>
                      <a:pt x="303847" y="114300"/>
                    </a:lnTo>
                    <a:cubicBezTo>
                      <a:pt x="303847" y="82867"/>
                      <a:pt x="316230" y="54292"/>
                      <a:pt x="337185" y="33338"/>
                    </a:cubicBezTo>
                    <a:cubicBezTo>
                      <a:pt x="358140" y="12382"/>
                      <a:pt x="386715" y="0"/>
                      <a:pt x="418147" y="0"/>
                    </a:cubicBezTo>
                    <a:cubicBezTo>
                      <a:pt x="449580" y="0"/>
                      <a:pt x="478155" y="12382"/>
                      <a:pt x="499110" y="33338"/>
                    </a:cubicBezTo>
                    <a:cubicBezTo>
                      <a:pt x="520065" y="54292"/>
                      <a:pt x="532447" y="82867"/>
                      <a:pt x="532447" y="114300"/>
                    </a:cubicBezTo>
                    <a:cubicBezTo>
                      <a:pt x="532447" y="145733"/>
                      <a:pt x="520065" y="174308"/>
                      <a:pt x="499110" y="195263"/>
                    </a:cubicBezTo>
                    <a:cubicBezTo>
                      <a:pt x="478155" y="216217"/>
                      <a:pt x="449580" y="228600"/>
                      <a:pt x="418147" y="228600"/>
                    </a:cubicBezTo>
                    <a:lnTo>
                      <a:pt x="354330" y="228600"/>
                    </a:lnTo>
                    <a:lnTo>
                      <a:pt x="354330" y="669607"/>
                    </a:lnTo>
                    <a:lnTo>
                      <a:pt x="303847" y="669607"/>
                    </a:lnTo>
                    <a:lnTo>
                      <a:pt x="303847" y="669607"/>
                    </a:lnTo>
                    <a:close/>
                    <a:moveTo>
                      <a:pt x="354330" y="114300"/>
                    </a:moveTo>
                    <a:lnTo>
                      <a:pt x="354330" y="178117"/>
                    </a:lnTo>
                    <a:lnTo>
                      <a:pt x="418147" y="178117"/>
                    </a:lnTo>
                    <a:cubicBezTo>
                      <a:pt x="435292" y="178117"/>
                      <a:pt x="451485" y="170497"/>
                      <a:pt x="462915" y="159067"/>
                    </a:cubicBezTo>
                    <a:cubicBezTo>
                      <a:pt x="474345" y="147638"/>
                      <a:pt x="481965" y="131445"/>
                      <a:pt x="481965" y="114300"/>
                    </a:cubicBezTo>
                    <a:cubicBezTo>
                      <a:pt x="481965" y="97155"/>
                      <a:pt x="475297" y="80963"/>
                      <a:pt x="462915" y="69532"/>
                    </a:cubicBezTo>
                    <a:cubicBezTo>
                      <a:pt x="451485" y="58102"/>
                      <a:pt x="435292" y="50482"/>
                      <a:pt x="418147" y="50482"/>
                    </a:cubicBezTo>
                    <a:cubicBezTo>
                      <a:pt x="401003" y="50482"/>
                      <a:pt x="384810" y="57150"/>
                      <a:pt x="373380" y="69532"/>
                    </a:cubicBezTo>
                    <a:cubicBezTo>
                      <a:pt x="360997" y="80963"/>
                      <a:pt x="354330" y="96202"/>
                      <a:pt x="354330" y="114300"/>
                    </a:cubicBezTo>
                    <a:lnTo>
                      <a:pt x="354330" y="114300"/>
                    </a:lnTo>
                    <a:close/>
                    <a:moveTo>
                      <a:pt x="114300" y="178117"/>
                    </a:moveTo>
                    <a:lnTo>
                      <a:pt x="178117" y="178117"/>
                    </a:lnTo>
                    <a:lnTo>
                      <a:pt x="178117" y="114300"/>
                    </a:lnTo>
                    <a:cubicBezTo>
                      <a:pt x="178117" y="97155"/>
                      <a:pt x="171450" y="80963"/>
                      <a:pt x="159067" y="69532"/>
                    </a:cubicBezTo>
                    <a:cubicBezTo>
                      <a:pt x="147638" y="58102"/>
                      <a:pt x="131445" y="50482"/>
                      <a:pt x="114300" y="50482"/>
                    </a:cubicBezTo>
                    <a:cubicBezTo>
                      <a:pt x="97155" y="50482"/>
                      <a:pt x="80963" y="57150"/>
                      <a:pt x="69532" y="69532"/>
                    </a:cubicBezTo>
                    <a:cubicBezTo>
                      <a:pt x="58102" y="80963"/>
                      <a:pt x="50482" y="97155"/>
                      <a:pt x="50482" y="114300"/>
                    </a:cubicBezTo>
                    <a:cubicBezTo>
                      <a:pt x="50482" y="131445"/>
                      <a:pt x="57150" y="147638"/>
                      <a:pt x="69532" y="159067"/>
                    </a:cubicBezTo>
                    <a:cubicBezTo>
                      <a:pt x="80963" y="170497"/>
                      <a:pt x="96202" y="178117"/>
                      <a:pt x="114300" y="17811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21" name="Google Shape;221;p17"/>
            <p:cNvSpPr/>
            <p:nvPr/>
          </p:nvSpPr>
          <p:spPr>
            <a:xfrm rot="7455879" flipH="1">
              <a:off x="11171862" y="4635829"/>
              <a:ext cx="388451" cy="796271"/>
            </a:xfrm>
            <a:custGeom>
              <a:avLst/>
              <a:gdLst/>
              <a:ahLst/>
              <a:cxnLst/>
              <a:rect l="l" t="t" r="r" b="b"/>
              <a:pathLst>
                <a:path w="401292" h="822594" extrusionOk="0">
                  <a:moveTo>
                    <a:pt x="401279" y="442645"/>
                  </a:moveTo>
                  <a:cubicBezTo>
                    <a:pt x="400491" y="299179"/>
                    <a:pt x="351618" y="151772"/>
                    <a:pt x="246777" y="54025"/>
                  </a:cubicBezTo>
                  <a:cubicBezTo>
                    <a:pt x="223129" y="31954"/>
                    <a:pt x="195539" y="11458"/>
                    <a:pt x="163220" y="3576"/>
                  </a:cubicBezTo>
                  <a:cubicBezTo>
                    <a:pt x="87545" y="-16131"/>
                    <a:pt x="2411" y="48507"/>
                    <a:pt x="47" y="126547"/>
                  </a:cubicBezTo>
                  <a:cubicBezTo>
                    <a:pt x="-2318" y="217987"/>
                    <a:pt x="85969" y="281049"/>
                    <a:pt x="150607" y="345687"/>
                  </a:cubicBezTo>
                  <a:cubicBezTo>
                    <a:pt x="275155" y="468658"/>
                    <a:pt x="335852" y="648385"/>
                    <a:pt x="316933" y="822594"/>
                  </a:cubicBezTo>
                  <a:cubicBezTo>
                    <a:pt x="369748" y="705930"/>
                    <a:pt x="402067" y="570346"/>
                    <a:pt x="401279" y="44264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" name="Google Shape;222;p17"/>
            <p:cNvSpPr/>
            <p:nvPr/>
          </p:nvSpPr>
          <p:spPr>
            <a:xfrm rot="7455879" flipH="1">
              <a:off x="10842267" y="5046858"/>
              <a:ext cx="566127" cy="305418"/>
            </a:xfrm>
            <a:custGeom>
              <a:avLst/>
              <a:gdLst/>
              <a:ahLst/>
              <a:cxnLst/>
              <a:rect l="l" t="t" r="r" b="b"/>
              <a:pathLst>
                <a:path w="584842" h="315514" extrusionOk="0">
                  <a:moveTo>
                    <a:pt x="277415" y="198059"/>
                  </a:moveTo>
                  <a:cubicBezTo>
                    <a:pt x="234848" y="209883"/>
                    <a:pt x="194646" y="229590"/>
                    <a:pt x="150503" y="235896"/>
                  </a:cubicBezTo>
                  <a:cubicBezTo>
                    <a:pt x="93747" y="244567"/>
                    <a:pt x="28320" y="228802"/>
                    <a:pt x="6248" y="167316"/>
                  </a:cubicBezTo>
                  <a:cubicBezTo>
                    <a:pt x="-5576" y="134208"/>
                    <a:pt x="-58" y="97948"/>
                    <a:pt x="18072" y="68781"/>
                  </a:cubicBezTo>
                  <a:cubicBezTo>
                    <a:pt x="63004" y="-6105"/>
                    <a:pt x="148926" y="-5316"/>
                    <a:pt x="224601" y="4931"/>
                  </a:cubicBezTo>
                  <a:cubicBezTo>
                    <a:pt x="471331" y="38827"/>
                    <a:pt x="571442" y="272945"/>
                    <a:pt x="584843" y="315512"/>
                  </a:cubicBezTo>
                  <a:cubicBezTo>
                    <a:pt x="584843" y="316300"/>
                    <a:pt x="449259" y="150762"/>
                    <a:pt x="277415" y="19805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23" name="Google Shape;223;p17"/>
            <p:cNvGrpSpPr/>
            <p:nvPr/>
          </p:nvGrpSpPr>
          <p:grpSpPr>
            <a:xfrm rot="1838072" flipH="1">
              <a:off x="10048323" y="1294601"/>
              <a:ext cx="1524479" cy="819629"/>
              <a:chOff x="3448893" y="949065"/>
              <a:chExt cx="2173513" cy="1168580"/>
            </a:xfrm>
          </p:grpSpPr>
          <p:sp>
            <p:nvSpPr>
              <p:cNvPr id="224" name="Google Shape;224;p17"/>
              <p:cNvSpPr/>
              <p:nvPr/>
            </p:nvSpPr>
            <p:spPr>
              <a:xfrm>
                <a:off x="4498069" y="1640485"/>
                <a:ext cx="1124337" cy="477160"/>
              </a:xfrm>
              <a:custGeom>
                <a:avLst/>
                <a:gdLst/>
                <a:ahLst/>
                <a:cxnLst/>
                <a:rect l="l" t="t" r="r" b="b"/>
                <a:pathLst>
                  <a:path w="814737" h="345768" extrusionOk="0">
                    <a:moveTo>
                      <a:pt x="804830" y="218856"/>
                    </a:moveTo>
                    <a:cubicBezTo>
                      <a:pt x="729155" y="367840"/>
                      <a:pt x="532086" y="146335"/>
                      <a:pt x="320040" y="184960"/>
                    </a:cubicBezTo>
                    <a:cubicBezTo>
                      <a:pt x="175786" y="210973"/>
                      <a:pt x="80404" y="251176"/>
                      <a:pt x="0" y="345769"/>
                    </a:cubicBezTo>
                    <a:cubicBezTo>
                      <a:pt x="409903" y="-232038"/>
                      <a:pt x="889963" y="51742"/>
                      <a:pt x="804830" y="21885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5" name="Google Shape;225;p17"/>
              <p:cNvSpPr/>
              <p:nvPr/>
            </p:nvSpPr>
            <p:spPr>
              <a:xfrm>
                <a:off x="3963048" y="949065"/>
                <a:ext cx="553783" cy="1135180"/>
              </a:xfrm>
              <a:custGeom>
                <a:avLst/>
                <a:gdLst/>
                <a:ahLst/>
                <a:cxnLst/>
                <a:rect l="l" t="t" r="r" b="b"/>
                <a:pathLst>
                  <a:path w="401292" h="822594" extrusionOk="0">
                    <a:moveTo>
                      <a:pt x="401279" y="442645"/>
                    </a:moveTo>
                    <a:cubicBezTo>
                      <a:pt x="400491" y="299179"/>
                      <a:pt x="351618" y="151772"/>
                      <a:pt x="246777" y="54025"/>
                    </a:cubicBezTo>
                    <a:cubicBezTo>
                      <a:pt x="223129" y="31954"/>
                      <a:pt x="195539" y="11458"/>
                      <a:pt x="163220" y="3576"/>
                    </a:cubicBezTo>
                    <a:cubicBezTo>
                      <a:pt x="87545" y="-16131"/>
                      <a:pt x="2411" y="48507"/>
                      <a:pt x="47" y="126547"/>
                    </a:cubicBezTo>
                    <a:cubicBezTo>
                      <a:pt x="-2318" y="217987"/>
                      <a:pt x="85969" y="281049"/>
                      <a:pt x="150607" y="345687"/>
                    </a:cubicBezTo>
                    <a:cubicBezTo>
                      <a:pt x="275155" y="468658"/>
                      <a:pt x="335852" y="648385"/>
                      <a:pt x="316933" y="822594"/>
                    </a:cubicBezTo>
                    <a:cubicBezTo>
                      <a:pt x="369748" y="705930"/>
                      <a:pt x="402067" y="570346"/>
                      <a:pt x="401279" y="44264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6" name="Google Shape;226;p17"/>
              <p:cNvSpPr/>
              <p:nvPr/>
            </p:nvSpPr>
            <p:spPr>
              <a:xfrm>
                <a:off x="3448893" y="1450622"/>
                <a:ext cx="807082" cy="435409"/>
              </a:xfrm>
              <a:custGeom>
                <a:avLst/>
                <a:gdLst/>
                <a:ahLst/>
                <a:cxnLst/>
                <a:rect l="l" t="t" r="r" b="b"/>
                <a:pathLst>
                  <a:path w="584842" h="315514" extrusionOk="0">
                    <a:moveTo>
                      <a:pt x="277415" y="198059"/>
                    </a:moveTo>
                    <a:cubicBezTo>
                      <a:pt x="234848" y="209883"/>
                      <a:pt x="194646" y="229590"/>
                      <a:pt x="150503" y="235896"/>
                    </a:cubicBezTo>
                    <a:cubicBezTo>
                      <a:pt x="93747" y="244567"/>
                      <a:pt x="28320" y="228802"/>
                      <a:pt x="6248" y="167316"/>
                    </a:cubicBezTo>
                    <a:cubicBezTo>
                      <a:pt x="-5576" y="134208"/>
                      <a:pt x="-58" y="97948"/>
                      <a:pt x="18072" y="68781"/>
                    </a:cubicBezTo>
                    <a:cubicBezTo>
                      <a:pt x="63004" y="-6105"/>
                      <a:pt x="148926" y="-5316"/>
                      <a:pt x="224601" y="4931"/>
                    </a:cubicBezTo>
                    <a:cubicBezTo>
                      <a:pt x="471331" y="38827"/>
                      <a:pt x="571442" y="272945"/>
                      <a:pt x="584843" y="315512"/>
                    </a:cubicBezTo>
                    <a:cubicBezTo>
                      <a:pt x="584843" y="316300"/>
                      <a:pt x="449259" y="150762"/>
                      <a:pt x="277415" y="19805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27" name="Google Shape;227;p17"/>
          <p:cNvGrpSpPr/>
          <p:nvPr/>
        </p:nvGrpSpPr>
        <p:grpSpPr>
          <a:xfrm>
            <a:off x="8331140" y="4414401"/>
            <a:ext cx="2609093" cy="1110917"/>
            <a:chOff x="4487664" y="-1392325"/>
            <a:chExt cx="3997997" cy="1702034"/>
          </a:xfrm>
        </p:grpSpPr>
        <p:grpSp>
          <p:nvGrpSpPr>
            <p:cNvPr id="228" name="Google Shape;228;p17"/>
            <p:cNvGrpSpPr/>
            <p:nvPr/>
          </p:nvGrpSpPr>
          <p:grpSpPr>
            <a:xfrm>
              <a:off x="5041805" y="-1392325"/>
              <a:ext cx="2896971" cy="1702034"/>
              <a:chOff x="4692026" y="4370063"/>
              <a:chExt cx="2807959" cy="1649737"/>
            </a:xfrm>
          </p:grpSpPr>
          <p:sp>
            <p:nvSpPr>
              <p:cNvPr id="229" name="Google Shape;229;p17"/>
              <p:cNvSpPr/>
              <p:nvPr/>
            </p:nvSpPr>
            <p:spPr>
              <a:xfrm>
                <a:off x="4692026" y="4370063"/>
                <a:ext cx="2807065" cy="1649730"/>
              </a:xfrm>
              <a:custGeom>
                <a:avLst/>
                <a:gdLst/>
                <a:ahLst/>
                <a:cxnLst/>
                <a:rect l="l" t="t" r="r" b="b"/>
                <a:pathLst>
                  <a:path w="1685925" h="1649730" extrusionOk="0">
                    <a:moveTo>
                      <a:pt x="0" y="0"/>
                    </a:moveTo>
                    <a:lnTo>
                      <a:pt x="1685925" y="0"/>
                    </a:lnTo>
                    <a:lnTo>
                      <a:pt x="1685925" y="1649730"/>
                    </a:lnTo>
                    <a:lnTo>
                      <a:pt x="0" y="164973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0" name="Google Shape;230;p17"/>
              <p:cNvSpPr/>
              <p:nvPr/>
            </p:nvSpPr>
            <p:spPr>
              <a:xfrm>
                <a:off x="6377940" y="4370070"/>
                <a:ext cx="1122045" cy="1649730"/>
              </a:xfrm>
              <a:custGeom>
                <a:avLst/>
                <a:gdLst/>
                <a:ahLst/>
                <a:cxnLst/>
                <a:rect l="l" t="t" r="r" b="b"/>
                <a:pathLst>
                  <a:path w="1122045" h="1649730" extrusionOk="0">
                    <a:moveTo>
                      <a:pt x="0" y="0"/>
                    </a:moveTo>
                    <a:lnTo>
                      <a:pt x="1122045" y="0"/>
                    </a:lnTo>
                    <a:lnTo>
                      <a:pt x="1122045" y="1649730"/>
                    </a:lnTo>
                    <a:lnTo>
                      <a:pt x="0" y="1649730"/>
                    </a:lnTo>
                    <a:close/>
                  </a:path>
                </a:pathLst>
              </a:custGeom>
              <a:solidFill>
                <a:srgbClr val="000000">
                  <a:alpha val="162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31" name="Google Shape;231;p17"/>
            <p:cNvSpPr/>
            <p:nvPr/>
          </p:nvSpPr>
          <p:spPr>
            <a:xfrm>
              <a:off x="4487664" y="-1392204"/>
              <a:ext cx="2295387" cy="421902"/>
            </a:xfrm>
            <a:custGeom>
              <a:avLst/>
              <a:gdLst/>
              <a:ahLst/>
              <a:cxnLst/>
              <a:rect l="l" t="t" r="r" b="b"/>
              <a:pathLst>
                <a:path w="2223135" h="408622" extrusionOk="0">
                  <a:moveTo>
                    <a:pt x="537210" y="0"/>
                  </a:moveTo>
                  <a:lnTo>
                    <a:pt x="2223135" y="0"/>
                  </a:lnTo>
                  <a:lnTo>
                    <a:pt x="1684973" y="408623"/>
                  </a:lnTo>
                  <a:lnTo>
                    <a:pt x="0" y="40862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" name="Google Shape;232;p17"/>
            <p:cNvSpPr/>
            <p:nvPr/>
          </p:nvSpPr>
          <p:spPr>
            <a:xfrm>
              <a:off x="6781332" y="-1392204"/>
              <a:ext cx="1704329" cy="421902"/>
            </a:xfrm>
            <a:custGeom>
              <a:avLst/>
              <a:gdLst/>
              <a:ahLst/>
              <a:cxnLst/>
              <a:rect l="l" t="t" r="r" b="b"/>
              <a:pathLst>
                <a:path w="1650682" h="408622" extrusionOk="0">
                  <a:moveTo>
                    <a:pt x="1122045" y="0"/>
                  </a:moveTo>
                  <a:lnTo>
                    <a:pt x="0" y="0"/>
                  </a:lnTo>
                  <a:lnTo>
                    <a:pt x="528638" y="408623"/>
                  </a:lnTo>
                  <a:lnTo>
                    <a:pt x="1650682" y="40862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" name="Google Shape;233;p17"/>
            <p:cNvSpPr/>
            <p:nvPr/>
          </p:nvSpPr>
          <p:spPr>
            <a:xfrm>
              <a:off x="4487664" y="-1392204"/>
              <a:ext cx="2295387" cy="421902"/>
            </a:xfrm>
            <a:custGeom>
              <a:avLst/>
              <a:gdLst/>
              <a:ahLst/>
              <a:cxnLst/>
              <a:rect l="l" t="t" r="r" b="b"/>
              <a:pathLst>
                <a:path w="2223135" h="408622" extrusionOk="0">
                  <a:moveTo>
                    <a:pt x="537210" y="0"/>
                  </a:moveTo>
                  <a:lnTo>
                    <a:pt x="2223135" y="0"/>
                  </a:lnTo>
                  <a:lnTo>
                    <a:pt x="1684973" y="408623"/>
                  </a:lnTo>
                  <a:lnTo>
                    <a:pt x="0" y="408623"/>
                  </a:lnTo>
                  <a:close/>
                </a:path>
              </a:pathLst>
            </a:custGeom>
            <a:solidFill>
              <a:srgbClr val="FFFFFF">
                <a:alpha val="5809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" name="Google Shape;234;p17"/>
            <p:cNvSpPr/>
            <p:nvPr/>
          </p:nvSpPr>
          <p:spPr>
            <a:xfrm>
              <a:off x="6781332" y="-1392204"/>
              <a:ext cx="1704329" cy="421902"/>
            </a:xfrm>
            <a:custGeom>
              <a:avLst/>
              <a:gdLst/>
              <a:ahLst/>
              <a:cxnLst/>
              <a:rect l="l" t="t" r="r" b="b"/>
              <a:pathLst>
                <a:path w="1650682" h="408622" extrusionOk="0">
                  <a:moveTo>
                    <a:pt x="1122045" y="0"/>
                  </a:moveTo>
                  <a:lnTo>
                    <a:pt x="0" y="0"/>
                  </a:lnTo>
                  <a:lnTo>
                    <a:pt x="528638" y="408623"/>
                  </a:lnTo>
                  <a:lnTo>
                    <a:pt x="1650682" y="408623"/>
                  </a:lnTo>
                  <a:close/>
                </a:path>
              </a:pathLst>
            </a:custGeom>
            <a:solidFill>
              <a:srgbClr val="FFFFFF">
                <a:alpha val="245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7245357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4 Map">
  <p:cSld name="014 Map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8"/>
          <p:cNvSpPr txBox="1">
            <a:spLocks noGrp="1"/>
          </p:cNvSpPr>
          <p:nvPr>
            <p:ph type="subTitle" idx="1"/>
          </p:nvPr>
        </p:nvSpPr>
        <p:spPr>
          <a:xfrm>
            <a:off x="8225931" y="1882375"/>
            <a:ext cx="33978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237" name="Google Shape;237;p18"/>
          <p:cNvSpPr txBox="1">
            <a:spLocks noGrp="1"/>
          </p:cNvSpPr>
          <p:nvPr>
            <p:ph type="subTitle" idx="2"/>
          </p:nvPr>
        </p:nvSpPr>
        <p:spPr>
          <a:xfrm>
            <a:off x="8225931" y="4102757"/>
            <a:ext cx="33978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238" name="Google Shape;238;p18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39" name="Google Shape;239;p18"/>
          <p:cNvSpPr txBox="1">
            <a:spLocks noGrp="1"/>
          </p:cNvSpPr>
          <p:nvPr>
            <p:ph type="body" idx="3"/>
          </p:nvPr>
        </p:nvSpPr>
        <p:spPr>
          <a:xfrm>
            <a:off x="8225925" y="2318375"/>
            <a:ext cx="3397800" cy="155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240" name="Google Shape;240;p18"/>
          <p:cNvSpPr txBox="1">
            <a:spLocks noGrp="1"/>
          </p:cNvSpPr>
          <p:nvPr>
            <p:ph type="body" idx="4"/>
          </p:nvPr>
        </p:nvSpPr>
        <p:spPr>
          <a:xfrm>
            <a:off x="8225925" y="4506700"/>
            <a:ext cx="3397800" cy="155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grpSp>
        <p:nvGrpSpPr>
          <p:cNvPr id="241" name="Google Shape;241;p18"/>
          <p:cNvGrpSpPr/>
          <p:nvPr/>
        </p:nvGrpSpPr>
        <p:grpSpPr>
          <a:xfrm rot="2700000">
            <a:off x="-211065" y="5320778"/>
            <a:ext cx="2020292" cy="1442535"/>
            <a:chOff x="3509104" y="949065"/>
            <a:chExt cx="1958007" cy="1398062"/>
          </a:xfrm>
        </p:grpSpPr>
        <p:sp>
          <p:nvSpPr>
            <p:cNvPr id="242" name="Google Shape;242;p18"/>
            <p:cNvSpPr/>
            <p:nvPr/>
          </p:nvSpPr>
          <p:spPr>
            <a:xfrm rot="-1931549">
              <a:off x="4302435" y="1607360"/>
              <a:ext cx="1124007" cy="477020"/>
            </a:xfrm>
            <a:custGeom>
              <a:avLst/>
              <a:gdLst/>
              <a:ahLst/>
              <a:cxnLst/>
              <a:rect l="l" t="t" r="r" b="b"/>
              <a:pathLst>
                <a:path w="814737" h="345768" extrusionOk="0">
                  <a:moveTo>
                    <a:pt x="804830" y="218856"/>
                  </a:moveTo>
                  <a:cubicBezTo>
                    <a:pt x="729155" y="367840"/>
                    <a:pt x="532086" y="146335"/>
                    <a:pt x="320040" y="184960"/>
                  </a:cubicBezTo>
                  <a:cubicBezTo>
                    <a:pt x="175786" y="210973"/>
                    <a:pt x="80404" y="251176"/>
                    <a:pt x="0" y="345769"/>
                  </a:cubicBezTo>
                  <a:cubicBezTo>
                    <a:pt x="409903" y="-232038"/>
                    <a:pt x="889963" y="51742"/>
                    <a:pt x="804830" y="21885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" name="Google Shape;243;p18"/>
            <p:cNvSpPr/>
            <p:nvPr/>
          </p:nvSpPr>
          <p:spPr>
            <a:xfrm>
              <a:off x="3963048" y="949065"/>
              <a:ext cx="553783" cy="1135180"/>
            </a:xfrm>
            <a:custGeom>
              <a:avLst/>
              <a:gdLst/>
              <a:ahLst/>
              <a:cxnLst/>
              <a:rect l="l" t="t" r="r" b="b"/>
              <a:pathLst>
                <a:path w="401292" h="822594" extrusionOk="0">
                  <a:moveTo>
                    <a:pt x="401279" y="442645"/>
                  </a:moveTo>
                  <a:cubicBezTo>
                    <a:pt x="400491" y="299179"/>
                    <a:pt x="351618" y="151772"/>
                    <a:pt x="246777" y="54025"/>
                  </a:cubicBezTo>
                  <a:cubicBezTo>
                    <a:pt x="223129" y="31954"/>
                    <a:pt x="195539" y="11458"/>
                    <a:pt x="163220" y="3576"/>
                  </a:cubicBezTo>
                  <a:cubicBezTo>
                    <a:pt x="87545" y="-16131"/>
                    <a:pt x="2411" y="48507"/>
                    <a:pt x="47" y="126547"/>
                  </a:cubicBezTo>
                  <a:cubicBezTo>
                    <a:pt x="-2318" y="217987"/>
                    <a:pt x="85969" y="281049"/>
                    <a:pt x="150607" y="345687"/>
                  </a:cubicBezTo>
                  <a:cubicBezTo>
                    <a:pt x="275155" y="468658"/>
                    <a:pt x="335852" y="648385"/>
                    <a:pt x="316933" y="822594"/>
                  </a:cubicBezTo>
                  <a:cubicBezTo>
                    <a:pt x="369748" y="705930"/>
                    <a:pt x="402067" y="570346"/>
                    <a:pt x="401279" y="4426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" name="Google Shape;244;p18"/>
            <p:cNvSpPr/>
            <p:nvPr/>
          </p:nvSpPr>
          <p:spPr>
            <a:xfrm rot="972124">
              <a:off x="3553815" y="1552776"/>
              <a:ext cx="806965" cy="435346"/>
            </a:xfrm>
            <a:custGeom>
              <a:avLst/>
              <a:gdLst/>
              <a:ahLst/>
              <a:cxnLst/>
              <a:rect l="l" t="t" r="r" b="b"/>
              <a:pathLst>
                <a:path w="584842" h="315514" extrusionOk="0">
                  <a:moveTo>
                    <a:pt x="277415" y="198059"/>
                  </a:moveTo>
                  <a:cubicBezTo>
                    <a:pt x="234848" y="209883"/>
                    <a:pt x="194646" y="229590"/>
                    <a:pt x="150503" y="235896"/>
                  </a:cubicBezTo>
                  <a:cubicBezTo>
                    <a:pt x="93747" y="244567"/>
                    <a:pt x="28320" y="228802"/>
                    <a:pt x="6248" y="167316"/>
                  </a:cubicBezTo>
                  <a:cubicBezTo>
                    <a:pt x="-5576" y="134208"/>
                    <a:pt x="-58" y="97948"/>
                    <a:pt x="18072" y="68781"/>
                  </a:cubicBezTo>
                  <a:cubicBezTo>
                    <a:pt x="63004" y="-6105"/>
                    <a:pt x="148926" y="-5316"/>
                    <a:pt x="224601" y="4931"/>
                  </a:cubicBezTo>
                  <a:cubicBezTo>
                    <a:pt x="471331" y="38827"/>
                    <a:pt x="571442" y="272945"/>
                    <a:pt x="584843" y="315512"/>
                  </a:cubicBezTo>
                  <a:cubicBezTo>
                    <a:pt x="584843" y="316300"/>
                    <a:pt x="449259" y="150762"/>
                    <a:pt x="277415" y="19805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9045591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5 Timeline">
  <p:cSld name="015 Timeline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9"/>
          <p:cNvSpPr txBox="1">
            <a:spLocks noGrp="1"/>
          </p:cNvSpPr>
          <p:nvPr>
            <p:ph type="subTitle" idx="1"/>
          </p:nvPr>
        </p:nvSpPr>
        <p:spPr>
          <a:xfrm>
            <a:off x="415600" y="2316000"/>
            <a:ext cx="19977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1pPr>
            <a:lvl2pPr lvl="1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2pPr>
            <a:lvl3pPr lvl="2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3pPr>
            <a:lvl4pPr lvl="3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4pPr>
            <a:lvl5pPr lvl="4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5pPr>
            <a:lvl6pPr lvl="5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6pPr>
            <a:lvl7pPr lvl="6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7pPr>
            <a:lvl8pPr lvl="7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8pPr>
            <a:lvl9pPr lvl="8" algn="ctr" rtl="0">
              <a:spcBef>
                <a:spcPts val="2100"/>
              </a:spcBef>
              <a:spcAft>
                <a:spcPts val="2100"/>
              </a:spcAft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247" name="Google Shape;247;p19"/>
          <p:cNvSpPr txBox="1">
            <a:spLocks noGrp="1"/>
          </p:cNvSpPr>
          <p:nvPr>
            <p:ph type="subTitle" idx="2"/>
          </p:nvPr>
        </p:nvSpPr>
        <p:spPr>
          <a:xfrm>
            <a:off x="2775377" y="2316000"/>
            <a:ext cx="19977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1pPr>
            <a:lvl2pPr lvl="1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2pPr>
            <a:lvl3pPr lvl="2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3pPr>
            <a:lvl4pPr lvl="3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4pPr>
            <a:lvl5pPr lvl="4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5pPr>
            <a:lvl6pPr lvl="5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6pPr>
            <a:lvl7pPr lvl="6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7pPr>
            <a:lvl8pPr lvl="7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8pPr>
            <a:lvl9pPr lvl="8" algn="ctr" rtl="0">
              <a:spcBef>
                <a:spcPts val="2100"/>
              </a:spcBef>
              <a:spcAft>
                <a:spcPts val="2100"/>
              </a:spcAft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248" name="Google Shape;248;p19"/>
          <p:cNvSpPr txBox="1">
            <a:spLocks noGrp="1"/>
          </p:cNvSpPr>
          <p:nvPr>
            <p:ph type="subTitle" idx="3"/>
          </p:nvPr>
        </p:nvSpPr>
        <p:spPr>
          <a:xfrm>
            <a:off x="5135153" y="2342500"/>
            <a:ext cx="19977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1pPr>
            <a:lvl2pPr lvl="1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2pPr>
            <a:lvl3pPr lvl="2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3pPr>
            <a:lvl4pPr lvl="3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4pPr>
            <a:lvl5pPr lvl="4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5pPr>
            <a:lvl6pPr lvl="5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6pPr>
            <a:lvl7pPr lvl="6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7pPr>
            <a:lvl8pPr lvl="7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8pPr>
            <a:lvl9pPr lvl="8" algn="ctr" rtl="0">
              <a:spcBef>
                <a:spcPts val="2100"/>
              </a:spcBef>
              <a:spcAft>
                <a:spcPts val="2100"/>
              </a:spcAft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249" name="Google Shape;249;p19"/>
          <p:cNvSpPr txBox="1">
            <a:spLocks noGrp="1"/>
          </p:cNvSpPr>
          <p:nvPr>
            <p:ph type="subTitle" idx="4"/>
          </p:nvPr>
        </p:nvSpPr>
        <p:spPr>
          <a:xfrm>
            <a:off x="7494930" y="2342500"/>
            <a:ext cx="19977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1pPr>
            <a:lvl2pPr lvl="1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2pPr>
            <a:lvl3pPr lvl="2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3pPr>
            <a:lvl4pPr lvl="3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4pPr>
            <a:lvl5pPr lvl="4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5pPr>
            <a:lvl6pPr lvl="5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6pPr>
            <a:lvl7pPr lvl="6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7pPr>
            <a:lvl8pPr lvl="7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8pPr>
            <a:lvl9pPr lvl="8" algn="ctr" rtl="0">
              <a:spcBef>
                <a:spcPts val="2100"/>
              </a:spcBef>
              <a:spcAft>
                <a:spcPts val="2100"/>
              </a:spcAft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250" name="Google Shape;250;p19"/>
          <p:cNvSpPr txBox="1">
            <a:spLocks noGrp="1"/>
          </p:cNvSpPr>
          <p:nvPr>
            <p:ph type="subTitle" idx="5"/>
          </p:nvPr>
        </p:nvSpPr>
        <p:spPr>
          <a:xfrm>
            <a:off x="9854707" y="2316000"/>
            <a:ext cx="19977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1pPr>
            <a:lvl2pPr lvl="1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2pPr>
            <a:lvl3pPr lvl="2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3pPr>
            <a:lvl4pPr lvl="3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4pPr>
            <a:lvl5pPr lvl="4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5pPr>
            <a:lvl6pPr lvl="5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6pPr>
            <a:lvl7pPr lvl="6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7pPr>
            <a:lvl8pPr lvl="7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8pPr>
            <a:lvl9pPr lvl="8" algn="ctr" rtl="0">
              <a:spcBef>
                <a:spcPts val="2100"/>
              </a:spcBef>
              <a:spcAft>
                <a:spcPts val="2100"/>
              </a:spcAft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251" name="Google Shape;251;p19"/>
          <p:cNvSpPr txBox="1">
            <a:spLocks noGrp="1"/>
          </p:cNvSpPr>
          <p:nvPr>
            <p:ph type="title"/>
          </p:nvPr>
        </p:nvSpPr>
        <p:spPr>
          <a:xfrm>
            <a:off x="415600" y="974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52" name="Google Shape;252;p19"/>
          <p:cNvSpPr txBox="1">
            <a:spLocks noGrp="1"/>
          </p:cNvSpPr>
          <p:nvPr>
            <p:ph type="body" idx="6"/>
          </p:nvPr>
        </p:nvSpPr>
        <p:spPr>
          <a:xfrm>
            <a:off x="415600" y="3238625"/>
            <a:ext cx="1997700" cy="2330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53" name="Google Shape;253;p19"/>
          <p:cNvSpPr txBox="1">
            <a:spLocks noGrp="1"/>
          </p:cNvSpPr>
          <p:nvPr>
            <p:ph type="body" idx="7"/>
          </p:nvPr>
        </p:nvSpPr>
        <p:spPr>
          <a:xfrm>
            <a:off x="2775375" y="3238625"/>
            <a:ext cx="1997700" cy="2330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54" name="Google Shape;254;p19"/>
          <p:cNvSpPr txBox="1">
            <a:spLocks noGrp="1"/>
          </p:cNvSpPr>
          <p:nvPr>
            <p:ph type="body" idx="8"/>
          </p:nvPr>
        </p:nvSpPr>
        <p:spPr>
          <a:xfrm>
            <a:off x="5135150" y="3238625"/>
            <a:ext cx="1997700" cy="2330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55" name="Google Shape;255;p19"/>
          <p:cNvSpPr txBox="1">
            <a:spLocks noGrp="1"/>
          </p:cNvSpPr>
          <p:nvPr>
            <p:ph type="body" idx="9"/>
          </p:nvPr>
        </p:nvSpPr>
        <p:spPr>
          <a:xfrm>
            <a:off x="7494925" y="3238625"/>
            <a:ext cx="1997700" cy="2330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56" name="Google Shape;256;p19"/>
          <p:cNvSpPr txBox="1">
            <a:spLocks noGrp="1"/>
          </p:cNvSpPr>
          <p:nvPr>
            <p:ph type="body" idx="13"/>
          </p:nvPr>
        </p:nvSpPr>
        <p:spPr>
          <a:xfrm>
            <a:off x="9854700" y="3238625"/>
            <a:ext cx="1997700" cy="2330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4320259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6 Title and text left">
  <p:cSld name="016 Title and text left"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0"/>
          <p:cNvSpPr txBox="1">
            <a:spLocks noGrp="1"/>
          </p:cNvSpPr>
          <p:nvPr>
            <p:ph type="title"/>
          </p:nvPr>
        </p:nvSpPr>
        <p:spPr>
          <a:xfrm>
            <a:off x="644200" y="974375"/>
            <a:ext cx="55815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59" name="Google Shape;259;p20"/>
          <p:cNvSpPr txBox="1">
            <a:spLocks noGrp="1"/>
          </p:cNvSpPr>
          <p:nvPr>
            <p:ph type="body" idx="1"/>
          </p:nvPr>
        </p:nvSpPr>
        <p:spPr>
          <a:xfrm>
            <a:off x="644050" y="2097700"/>
            <a:ext cx="5581500" cy="3565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r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010311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7 Title and text right">
  <p:cSld name="017 Title and text right"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1"/>
          <p:cNvSpPr txBox="1">
            <a:spLocks noGrp="1"/>
          </p:cNvSpPr>
          <p:nvPr>
            <p:ph type="title"/>
          </p:nvPr>
        </p:nvSpPr>
        <p:spPr>
          <a:xfrm>
            <a:off x="5978200" y="974375"/>
            <a:ext cx="55815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62" name="Google Shape;262;p21"/>
          <p:cNvSpPr txBox="1">
            <a:spLocks noGrp="1"/>
          </p:cNvSpPr>
          <p:nvPr>
            <p:ph type="body" idx="1"/>
          </p:nvPr>
        </p:nvSpPr>
        <p:spPr>
          <a:xfrm>
            <a:off x="5978300" y="2508425"/>
            <a:ext cx="5581500" cy="3106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8627706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8 Custom Layout 1">
  <p:cSld name="018 Custom Layout 1"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2"/>
          <p:cNvSpPr txBox="1">
            <a:spLocks noGrp="1"/>
          </p:cNvSpPr>
          <p:nvPr>
            <p:ph type="subTitle" idx="1"/>
          </p:nvPr>
        </p:nvSpPr>
        <p:spPr>
          <a:xfrm>
            <a:off x="6130600" y="2516825"/>
            <a:ext cx="55815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265" name="Google Shape;265;p22"/>
          <p:cNvSpPr txBox="1">
            <a:spLocks noGrp="1"/>
          </p:cNvSpPr>
          <p:nvPr>
            <p:ph type="title"/>
          </p:nvPr>
        </p:nvSpPr>
        <p:spPr>
          <a:xfrm>
            <a:off x="6130600" y="974375"/>
            <a:ext cx="55815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ldrich"/>
              <a:buNone/>
              <a:defRPr sz="7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66" name="Google Shape;266;p22"/>
          <p:cNvSpPr txBox="1">
            <a:spLocks noGrp="1"/>
          </p:cNvSpPr>
          <p:nvPr>
            <p:ph type="body" idx="2"/>
          </p:nvPr>
        </p:nvSpPr>
        <p:spPr>
          <a:xfrm>
            <a:off x="6130650" y="3381625"/>
            <a:ext cx="5581500" cy="1341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67" name="Google Shape;267;p22"/>
          <p:cNvSpPr/>
          <p:nvPr/>
        </p:nvSpPr>
        <p:spPr>
          <a:xfrm>
            <a:off x="955602" y="6185591"/>
            <a:ext cx="4877943" cy="243896"/>
          </a:xfrm>
          <a:custGeom>
            <a:avLst/>
            <a:gdLst/>
            <a:ahLst/>
            <a:cxnLst/>
            <a:rect l="l" t="t" r="r" b="b"/>
            <a:pathLst>
              <a:path w="4724400" h="236219" extrusionOk="0">
                <a:moveTo>
                  <a:pt x="2362200" y="236220"/>
                </a:moveTo>
                <a:cubicBezTo>
                  <a:pt x="3663315" y="236220"/>
                  <a:pt x="4724400" y="182880"/>
                  <a:pt x="4724400" y="118110"/>
                </a:cubicBezTo>
                <a:cubicBezTo>
                  <a:pt x="4724400" y="52388"/>
                  <a:pt x="3663315" y="0"/>
                  <a:pt x="2362200" y="0"/>
                </a:cubicBezTo>
                <a:cubicBezTo>
                  <a:pt x="1061085" y="0"/>
                  <a:pt x="0" y="53340"/>
                  <a:pt x="0" y="118110"/>
                </a:cubicBezTo>
                <a:cubicBezTo>
                  <a:pt x="0" y="182880"/>
                  <a:pt x="1061085" y="236220"/>
                  <a:pt x="2362200" y="236220"/>
                </a:cubicBezTo>
                <a:close/>
              </a:path>
            </a:pathLst>
          </a:custGeom>
          <a:solidFill>
            <a:srgbClr val="000000">
              <a:alpha val="2346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22"/>
          <p:cNvSpPr/>
          <p:nvPr/>
        </p:nvSpPr>
        <p:spPr>
          <a:xfrm rot="-2700000">
            <a:off x="955912" y="1142746"/>
            <a:ext cx="4877309" cy="4877309"/>
          </a:xfrm>
          <a:custGeom>
            <a:avLst/>
            <a:gdLst/>
            <a:ahLst/>
            <a:cxnLst/>
            <a:rect l="l" t="t" r="r" b="b"/>
            <a:pathLst>
              <a:path w="4724354" h="4724354" extrusionOk="0">
                <a:moveTo>
                  <a:pt x="4724355" y="2362177"/>
                </a:moveTo>
                <a:cubicBezTo>
                  <a:pt x="4724355" y="3666772"/>
                  <a:pt x="3666772" y="4724355"/>
                  <a:pt x="2362177" y="4724355"/>
                </a:cubicBezTo>
                <a:cubicBezTo>
                  <a:pt x="1057583" y="4724355"/>
                  <a:pt x="0" y="3666772"/>
                  <a:pt x="0" y="2362177"/>
                </a:cubicBezTo>
                <a:cubicBezTo>
                  <a:pt x="0" y="1057583"/>
                  <a:pt x="1057583" y="0"/>
                  <a:pt x="2362177" y="0"/>
                </a:cubicBezTo>
                <a:cubicBezTo>
                  <a:pt x="3666772" y="0"/>
                  <a:pt x="4724355" y="1057583"/>
                  <a:pt x="4724355" y="23621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69" name="Google Shape;269;p22"/>
          <p:cNvGrpSpPr/>
          <p:nvPr/>
        </p:nvGrpSpPr>
        <p:grpSpPr>
          <a:xfrm rot="3456507">
            <a:off x="4979965" y="1382088"/>
            <a:ext cx="2242479" cy="1205659"/>
            <a:chOff x="3448893" y="949065"/>
            <a:chExt cx="2173513" cy="1168580"/>
          </a:xfrm>
        </p:grpSpPr>
        <p:sp>
          <p:nvSpPr>
            <p:cNvPr id="270" name="Google Shape;270;p22"/>
            <p:cNvSpPr/>
            <p:nvPr/>
          </p:nvSpPr>
          <p:spPr>
            <a:xfrm>
              <a:off x="4498069" y="1640485"/>
              <a:ext cx="1124337" cy="477160"/>
            </a:xfrm>
            <a:custGeom>
              <a:avLst/>
              <a:gdLst/>
              <a:ahLst/>
              <a:cxnLst/>
              <a:rect l="l" t="t" r="r" b="b"/>
              <a:pathLst>
                <a:path w="814737" h="345768" extrusionOk="0">
                  <a:moveTo>
                    <a:pt x="804830" y="218856"/>
                  </a:moveTo>
                  <a:cubicBezTo>
                    <a:pt x="729155" y="367840"/>
                    <a:pt x="532086" y="146335"/>
                    <a:pt x="320040" y="184960"/>
                  </a:cubicBezTo>
                  <a:cubicBezTo>
                    <a:pt x="175786" y="210973"/>
                    <a:pt x="80404" y="251176"/>
                    <a:pt x="0" y="345769"/>
                  </a:cubicBezTo>
                  <a:cubicBezTo>
                    <a:pt x="409903" y="-232038"/>
                    <a:pt x="889963" y="51742"/>
                    <a:pt x="804830" y="21885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" name="Google Shape;271;p22"/>
            <p:cNvSpPr/>
            <p:nvPr/>
          </p:nvSpPr>
          <p:spPr>
            <a:xfrm>
              <a:off x="3963048" y="949065"/>
              <a:ext cx="553783" cy="1135180"/>
            </a:xfrm>
            <a:custGeom>
              <a:avLst/>
              <a:gdLst/>
              <a:ahLst/>
              <a:cxnLst/>
              <a:rect l="l" t="t" r="r" b="b"/>
              <a:pathLst>
                <a:path w="401292" h="822594" extrusionOk="0">
                  <a:moveTo>
                    <a:pt x="401279" y="442645"/>
                  </a:moveTo>
                  <a:cubicBezTo>
                    <a:pt x="400491" y="299179"/>
                    <a:pt x="351618" y="151772"/>
                    <a:pt x="246777" y="54025"/>
                  </a:cubicBezTo>
                  <a:cubicBezTo>
                    <a:pt x="223129" y="31954"/>
                    <a:pt x="195539" y="11458"/>
                    <a:pt x="163220" y="3576"/>
                  </a:cubicBezTo>
                  <a:cubicBezTo>
                    <a:pt x="87545" y="-16131"/>
                    <a:pt x="2411" y="48507"/>
                    <a:pt x="47" y="126547"/>
                  </a:cubicBezTo>
                  <a:cubicBezTo>
                    <a:pt x="-2318" y="217987"/>
                    <a:pt x="85969" y="281049"/>
                    <a:pt x="150607" y="345687"/>
                  </a:cubicBezTo>
                  <a:cubicBezTo>
                    <a:pt x="275155" y="468658"/>
                    <a:pt x="335852" y="648385"/>
                    <a:pt x="316933" y="822594"/>
                  </a:cubicBezTo>
                  <a:cubicBezTo>
                    <a:pt x="369748" y="705930"/>
                    <a:pt x="402067" y="570346"/>
                    <a:pt x="401279" y="4426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" name="Google Shape;272;p22"/>
            <p:cNvSpPr/>
            <p:nvPr/>
          </p:nvSpPr>
          <p:spPr>
            <a:xfrm>
              <a:off x="3448893" y="1450622"/>
              <a:ext cx="807082" cy="435409"/>
            </a:xfrm>
            <a:custGeom>
              <a:avLst/>
              <a:gdLst/>
              <a:ahLst/>
              <a:cxnLst/>
              <a:rect l="l" t="t" r="r" b="b"/>
              <a:pathLst>
                <a:path w="584842" h="315514" extrusionOk="0">
                  <a:moveTo>
                    <a:pt x="277415" y="198059"/>
                  </a:moveTo>
                  <a:cubicBezTo>
                    <a:pt x="234848" y="209883"/>
                    <a:pt x="194646" y="229590"/>
                    <a:pt x="150503" y="235896"/>
                  </a:cubicBezTo>
                  <a:cubicBezTo>
                    <a:pt x="93747" y="244567"/>
                    <a:pt x="28320" y="228802"/>
                    <a:pt x="6248" y="167316"/>
                  </a:cubicBezTo>
                  <a:cubicBezTo>
                    <a:pt x="-5576" y="134208"/>
                    <a:pt x="-58" y="97948"/>
                    <a:pt x="18072" y="68781"/>
                  </a:cubicBezTo>
                  <a:cubicBezTo>
                    <a:pt x="63004" y="-6105"/>
                    <a:pt x="148926" y="-5316"/>
                    <a:pt x="224601" y="4931"/>
                  </a:cubicBezTo>
                  <a:cubicBezTo>
                    <a:pt x="471331" y="38827"/>
                    <a:pt x="571442" y="272945"/>
                    <a:pt x="584843" y="315512"/>
                  </a:cubicBezTo>
                  <a:cubicBezTo>
                    <a:pt x="584843" y="316300"/>
                    <a:pt x="449259" y="150762"/>
                    <a:pt x="277415" y="19805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3" name="Google Shape;273;p22"/>
          <p:cNvSpPr/>
          <p:nvPr/>
        </p:nvSpPr>
        <p:spPr>
          <a:xfrm rot="-7451544">
            <a:off x="572724" y="5006105"/>
            <a:ext cx="571261" cy="1171007"/>
          </a:xfrm>
          <a:custGeom>
            <a:avLst/>
            <a:gdLst/>
            <a:ahLst/>
            <a:cxnLst/>
            <a:rect l="l" t="t" r="r" b="b"/>
            <a:pathLst>
              <a:path w="401292" h="822594" extrusionOk="0">
                <a:moveTo>
                  <a:pt x="401279" y="442645"/>
                </a:moveTo>
                <a:cubicBezTo>
                  <a:pt x="400491" y="299179"/>
                  <a:pt x="351618" y="151772"/>
                  <a:pt x="246777" y="54025"/>
                </a:cubicBezTo>
                <a:cubicBezTo>
                  <a:pt x="223129" y="31954"/>
                  <a:pt x="195539" y="11458"/>
                  <a:pt x="163220" y="3576"/>
                </a:cubicBezTo>
                <a:cubicBezTo>
                  <a:pt x="87545" y="-16131"/>
                  <a:pt x="2411" y="48507"/>
                  <a:pt x="47" y="126547"/>
                </a:cubicBezTo>
                <a:cubicBezTo>
                  <a:pt x="-2318" y="217987"/>
                  <a:pt x="85969" y="281049"/>
                  <a:pt x="150607" y="345687"/>
                </a:cubicBezTo>
                <a:cubicBezTo>
                  <a:pt x="275155" y="468658"/>
                  <a:pt x="335852" y="648385"/>
                  <a:pt x="316933" y="822594"/>
                </a:cubicBezTo>
                <a:cubicBezTo>
                  <a:pt x="369748" y="705930"/>
                  <a:pt x="402067" y="570346"/>
                  <a:pt x="401279" y="44264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22"/>
          <p:cNvSpPr/>
          <p:nvPr/>
        </p:nvSpPr>
        <p:spPr>
          <a:xfrm rot="-7451544">
            <a:off x="796177" y="5610134"/>
            <a:ext cx="832554" cy="449151"/>
          </a:xfrm>
          <a:custGeom>
            <a:avLst/>
            <a:gdLst/>
            <a:ahLst/>
            <a:cxnLst/>
            <a:rect l="l" t="t" r="r" b="b"/>
            <a:pathLst>
              <a:path w="584842" h="315514" extrusionOk="0">
                <a:moveTo>
                  <a:pt x="277415" y="198059"/>
                </a:moveTo>
                <a:cubicBezTo>
                  <a:pt x="234848" y="209883"/>
                  <a:pt x="194646" y="229590"/>
                  <a:pt x="150503" y="235896"/>
                </a:cubicBezTo>
                <a:cubicBezTo>
                  <a:pt x="93747" y="244567"/>
                  <a:pt x="28320" y="228802"/>
                  <a:pt x="6248" y="167316"/>
                </a:cubicBezTo>
                <a:cubicBezTo>
                  <a:pt x="-5576" y="134208"/>
                  <a:pt x="-58" y="97948"/>
                  <a:pt x="18072" y="68781"/>
                </a:cubicBezTo>
                <a:cubicBezTo>
                  <a:pt x="63004" y="-6105"/>
                  <a:pt x="148926" y="-5316"/>
                  <a:pt x="224601" y="4931"/>
                </a:cubicBezTo>
                <a:cubicBezTo>
                  <a:pt x="471331" y="38827"/>
                  <a:pt x="571442" y="272945"/>
                  <a:pt x="584843" y="315512"/>
                </a:cubicBezTo>
                <a:cubicBezTo>
                  <a:pt x="584843" y="316300"/>
                  <a:pt x="449259" y="150762"/>
                  <a:pt x="277415" y="19805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75" name="Google Shape;275;p22"/>
          <p:cNvGrpSpPr/>
          <p:nvPr/>
        </p:nvGrpSpPr>
        <p:grpSpPr>
          <a:xfrm rot="-3566290">
            <a:off x="-112998" y="916944"/>
            <a:ext cx="2242471" cy="1205655"/>
            <a:chOff x="3448893" y="949065"/>
            <a:chExt cx="2173513" cy="1168580"/>
          </a:xfrm>
        </p:grpSpPr>
        <p:sp>
          <p:nvSpPr>
            <p:cNvPr id="276" name="Google Shape;276;p22"/>
            <p:cNvSpPr/>
            <p:nvPr/>
          </p:nvSpPr>
          <p:spPr>
            <a:xfrm>
              <a:off x="4498069" y="1640485"/>
              <a:ext cx="1124337" cy="477160"/>
            </a:xfrm>
            <a:custGeom>
              <a:avLst/>
              <a:gdLst/>
              <a:ahLst/>
              <a:cxnLst/>
              <a:rect l="l" t="t" r="r" b="b"/>
              <a:pathLst>
                <a:path w="814737" h="345768" extrusionOk="0">
                  <a:moveTo>
                    <a:pt x="804830" y="218856"/>
                  </a:moveTo>
                  <a:cubicBezTo>
                    <a:pt x="729155" y="367840"/>
                    <a:pt x="532086" y="146335"/>
                    <a:pt x="320040" y="184960"/>
                  </a:cubicBezTo>
                  <a:cubicBezTo>
                    <a:pt x="175786" y="210973"/>
                    <a:pt x="80404" y="251176"/>
                    <a:pt x="0" y="345769"/>
                  </a:cubicBezTo>
                  <a:cubicBezTo>
                    <a:pt x="409903" y="-232038"/>
                    <a:pt x="889963" y="51742"/>
                    <a:pt x="804830" y="21885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" name="Google Shape;277;p22"/>
            <p:cNvSpPr/>
            <p:nvPr/>
          </p:nvSpPr>
          <p:spPr>
            <a:xfrm>
              <a:off x="3963048" y="949065"/>
              <a:ext cx="553783" cy="1135180"/>
            </a:xfrm>
            <a:custGeom>
              <a:avLst/>
              <a:gdLst/>
              <a:ahLst/>
              <a:cxnLst/>
              <a:rect l="l" t="t" r="r" b="b"/>
              <a:pathLst>
                <a:path w="401292" h="822594" extrusionOk="0">
                  <a:moveTo>
                    <a:pt x="401279" y="442645"/>
                  </a:moveTo>
                  <a:cubicBezTo>
                    <a:pt x="400491" y="299179"/>
                    <a:pt x="351618" y="151772"/>
                    <a:pt x="246777" y="54025"/>
                  </a:cubicBezTo>
                  <a:cubicBezTo>
                    <a:pt x="223129" y="31954"/>
                    <a:pt x="195539" y="11458"/>
                    <a:pt x="163220" y="3576"/>
                  </a:cubicBezTo>
                  <a:cubicBezTo>
                    <a:pt x="87545" y="-16131"/>
                    <a:pt x="2411" y="48507"/>
                    <a:pt x="47" y="126547"/>
                  </a:cubicBezTo>
                  <a:cubicBezTo>
                    <a:pt x="-2318" y="217987"/>
                    <a:pt x="85969" y="281049"/>
                    <a:pt x="150607" y="345687"/>
                  </a:cubicBezTo>
                  <a:cubicBezTo>
                    <a:pt x="275155" y="468658"/>
                    <a:pt x="335852" y="648385"/>
                    <a:pt x="316933" y="822594"/>
                  </a:cubicBezTo>
                  <a:cubicBezTo>
                    <a:pt x="369748" y="705930"/>
                    <a:pt x="402067" y="570346"/>
                    <a:pt x="401279" y="44264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" name="Google Shape;278;p22"/>
            <p:cNvSpPr/>
            <p:nvPr/>
          </p:nvSpPr>
          <p:spPr>
            <a:xfrm>
              <a:off x="3448893" y="1450622"/>
              <a:ext cx="807082" cy="435409"/>
            </a:xfrm>
            <a:custGeom>
              <a:avLst/>
              <a:gdLst/>
              <a:ahLst/>
              <a:cxnLst/>
              <a:rect l="l" t="t" r="r" b="b"/>
              <a:pathLst>
                <a:path w="584842" h="315514" extrusionOk="0">
                  <a:moveTo>
                    <a:pt x="277415" y="198059"/>
                  </a:moveTo>
                  <a:cubicBezTo>
                    <a:pt x="234848" y="209883"/>
                    <a:pt x="194646" y="229590"/>
                    <a:pt x="150503" y="235896"/>
                  </a:cubicBezTo>
                  <a:cubicBezTo>
                    <a:pt x="93747" y="244567"/>
                    <a:pt x="28320" y="228802"/>
                    <a:pt x="6248" y="167316"/>
                  </a:cubicBezTo>
                  <a:cubicBezTo>
                    <a:pt x="-5576" y="134208"/>
                    <a:pt x="-58" y="97948"/>
                    <a:pt x="18072" y="68781"/>
                  </a:cubicBezTo>
                  <a:cubicBezTo>
                    <a:pt x="63004" y="-6105"/>
                    <a:pt x="148926" y="-5316"/>
                    <a:pt x="224601" y="4931"/>
                  </a:cubicBezTo>
                  <a:cubicBezTo>
                    <a:pt x="471331" y="38827"/>
                    <a:pt x="571442" y="272945"/>
                    <a:pt x="584843" y="315512"/>
                  </a:cubicBezTo>
                  <a:cubicBezTo>
                    <a:pt x="584843" y="316300"/>
                    <a:pt x="449259" y="150762"/>
                    <a:pt x="277415" y="19805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9" name="Google Shape;279;p22"/>
          <p:cNvGrpSpPr/>
          <p:nvPr/>
        </p:nvGrpSpPr>
        <p:grpSpPr>
          <a:xfrm>
            <a:off x="1377917" y="4654825"/>
            <a:ext cx="3872859" cy="1649101"/>
            <a:chOff x="4487664" y="-1392325"/>
            <a:chExt cx="3997997" cy="1702034"/>
          </a:xfrm>
        </p:grpSpPr>
        <p:grpSp>
          <p:nvGrpSpPr>
            <p:cNvPr id="280" name="Google Shape;280;p22"/>
            <p:cNvGrpSpPr/>
            <p:nvPr/>
          </p:nvGrpSpPr>
          <p:grpSpPr>
            <a:xfrm>
              <a:off x="5041805" y="-1392325"/>
              <a:ext cx="2896971" cy="1702034"/>
              <a:chOff x="4692026" y="4370063"/>
              <a:chExt cx="2807959" cy="1649737"/>
            </a:xfrm>
          </p:grpSpPr>
          <p:sp>
            <p:nvSpPr>
              <p:cNvPr id="281" name="Google Shape;281;p22"/>
              <p:cNvSpPr/>
              <p:nvPr/>
            </p:nvSpPr>
            <p:spPr>
              <a:xfrm>
                <a:off x="4692026" y="4370063"/>
                <a:ext cx="2807065" cy="1649730"/>
              </a:xfrm>
              <a:custGeom>
                <a:avLst/>
                <a:gdLst/>
                <a:ahLst/>
                <a:cxnLst/>
                <a:rect l="l" t="t" r="r" b="b"/>
                <a:pathLst>
                  <a:path w="1685925" h="1649730" extrusionOk="0">
                    <a:moveTo>
                      <a:pt x="0" y="0"/>
                    </a:moveTo>
                    <a:lnTo>
                      <a:pt x="1685925" y="0"/>
                    </a:lnTo>
                    <a:lnTo>
                      <a:pt x="1685925" y="1649730"/>
                    </a:lnTo>
                    <a:lnTo>
                      <a:pt x="0" y="164973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2" name="Google Shape;282;p22"/>
              <p:cNvSpPr/>
              <p:nvPr/>
            </p:nvSpPr>
            <p:spPr>
              <a:xfrm>
                <a:off x="6377940" y="4370070"/>
                <a:ext cx="1122045" cy="1649730"/>
              </a:xfrm>
              <a:custGeom>
                <a:avLst/>
                <a:gdLst/>
                <a:ahLst/>
                <a:cxnLst/>
                <a:rect l="l" t="t" r="r" b="b"/>
                <a:pathLst>
                  <a:path w="1122045" h="1649730" extrusionOk="0">
                    <a:moveTo>
                      <a:pt x="0" y="0"/>
                    </a:moveTo>
                    <a:lnTo>
                      <a:pt x="1122045" y="0"/>
                    </a:lnTo>
                    <a:lnTo>
                      <a:pt x="1122045" y="1649730"/>
                    </a:lnTo>
                    <a:lnTo>
                      <a:pt x="0" y="1649730"/>
                    </a:lnTo>
                    <a:close/>
                  </a:path>
                </a:pathLst>
              </a:custGeom>
              <a:solidFill>
                <a:srgbClr val="000000">
                  <a:alpha val="162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83" name="Google Shape;283;p22"/>
            <p:cNvSpPr/>
            <p:nvPr/>
          </p:nvSpPr>
          <p:spPr>
            <a:xfrm>
              <a:off x="4487664" y="-1392204"/>
              <a:ext cx="2295387" cy="421902"/>
            </a:xfrm>
            <a:custGeom>
              <a:avLst/>
              <a:gdLst/>
              <a:ahLst/>
              <a:cxnLst/>
              <a:rect l="l" t="t" r="r" b="b"/>
              <a:pathLst>
                <a:path w="2223135" h="408622" extrusionOk="0">
                  <a:moveTo>
                    <a:pt x="537210" y="0"/>
                  </a:moveTo>
                  <a:lnTo>
                    <a:pt x="2223135" y="0"/>
                  </a:lnTo>
                  <a:lnTo>
                    <a:pt x="1684973" y="408623"/>
                  </a:lnTo>
                  <a:lnTo>
                    <a:pt x="0" y="40862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" name="Google Shape;284;p22"/>
            <p:cNvSpPr/>
            <p:nvPr/>
          </p:nvSpPr>
          <p:spPr>
            <a:xfrm>
              <a:off x="6781332" y="-1392204"/>
              <a:ext cx="1704329" cy="421902"/>
            </a:xfrm>
            <a:custGeom>
              <a:avLst/>
              <a:gdLst/>
              <a:ahLst/>
              <a:cxnLst/>
              <a:rect l="l" t="t" r="r" b="b"/>
              <a:pathLst>
                <a:path w="1650682" h="408622" extrusionOk="0">
                  <a:moveTo>
                    <a:pt x="1122045" y="0"/>
                  </a:moveTo>
                  <a:lnTo>
                    <a:pt x="0" y="0"/>
                  </a:lnTo>
                  <a:lnTo>
                    <a:pt x="528638" y="408623"/>
                  </a:lnTo>
                  <a:lnTo>
                    <a:pt x="1650682" y="40862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" name="Google Shape;285;p22"/>
            <p:cNvSpPr/>
            <p:nvPr/>
          </p:nvSpPr>
          <p:spPr>
            <a:xfrm>
              <a:off x="4487664" y="-1392204"/>
              <a:ext cx="2295387" cy="421902"/>
            </a:xfrm>
            <a:custGeom>
              <a:avLst/>
              <a:gdLst/>
              <a:ahLst/>
              <a:cxnLst/>
              <a:rect l="l" t="t" r="r" b="b"/>
              <a:pathLst>
                <a:path w="2223135" h="408622" extrusionOk="0">
                  <a:moveTo>
                    <a:pt x="537210" y="0"/>
                  </a:moveTo>
                  <a:lnTo>
                    <a:pt x="2223135" y="0"/>
                  </a:lnTo>
                  <a:lnTo>
                    <a:pt x="1684973" y="408623"/>
                  </a:lnTo>
                  <a:lnTo>
                    <a:pt x="0" y="408623"/>
                  </a:lnTo>
                  <a:close/>
                </a:path>
              </a:pathLst>
            </a:custGeom>
            <a:solidFill>
              <a:srgbClr val="FFFFFF">
                <a:alpha val="5809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" name="Google Shape;286;p22"/>
            <p:cNvSpPr/>
            <p:nvPr/>
          </p:nvSpPr>
          <p:spPr>
            <a:xfrm>
              <a:off x="6781332" y="-1392204"/>
              <a:ext cx="1704329" cy="421902"/>
            </a:xfrm>
            <a:custGeom>
              <a:avLst/>
              <a:gdLst/>
              <a:ahLst/>
              <a:cxnLst/>
              <a:rect l="l" t="t" r="r" b="b"/>
              <a:pathLst>
                <a:path w="1650682" h="408622" extrusionOk="0">
                  <a:moveTo>
                    <a:pt x="1122045" y="0"/>
                  </a:moveTo>
                  <a:lnTo>
                    <a:pt x="0" y="0"/>
                  </a:lnTo>
                  <a:lnTo>
                    <a:pt x="528638" y="408623"/>
                  </a:lnTo>
                  <a:lnTo>
                    <a:pt x="1650682" y="408623"/>
                  </a:lnTo>
                  <a:close/>
                </a:path>
              </a:pathLst>
            </a:custGeom>
            <a:solidFill>
              <a:srgbClr val="FFFFFF">
                <a:alpha val="245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15211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1 Title">
  <p:cSld name="001 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>
            <a:spLocks noGrp="1"/>
          </p:cNvSpPr>
          <p:nvPr>
            <p:ph type="title"/>
          </p:nvPr>
        </p:nvSpPr>
        <p:spPr>
          <a:xfrm>
            <a:off x="7281351" y="1908325"/>
            <a:ext cx="4578900" cy="2272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7277650" y="4772900"/>
            <a:ext cx="45864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2pPr>
            <a:lvl3pPr lvl="2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3pPr>
            <a:lvl4pPr lvl="3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4pPr>
            <a:lvl5pPr lvl="4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5pPr>
            <a:lvl6pPr lvl="5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6pPr>
            <a:lvl7pPr lvl="6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7pPr>
            <a:lvl8pPr lvl="7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8pPr>
            <a:lvl9pPr lvl="8">
              <a:spcBef>
                <a:spcPts val="2100"/>
              </a:spcBef>
              <a:spcAft>
                <a:spcPts val="210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955602" y="6185591"/>
            <a:ext cx="4877943" cy="243896"/>
          </a:xfrm>
          <a:custGeom>
            <a:avLst/>
            <a:gdLst/>
            <a:ahLst/>
            <a:cxnLst/>
            <a:rect l="l" t="t" r="r" b="b"/>
            <a:pathLst>
              <a:path w="4724400" h="236219" extrusionOk="0">
                <a:moveTo>
                  <a:pt x="2362200" y="236220"/>
                </a:moveTo>
                <a:cubicBezTo>
                  <a:pt x="3663315" y="236220"/>
                  <a:pt x="4724400" y="182880"/>
                  <a:pt x="4724400" y="118110"/>
                </a:cubicBezTo>
                <a:cubicBezTo>
                  <a:pt x="4724400" y="52388"/>
                  <a:pt x="3663315" y="0"/>
                  <a:pt x="2362200" y="0"/>
                </a:cubicBezTo>
                <a:cubicBezTo>
                  <a:pt x="1061085" y="0"/>
                  <a:pt x="0" y="53340"/>
                  <a:pt x="0" y="118110"/>
                </a:cubicBezTo>
                <a:cubicBezTo>
                  <a:pt x="0" y="182880"/>
                  <a:pt x="1061085" y="236220"/>
                  <a:pt x="2362200" y="236220"/>
                </a:cubicBezTo>
                <a:close/>
              </a:path>
            </a:pathLst>
          </a:custGeom>
          <a:solidFill>
            <a:srgbClr val="000000">
              <a:alpha val="2346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2"/>
          <p:cNvSpPr/>
          <p:nvPr/>
        </p:nvSpPr>
        <p:spPr>
          <a:xfrm rot="-2700000">
            <a:off x="955912" y="1142746"/>
            <a:ext cx="4877309" cy="4877309"/>
          </a:xfrm>
          <a:custGeom>
            <a:avLst/>
            <a:gdLst/>
            <a:ahLst/>
            <a:cxnLst/>
            <a:rect l="l" t="t" r="r" b="b"/>
            <a:pathLst>
              <a:path w="4724354" h="4724354" extrusionOk="0">
                <a:moveTo>
                  <a:pt x="4724355" y="2362177"/>
                </a:moveTo>
                <a:cubicBezTo>
                  <a:pt x="4724355" y="3666772"/>
                  <a:pt x="3666772" y="4724355"/>
                  <a:pt x="2362177" y="4724355"/>
                </a:cubicBezTo>
                <a:cubicBezTo>
                  <a:pt x="1057583" y="4724355"/>
                  <a:pt x="0" y="3666772"/>
                  <a:pt x="0" y="2362177"/>
                </a:cubicBezTo>
                <a:cubicBezTo>
                  <a:pt x="0" y="1057583"/>
                  <a:pt x="1057583" y="0"/>
                  <a:pt x="2362177" y="0"/>
                </a:cubicBezTo>
                <a:cubicBezTo>
                  <a:pt x="3666772" y="0"/>
                  <a:pt x="4724355" y="1057583"/>
                  <a:pt x="4724355" y="23621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" name="Google Shape;17;p2"/>
          <p:cNvGrpSpPr/>
          <p:nvPr/>
        </p:nvGrpSpPr>
        <p:grpSpPr>
          <a:xfrm>
            <a:off x="1944105" y="4604275"/>
            <a:ext cx="2896971" cy="1702034"/>
            <a:chOff x="4692026" y="4370063"/>
            <a:chExt cx="2807959" cy="1649737"/>
          </a:xfrm>
        </p:grpSpPr>
        <p:sp>
          <p:nvSpPr>
            <p:cNvPr id="18" name="Google Shape;18;p2"/>
            <p:cNvSpPr/>
            <p:nvPr/>
          </p:nvSpPr>
          <p:spPr>
            <a:xfrm>
              <a:off x="4692026" y="4370063"/>
              <a:ext cx="2807065" cy="1649730"/>
            </a:xfrm>
            <a:custGeom>
              <a:avLst/>
              <a:gdLst/>
              <a:ahLst/>
              <a:cxnLst/>
              <a:rect l="l" t="t" r="r" b="b"/>
              <a:pathLst>
                <a:path w="1685925" h="1649730" extrusionOk="0">
                  <a:moveTo>
                    <a:pt x="0" y="0"/>
                  </a:moveTo>
                  <a:lnTo>
                    <a:pt x="1685925" y="0"/>
                  </a:lnTo>
                  <a:lnTo>
                    <a:pt x="1685925" y="1649730"/>
                  </a:lnTo>
                  <a:lnTo>
                    <a:pt x="0" y="164973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6377940" y="4370070"/>
              <a:ext cx="1122045" cy="1649730"/>
            </a:xfrm>
            <a:custGeom>
              <a:avLst/>
              <a:gdLst/>
              <a:ahLst/>
              <a:cxnLst/>
              <a:rect l="l" t="t" r="r" b="b"/>
              <a:pathLst>
                <a:path w="1122045" h="1649730" extrusionOk="0">
                  <a:moveTo>
                    <a:pt x="0" y="0"/>
                  </a:moveTo>
                  <a:lnTo>
                    <a:pt x="1122045" y="0"/>
                  </a:lnTo>
                  <a:lnTo>
                    <a:pt x="1122045" y="1649730"/>
                  </a:lnTo>
                  <a:lnTo>
                    <a:pt x="0" y="1649730"/>
                  </a:lnTo>
                  <a:close/>
                </a:path>
              </a:pathLst>
            </a:custGeom>
            <a:solidFill>
              <a:srgbClr val="000000">
                <a:alpha val="162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" name="Google Shape;20;p2"/>
          <p:cNvSpPr/>
          <p:nvPr/>
        </p:nvSpPr>
        <p:spPr>
          <a:xfrm>
            <a:off x="1389964" y="4604396"/>
            <a:ext cx="2295387" cy="421902"/>
          </a:xfrm>
          <a:custGeom>
            <a:avLst/>
            <a:gdLst/>
            <a:ahLst/>
            <a:cxnLst/>
            <a:rect l="l" t="t" r="r" b="b"/>
            <a:pathLst>
              <a:path w="2223135" h="408622" extrusionOk="0">
                <a:moveTo>
                  <a:pt x="537210" y="0"/>
                </a:moveTo>
                <a:lnTo>
                  <a:pt x="2223135" y="0"/>
                </a:lnTo>
                <a:lnTo>
                  <a:pt x="1684973" y="408623"/>
                </a:lnTo>
                <a:lnTo>
                  <a:pt x="0" y="40862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2"/>
          <p:cNvSpPr/>
          <p:nvPr/>
        </p:nvSpPr>
        <p:spPr>
          <a:xfrm>
            <a:off x="3683632" y="4604396"/>
            <a:ext cx="1704329" cy="421902"/>
          </a:xfrm>
          <a:custGeom>
            <a:avLst/>
            <a:gdLst/>
            <a:ahLst/>
            <a:cxnLst/>
            <a:rect l="l" t="t" r="r" b="b"/>
            <a:pathLst>
              <a:path w="1650682" h="408622" extrusionOk="0">
                <a:moveTo>
                  <a:pt x="1122045" y="0"/>
                </a:moveTo>
                <a:lnTo>
                  <a:pt x="0" y="0"/>
                </a:lnTo>
                <a:lnTo>
                  <a:pt x="528638" y="408623"/>
                </a:lnTo>
                <a:lnTo>
                  <a:pt x="1650682" y="40862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2" name="Google Shape;22;p2"/>
          <p:cNvGrpSpPr/>
          <p:nvPr/>
        </p:nvGrpSpPr>
        <p:grpSpPr>
          <a:xfrm>
            <a:off x="2606322" y="1783563"/>
            <a:ext cx="1560259" cy="2624294"/>
            <a:chOff x="3083744" y="1423529"/>
            <a:chExt cx="913447" cy="1536382"/>
          </a:xfrm>
        </p:grpSpPr>
        <p:sp>
          <p:nvSpPr>
            <p:cNvPr id="23" name="Google Shape;23;p2"/>
            <p:cNvSpPr/>
            <p:nvPr/>
          </p:nvSpPr>
          <p:spPr>
            <a:xfrm>
              <a:off x="3375209" y="2458896"/>
              <a:ext cx="330517" cy="439102"/>
            </a:xfrm>
            <a:custGeom>
              <a:avLst/>
              <a:gdLst/>
              <a:ahLst/>
              <a:cxnLst/>
              <a:rect l="l" t="t" r="r" b="b"/>
              <a:pathLst>
                <a:path w="330517" h="439102" extrusionOk="0">
                  <a:moveTo>
                    <a:pt x="0" y="0"/>
                  </a:moveTo>
                  <a:lnTo>
                    <a:pt x="330517" y="0"/>
                  </a:lnTo>
                  <a:lnTo>
                    <a:pt x="330517" y="439103"/>
                  </a:lnTo>
                  <a:lnTo>
                    <a:pt x="0" y="439103"/>
                  </a:lnTo>
                  <a:close/>
                </a:path>
              </a:pathLst>
            </a:custGeom>
            <a:solidFill>
              <a:srgbClr val="56484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3375209" y="2502711"/>
              <a:ext cx="330517" cy="108584"/>
            </a:xfrm>
            <a:custGeom>
              <a:avLst/>
              <a:gdLst/>
              <a:ahLst/>
              <a:cxnLst/>
              <a:rect l="l" t="t" r="r" b="b"/>
              <a:pathLst>
                <a:path w="330517" h="108584" extrusionOk="0">
                  <a:moveTo>
                    <a:pt x="0" y="40957"/>
                  </a:moveTo>
                  <a:lnTo>
                    <a:pt x="330517" y="0"/>
                  </a:lnTo>
                  <a:lnTo>
                    <a:pt x="330517" y="66675"/>
                  </a:lnTo>
                  <a:lnTo>
                    <a:pt x="0" y="108585"/>
                  </a:lnTo>
                  <a:close/>
                </a:path>
              </a:pathLst>
            </a:custGeom>
            <a:solidFill>
              <a:srgbClr val="86736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3375209" y="2625583"/>
              <a:ext cx="330517" cy="108585"/>
            </a:xfrm>
            <a:custGeom>
              <a:avLst/>
              <a:gdLst/>
              <a:ahLst/>
              <a:cxnLst/>
              <a:rect l="l" t="t" r="r" b="b"/>
              <a:pathLst>
                <a:path w="330517" h="108585" extrusionOk="0">
                  <a:moveTo>
                    <a:pt x="0" y="40958"/>
                  </a:moveTo>
                  <a:cubicBezTo>
                    <a:pt x="110490" y="27623"/>
                    <a:pt x="220027" y="13335"/>
                    <a:pt x="330517" y="0"/>
                  </a:cubicBezTo>
                  <a:cubicBezTo>
                    <a:pt x="330517" y="22860"/>
                    <a:pt x="330517" y="44767"/>
                    <a:pt x="330517" y="67628"/>
                  </a:cubicBezTo>
                  <a:cubicBezTo>
                    <a:pt x="220027" y="80963"/>
                    <a:pt x="110490" y="95250"/>
                    <a:pt x="0" y="108585"/>
                  </a:cubicBezTo>
                  <a:cubicBezTo>
                    <a:pt x="0" y="86678"/>
                    <a:pt x="0" y="63817"/>
                    <a:pt x="0" y="40958"/>
                  </a:cubicBezTo>
                  <a:close/>
                </a:path>
              </a:pathLst>
            </a:custGeom>
            <a:solidFill>
              <a:srgbClr val="86736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375209" y="2748456"/>
              <a:ext cx="330517" cy="109537"/>
            </a:xfrm>
            <a:custGeom>
              <a:avLst/>
              <a:gdLst/>
              <a:ahLst/>
              <a:cxnLst/>
              <a:rect l="l" t="t" r="r" b="b"/>
              <a:pathLst>
                <a:path w="330517" h="109537" extrusionOk="0">
                  <a:moveTo>
                    <a:pt x="0" y="41910"/>
                  </a:moveTo>
                  <a:lnTo>
                    <a:pt x="330517" y="0"/>
                  </a:lnTo>
                  <a:lnTo>
                    <a:pt x="330517" y="67627"/>
                  </a:lnTo>
                  <a:lnTo>
                    <a:pt x="0" y="109538"/>
                  </a:lnTo>
                  <a:close/>
                </a:path>
              </a:pathLst>
            </a:custGeom>
            <a:solidFill>
              <a:srgbClr val="86736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3375209" y="2897999"/>
              <a:ext cx="330517" cy="61912"/>
            </a:xfrm>
            <a:custGeom>
              <a:avLst/>
              <a:gdLst/>
              <a:ahLst/>
              <a:cxnLst/>
              <a:rect l="l" t="t" r="r" b="b"/>
              <a:pathLst>
                <a:path w="330517" h="61912" extrusionOk="0">
                  <a:moveTo>
                    <a:pt x="81915" y="61913"/>
                  </a:moveTo>
                  <a:lnTo>
                    <a:pt x="247650" y="61913"/>
                  </a:lnTo>
                  <a:lnTo>
                    <a:pt x="33051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44F5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083744" y="1423529"/>
              <a:ext cx="913447" cy="1036320"/>
            </a:xfrm>
            <a:custGeom>
              <a:avLst/>
              <a:gdLst/>
              <a:ahLst/>
              <a:cxnLst/>
              <a:rect l="l" t="t" r="r" b="b"/>
              <a:pathLst>
                <a:path w="913447" h="1036320" extrusionOk="0">
                  <a:moveTo>
                    <a:pt x="456247" y="0"/>
                  </a:moveTo>
                  <a:cubicBezTo>
                    <a:pt x="708660" y="0"/>
                    <a:pt x="913447" y="204788"/>
                    <a:pt x="913447" y="457200"/>
                  </a:cubicBezTo>
                  <a:cubicBezTo>
                    <a:pt x="913447" y="613410"/>
                    <a:pt x="835342" y="750570"/>
                    <a:pt x="716280" y="833438"/>
                  </a:cubicBezTo>
                  <a:cubicBezTo>
                    <a:pt x="655320" y="875348"/>
                    <a:pt x="621982" y="940118"/>
                    <a:pt x="621982" y="1014413"/>
                  </a:cubicBezTo>
                  <a:lnTo>
                    <a:pt x="621982" y="1036320"/>
                  </a:lnTo>
                  <a:lnTo>
                    <a:pt x="291465" y="1036320"/>
                  </a:lnTo>
                  <a:lnTo>
                    <a:pt x="291465" y="1014413"/>
                  </a:lnTo>
                  <a:cubicBezTo>
                    <a:pt x="291465" y="940118"/>
                    <a:pt x="258127" y="876300"/>
                    <a:pt x="197167" y="833438"/>
                  </a:cubicBezTo>
                  <a:cubicBezTo>
                    <a:pt x="78105" y="750570"/>
                    <a:pt x="0" y="613410"/>
                    <a:pt x="0" y="457200"/>
                  </a:cubicBezTo>
                  <a:cubicBezTo>
                    <a:pt x="0" y="204788"/>
                    <a:pt x="203835" y="0"/>
                    <a:pt x="45624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3274244" y="1789289"/>
              <a:ext cx="532447" cy="669607"/>
            </a:xfrm>
            <a:custGeom>
              <a:avLst/>
              <a:gdLst/>
              <a:ahLst/>
              <a:cxnLst/>
              <a:rect l="l" t="t" r="r" b="b"/>
              <a:pathLst>
                <a:path w="532447" h="669607" extrusionOk="0">
                  <a:moveTo>
                    <a:pt x="303847" y="669607"/>
                  </a:moveTo>
                  <a:lnTo>
                    <a:pt x="303847" y="228600"/>
                  </a:lnTo>
                  <a:lnTo>
                    <a:pt x="228600" y="228600"/>
                  </a:lnTo>
                  <a:lnTo>
                    <a:pt x="228600" y="669607"/>
                  </a:lnTo>
                  <a:lnTo>
                    <a:pt x="178117" y="669607"/>
                  </a:lnTo>
                  <a:lnTo>
                    <a:pt x="178117" y="228600"/>
                  </a:lnTo>
                  <a:lnTo>
                    <a:pt x="114300" y="228600"/>
                  </a:lnTo>
                  <a:cubicBezTo>
                    <a:pt x="82867" y="228600"/>
                    <a:pt x="54292" y="216217"/>
                    <a:pt x="33338" y="195263"/>
                  </a:cubicBezTo>
                  <a:cubicBezTo>
                    <a:pt x="12382" y="174308"/>
                    <a:pt x="0" y="145733"/>
                    <a:pt x="0" y="114300"/>
                  </a:cubicBezTo>
                  <a:cubicBezTo>
                    <a:pt x="0" y="82867"/>
                    <a:pt x="12382" y="54292"/>
                    <a:pt x="33338" y="33338"/>
                  </a:cubicBezTo>
                  <a:cubicBezTo>
                    <a:pt x="54292" y="12382"/>
                    <a:pt x="82867" y="0"/>
                    <a:pt x="114300" y="0"/>
                  </a:cubicBezTo>
                  <a:cubicBezTo>
                    <a:pt x="145732" y="0"/>
                    <a:pt x="174307" y="12382"/>
                    <a:pt x="195263" y="33338"/>
                  </a:cubicBezTo>
                  <a:cubicBezTo>
                    <a:pt x="216217" y="54292"/>
                    <a:pt x="228600" y="82867"/>
                    <a:pt x="228600" y="114300"/>
                  </a:cubicBezTo>
                  <a:lnTo>
                    <a:pt x="228600" y="178117"/>
                  </a:lnTo>
                  <a:lnTo>
                    <a:pt x="303847" y="178117"/>
                  </a:lnTo>
                  <a:lnTo>
                    <a:pt x="303847" y="114300"/>
                  </a:lnTo>
                  <a:cubicBezTo>
                    <a:pt x="303847" y="82867"/>
                    <a:pt x="316230" y="54292"/>
                    <a:pt x="337185" y="33338"/>
                  </a:cubicBezTo>
                  <a:cubicBezTo>
                    <a:pt x="358140" y="12382"/>
                    <a:pt x="386715" y="0"/>
                    <a:pt x="418147" y="0"/>
                  </a:cubicBezTo>
                  <a:cubicBezTo>
                    <a:pt x="449580" y="0"/>
                    <a:pt x="478155" y="12382"/>
                    <a:pt x="499110" y="33338"/>
                  </a:cubicBezTo>
                  <a:cubicBezTo>
                    <a:pt x="520065" y="54292"/>
                    <a:pt x="532447" y="82867"/>
                    <a:pt x="532447" y="114300"/>
                  </a:cubicBezTo>
                  <a:cubicBezTo>
                    <a:pt x="532447" y="145733"/>
                    <a:pt x="520065" y="174308"/>
                    <a:pt x="499110" y="195263"/>
                  </a:cubicBezTo>
                  <a:cubicBezTo>
                    <a:pt x="478155" y="216217"/>
                    <a:pt x="449580" y="228600"/>
                    <a:pt x="418147" y="228600"/>
                  </a:cubicBezTo>
                  <a:lnTo>
                    <a:pt x="354330" y="228600"/>
                  </a:lnTo>
                  <a:lnTo>
                    <a:pt x="354330" y="669607"/>
                  </a:lnTo>
                  <a:lnTo>
                    <a:pt x="303847" y="669607"/>
                  </a:lnTo>
                  <a:lnTo>
                    <a:pt x="303847" y="669607"/>
                  </a:lnTo>
                  <a:close/>
                  <a:moveTo>
                    <a:pt x="354330" y="114300"/>
                  </a:moveTo>
                  <a:lnTo>
                    <a:pt x="354330" y="178117"/>
                  </a:lnTo>
                  <a:lnTo>
                    <a:pt x="418147" y="178117"/>
                  </a:lnTo>
                  <a:cubicBezTo>
                    <a:pt x="435292" y="178117"/>
                    <a:pt x="451485" y="170497"/>
                    <a:pt x="462915" y="159067"/>
                  </a:cubicBezTo>
                  <a:cubicBezTo>
                    <a:pt x="474345" y="147638"/>
                    <a:pt x="481965" y="131445"/>
                    <a:pt x="481965" y="114300"/>
                  </a:cubicBezTo>
                  <a:cubicBezTo>
                    <a:pt x="481965" y="97155"/>
                    <a:pt x="475297" y="80963"/>
                    <a:pt x="462915" y="69532"/>
                  </a:cubicBezTo>
                  <a:cubicBezTo>
                    <a:pt x="451485" y="58102"/>
                    <a:pt x="435292" y="50482"/>
                    <a:pt x="418147" y="50482"/>
                  </a:cubicBezTo>
                  <a:cubicBezTo>
                    <a:pt x="401003" y="50482"/>
                    <a:pt x="384810" y="57150"/>
                    <a:pt x="373380" y="69532"/>
                  </a:cubicBezTo>
                  <a:cubicBezTo>
                    <a:pt x="360997" y="80963"/>
                    <a:pt x="354330" y="96202"/>
                    <a:pt x="354330" y="114300"/>
                  </a:cubicBezTo>
                  <a:lnTo>
                    <a:pt x="354330" y="114300"/>
                  </a:lnTo>
                  <a:close/>
                  <a:moveTo>
                    <a:pt x="114300" y="178117"/>
                  </a:moveTo>
                  <a:lnTo>
                    <a:pt x="178117" y="178117"/>
                  </a:lnTo>
                  <a:lnTo>
                    <a:pt x="178117" y="114300"/>
                  </a:lnTo>
                  <a:cubicBezTo>
                    <a:pt x="178117" y="97155"/>
                    <a:pt x="171450" y="80963"/>
                    <a:pt x="159067" y="69532"/>
                  </a:cubicBezTo>
                  <a:cubicBezTo>
                    <a:pt x="147638" y="58102"/>
                    <a:pt x="131445" y="50482"/>
                    <a:pt x="114300" y="50482"/>
                  </a:cubicBezTo>
                  <a:cubicBezTo>
                    <a:pt x="97155" y="50482"/>
                    <a:pt x="80963" y="57150"/>
                    <a:pt x="69532" y="69532"/>
                  </a:cubicBezTo>
                  <a:cubicBezTo>
                    <a:pt x="58102" y="80963"/>
                    <a:pt x="50482" y="97155"/>
                    <a:pt x="50482" y="114300"/>
                  </a:cubicBezTo>
                  <a:cubicBezTo>
                    <a:pt x="50482" y="131445"/>
                    <a:pt x="57150" y="147638"/>
                    <a:pt x="69532" y="159067"/>
                  </a:cubicBezTo>
                  <a:cubicBezTo>
                    <a:pt x="80963" y="170497"/>
                    <a:pt x="96202" y="178117"/>
                    <a:pt x="114300" y="1781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" name="Google Shape;30;p2"/>
          <p:cNvGrpSpPr/>
          <p:nvPr/>
        </p:nvGrpSpPr>
        <p:grpSpPr>
          <a:xfrm rot="2048666">
            <a:off x="9804388" y="1060673"/>
            <a:ext cx="2242516" cy="1205679"/>
            <a:chOff x="3448893" y="949065"/>
            <a:chExt cx="2173513" cy="1168580"/>
          </a:xfrm>
        </p:grpSpPr>
        <p:sp>
          <p:nvSpPr>
            <p:cNvPr id="31" name="Google Shape;31;p2"/>
            <p:cNvSpPr/>
            <p:nvPr/>
          </p:nvSpPr>
          <p:spPr>
            <a:xfrm>
              <a:off x="4498069" y="1640485"/>
              <a:ext cx="1124337" cy="477160"/>
            </a:xfrm>
            <a:custGeom>
              <a:avLst/>
              <a:gdLst/>
              <a:ahLst/>
              <a:cxnLst/>
              <a:rect l="l" t="t" r="r" b="b"/>
              <a:pathLst>
                <a:path w="814737" h="345768" extrusionOk="0">
                  <a:moveTo>
                    <a:pt x="804830" y="218856"/>
                  </a:moveTo>
                  <a:cubicBezTo>
                    <a:pt x="729155" y="367840"/>
                    <a:pt x="532086" y="146335"/>
                    <a:pt x="320040" y="184960"/>
                  </a:cubicBezTo>
                  <a:cubicBezTo>
                    <a:pt x="175786" y="210973"/>
                    <a:pt x="80404" y="251176"/>
                    <a:pt x="0" y="345769"/>
                  </a:cubicBezTo>
                  <a:cubicBezTo>
                    <a:pt x="409903" y="-232038"/>
                    <a:pt x="889963" y="51742"/>
                    <a:pt x="804830" y="21885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3963048" y="949065"/>
              <a:ext cx="553783" cy="1135180"/>
            </a:xfrm>
            <a:custGeom>
              <a:avLst/>
              <a:gdLst/>
              <a:ahLst/>
              <a:cxnLst/>
              <a:rect l="l" t="t" r="r" b="b"/>
              <a:pathLst>
                <a:path w="401292" h="822594" extrusionOk="0">
                  <a:moveTo>
                    <a:pt x="401279" y="442645"/>
                  </a:moveTo>
                  <a:cubicBezTo>
                    <a:pt x="400491" y="299179"/>
                    <a:pt x="351618" y="151772"/>
                    <a:pt x="246777" y="54025"/>
                  </a:cubicBezTo>
                  <a:cubicBezTo>
                    <a:pt x="223129" y="31954"/>
                    <a:pt x="195539" y="11458"/>
                    <a:pt x="163220" y="3576"/>
                  </a:cubicBezTo>
                  <a:cubicBezTo>
                    <a:pt x="87545" y="-16131"/>
                    <a:pt x="2411" y="48507"/>
                    <a:pt x="47" y="126547"/>
                  </a:cubicBezTo>
                  <a:cubicBezTo>
                    <a:pt x="-2318" y="217987"/>
                    <a:pt x="85969" y="281049"/>
                    <a:pt x="150607" y="345687"/>
                  </a:cubicBezTo>
                  <a:cubicBezTo>
                    <a:pt x="275155" y="468658"/>
                    <a:pt x="335852" y="648385"/>
                    <a:pt x="316933" y="822594"/>
                  </a:cubicBezTo>
                  <a:cubicBezTo>
                    <a:pt x="369748" y="705930"/>
                    <a:pt x="402067" y="570346"/>
                    <a:pt x="401279" y="4426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448893" y="1450622"/>
              <a:ext cx="807082" cy="435409"/>
            </a:xfrm>
            <a:custGeom>
              <a:avLst/>
              <a:gdLst/>
              <a:ahLst/>
              <a:cxnLst/>
              <a:rect l="l" t="t" r="r" b="b"/>
              <a:pathLst>
                <a:path w="584842" h="315514" extrusionOk="0">
                  <a:moveTo>
                    <a:pt x="277415" y="198059"/>
                  </a:moveTo>
                  <a:cubicBezTo>
                    <a:pt x="234848" y="209883"/>
                    <a:pt x="194646" y="229590"/>
                    <a:pt x="150503" y="235896"/>
                  </a:cubicBezTo>
                  <a:cubicBezTo>
                    <a:pt x="93747" y="244567"/>
                    <a:pt x="28320" y="228802"/>
                    <a:pt x="6248" y="167316"/>
                  </a:cubicBezTo>
                  <a:cubicBezTo>
                    <a:pt x="-5576" y="134208"/>
                    <a:pt x="-58" y="97948"/>
                    <a:pt x="18072" y="68781"/>
                  </a:cubicBezTo>
                  <a:cubicBezTo>
                    <a:pt x="63004" y="-6105"/>
                    <a:pt x="148926" y="-5316"/>
                    <a:pt x="224601" y="4931"/>
                  </a:cubicBezTo>
                  <a:cubicBezTo>
                    <a:pt x="471331" y="38827"/>
                    <a:pt x="571442" y="272945"/>
                    <a:pt x="584843" y="315512"/>
                  </a:cubicBezTo>
                  <a:cubicBezTo>
                    <a:pt x="584843" y="316300"/>
                    <a:pt x="449259" y="150762"/>
                    <a:pt x="277415" y="19805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4" name="Google Shape;34;p2"/>
          <p:cNvSpPr/>
          <p:nvPr/>
        </p:nvSpPr>
        <p:spPr>
          <a:xfrm rot="-7451544">
            <a:off x="572724" y="5006105"/>
            <a:ext cx="571261" cy="1171007"/>
          </a:xfrm>
          <a:custGeom>
            <a:avLst/>
            <a:gdLst/>
            <a:ahLst/>
            <a:cxnLst/>
            <a:rect l="l" t="t" r="r" b="b"/>
            <a:pathLst>
              <a:path w="401292" h="822594" extrusionOk="0">
                <a:moveTo>
                  <a:pt x="401279" y="442645"/>
                </a:moveTo>
                <a:cubicBezTo>
                  <a:pt x="400491" y="299179"/>
                  <a:pt x="351618" y="151772"/>
                  <a:pt x="246777" y="54025"/>
                </a:cubicBezTo>
                <a:cubicBezTo>
                  <a:pt x="223129" y="31954"/>
                  <a:pt x="195539" y="11458"/>
                  <a:pt x="163220" y="3576"/>
                </a:cubicBezTo>
                <a:cubicBezTo>
                  <a:pt x="87545" y="-16131"/>
                  <a:pt x="2411" y="48507"/>
                  <a:pt x="47" y="126547"/>
                </a:cubicBezTo>
                <a:cubicBezTo>
                  <a:pt x="-2318" y="217987"/>
                  <a:pt x="85969" y="281049"/>
                  <a:pt x="150607" y="345687"/>
                </a:cubicBezTo>
                <a:cubicBezTo>
                  <a:pt x="275155" y="468658"/>
                  <a:pt x="335852" y="648385"/>
                  <a:pt x="316933" y="822594"/>
                </a:cubicBezTo>
                <a:cubicBezTo>
                  <a:pt x="369748" y="705930"/>
                  <a:pt x="402067" y="570346"/>
                  <a:pt x="401279" y="44264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2"/>
          <p:cNvSpPr/>
          <p:nvPr/>
        </p:nvSpPr>
        <p:spPr>
          <a:xfrm rot="-7451544">
            <a:off x="796177" y="5610134"/>
            <a:ext cx="832554" cy="449151"/>
          </a:xfrm>
          <a:custGeom>
            <a:avLst/>
            <a:gdLst/>
            <a:ahLst/>
            <a:cxnLst/>
            <a:rect l="l" t="t" r="r" b="b"/>
            <a:pathLst>
              <a:path w="584842" h="315514" extrusionOk="0">
                <a:moveTo>
                  <a:pt x="277415" y="198059"/>
                </a:moveTo>
                <a:cubicBezTo>
                  <a:pt x="234848" y="209883"/>
                  <a:pt x="194646" y="229590"/>
                  <a:pt x="150503" y="235896"/>
                </a:cubicBezTo>
                <a:cubicBezTo>
                  <a:pt x="93747" y="244567"/>
                  <a:pt x="28320" y="228802"/>
                  <a:pt x="6248" y="167316"/>
                </a:cubicBezTo>
                <a:cubicBezTo>
                  <a:pt x="-5576" y="134208"/>
                  <a:pt x="-58" y="97948"/>
                  <a:pt x="18072" y="68781"/>
                </a:cubicBezTo>
                <a:cubicBezTo>
                  <a:pt x="63004" y="-6105"/>
                  <a:pt x="148926" y="-5316"/>
                  <a:pt x="224601" y="4931"/>
                </a:cubicBezTo>
                <a:cubicBezTo>
                  <a:pt x="471331" y="38827"/>
                  <a:pt x="571442" y="272945"/>
                  <a:pt x="584843" y="315512"/>
                </a:cubicBezTo>
                <a:cubicBezTo>
                  <a:pt x="584843" y="316300"/>
                  <a:pt x="449259" y="150762"/>
                  <a:pt x="277415" y="19805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6" name="Google Shape;36;p2"/>
          <p:cNvGrpSpPr/>
          <p:nvPr/>
        </p:nvGrpSpPr>
        <p:grpSpPr>
          <a:xfrm rot="-1838053">
            <a:off x="553605" y="90788"/>
            <a:ext cx="2242379" cy="1205605"/>
            <a:chOff x="3448893" y="949065"/>
            <a:chExt cx="2173513" cy="1168580"/>
          </a:xfrm>
        </p:grpSpPr>
        <p:sp>
          <p:nvSpPr>
            <p:cNvPr id="37" name="Google Shape;37;p2"/>
            <p:cNvSpPr/>
            <p:nvPr/>
          </p:nvSpPr>
          <p:spPr>
            <a:xfrm>
              <a:off x="4498069" y="1640485"/>
              <a:ext cx="1124337" cy="477160"/>
            </a:xfrm>
            <a:custGeom>
              <a:avLst/>
              <a:gdLst/>
              <a:ahLst/>
              <a:cxnLst/>
              <a:rect l="l" t="t" r="r" b="b"/>
              <a:pathLst>
                <a:path w="814737" h="345768" extrusionOk="0">
                  <a:moveTo>
                    <a:pt x="804830" y="218856"/>
                  </a:moveTo>
                  <a:cubicBezTo>
                    <a:pt x="729155" y="367840"/>
                    <a:pt x="532086" y="146335"/>
                    <a:pt x="320040" y="184960"/>
                  </a:cubicBezTo>
                  <a:cubicBezTo>
                    <a:pt x="175786" y="210973"/>
                    <a:pt x="80404" y="251176"/>
                    <a:pt x="0" y="345769"/>
                  </a:cubicBezTo>
                  <a:cubicBezTo>
                    <a:pt x="409903" y="-232038"/>
                    <a:pt x="889963" y="51742"/>
                    <a:pt x="804830" y="21885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3963048" y="949065"/>
              <a:ext cx="553783" cy="1135180"/>
            </a:xfrm>
            <a:custGeom>
              <a:avLst/>
              <a:gdLst/>
              <a:ahLst/>
              <a:cxnLst/>
              <a:rect l="l" t="t" r="r" b="b"/>
              <a:pathLst>
                <a:path w="401292" h="822594" extrusionOk="0">
                  <a:moveTo>
                    <a:pt x="401279" y="442645"/>
                  </a:moveTo>
                  <a:cubicBezTo>
                    <a:pt x="400491" y="299179"/>
                    <a:pt x="351618" y="151772"/>
                    <a:pt x="246777" y="54025"/>
                  </a:cubicBezTo>
                  <a:cubicBezTo>
                    <a:pt x="223129" y="31954"/>
                    <a:pt x="195539" y="11458"/>
                    <a:pt x="163220" y="3576"/>
                  </a:cubicBezTo>
                  <a:cubicBezTo>
                    <a:pt x="87545" y="-16131"/>
                    <a:pt x="2411" y="48507"/>
                    <a:pt x="47" y="126547"/>
                  </a:cubicBezTo>
                  <a:cubicBezTo>
                    <a:pt x="-2318" y="217987"/>
                    <a:pt x="85969" y="281049"/>
                    <a:pt x="150607" y="345687"/>
                  </a:cubicBezTo>
                  <a:cubicBezTo>
                    <a:pt x="275155" y="468658"/>
                    <a:pt x="335852" y="648385"/>
                    <a:pt x="316933" y="822594"/>
                  </a:cubicBezTo>
                  <a:cubicBezTo>
                    <a:pt x="369748" y="705930"/>
                    <a:pt x="402067" y="570346"/>
                    <a:pt x="401279" y="44264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3448893" y="1450622"/>
              <a:ext cx="807082" cy="435409"/>
            </a:xfrm>
            <a:custGeom>
              <a:avLst/>
              <a:gdLst/>
              <a:ahLst/>
              <a:cxnLst/>
              <a:rect l="l" t="t" r="r" b="b"/>
              <a:pathLst>
                <a:path w="584842" h="315514" extrusionOk="0">
                  <a:moveTo>
                    <a:pt x="277415" y="198059"/>
                  </a:moveTo>
                  <a:cubicBezTo>
                    <a:pt x="234848" y="209883"/>
                    <a:pt x="194646" y="229590"/>
                    <a:pt x="150503" y="235896"/>
                  </a:cubicBezTo>
                  <a:cubicBezTo>
                    <a:pt x="93747" y="244567"/>
                    <a:pt x="28320" y="228802"/>
                    <a:pt x="6248" y="167316"/>
                  </a:cubicBezTo>
                  <a:cubicBezTo>
                    <a:pt x="-5576" y="134208"/>
                    <a:pt x="-58" y="97948"/>
                    <a:pt x="18072" y="68781"/>
                  </a:cubicBezTo>
                  <a:cubicBezTo>
                    <a:pt x="63004" y="-6105"/>
                    <a:pt x="148926" y="-5316"/>
                    <a:pt x="224601" y="4931"/>
                  </a:cubicBezTo>
                  <a:cubicBezTo>
                    <a:pt x="471331" y="38827"/>
                    <a:pt x="571442" y="272945"/>
                    <a:pt x="584843" y="315512"/>
                  </a:cubicBezTo>
                  <a:cubicBezTo>
                    <a:pt x="584843" y="316300"/>
                    <a:pt x="449259" y="150762"/>
                    <a:pt x="277415" y="19805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0" name="Google Shape;40;p2"/>
          <p:cNvSpPr/>
          <p:nvPr/>
        </p:nvSpPr>
        <p:spPr>
          <a:xfrm>
            <a:off x="1389964" y="4604396"/>
            <a:ext cx="2295387" cy="421902"/>
          </a:xfrm>
          <a:custGeom>
            <a:avLst/>
            <a:gdLst/>
            <a:ahLst/>
            <a:cxnLst/>
            <a:rect l="l" t="t" r="r" b="b"/>
            <a:pathLst>
              <a:path w="2223135" h="408622" extrusionOk="0">
                <a:moveTo>
                  <a:pt x="537210" y="0"/>
                </a:moveTo>
                <a:lnTo>
                  <a:pt x="2223135" y="0"/>
                </a:lnTo>
                <a:lnTo>
                  <a:pt x="1684973" y="408623"/>
                </a:lnTo>
                <a:lnTo>
                  <a:pt x="0" y="408623"/>
                </a:lnTo>
                <a:close/>
              </a:path>
            </a:pathLst>
          </a:custGeom>
          <a:solidFill>
            <a:srgbClr val="FFFFFF">
              <a:alpha val="5809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41;p2"/>
          <p:cNvSpPr/>
          <p:nvPr/>
        </p:nvSpPr>
        <p:spPr>
          <a:xfrm>
            <a:off x="3683632" y="4604396"/>
            <a:ext cx="1704329" cy="421902"/>
          </a:xfrm>
          <a:custGeom>
            <a:avLst/>
            <a:gdLst/>
            <a:ahLst/>
            <a:cxnLst/>
            <a:rect l="l" t="t" r="r" b="b"/>
            <a:pathLst>
              <a:path w="1650682" h="408622" extrusionOk="0">
                <a:moveTo>
                  <a:pt x="1122045" y="0"/>
                </a:moveTo>
                <a:lnTo>
                  <a:pt x="0" y="0"/>
                </a:lnTo>
                <a:lnTo>
                  <a:pt x="528638" y="408623"/>
                </a:lnTo>
                <a:lnTo>
                  <a:pt x="1650682" y="408623"/>
                </a:lnTo>
                <a:close/>
              </a:path>
            </a:pathLst>
          </a:custGeom>
          <a:solidFill>
            <a:srgbClr val="FFFFFF">
              <a:alpha val="245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0403040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1 Title">
  <p:cSld name="001 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>
            <a:spLocks noGrp="1"/>
          </p:cNvSpPr>
          <p:nvPr>
            <p:ph type="title"/>
          </p:nvPr>
        </p:nvSpPr>
        <p:spPr>
          <a:xfrm>
            <a:off x="7281351" y="1908325"/>
            <a:ext cx="4578900" cy="2272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7277650" y="4772900"/>
            <a:ext cx="45864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2pPr>
            <a:lvl3pPr lvl="2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3pPr>
            <a:lvl4pPr lvl="3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4pPr>
            <a:lvl5pPr lvl="4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5pPr>
            <a:lvl6pPr lvl="5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6pPr>
            <a:lvl7pPr lvl="6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7pPr>
            <a:lvl8pPr lvl="7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8pPr>
            <a:lvl9pPr lvl="8">
              <a:spcBef>
                <a:spcPts val="2100"/>
              </a:spcBef>
              <a:spcAft>
                <a:spcPts val="210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955602" y="6185591"/>
            <a:ext cx="4877943" cy="243896"/>
          </a:xfrm>
          <a:custGeom>
            <a:avLst/>
            <a:gdLst/>
            <a:ahLst/>
            <a:cxnLst/>
            <a:rect l="l" t="t" r="r" b="b"/>
            <a:pathLst>
              <a:path w="4724400" h="236219" extrusionOk="0">
                <a:moveTo>
                  <a:pt x="2362200" y="236220"/>
                </a:moveTo>
                <a:cubicBezTo>
                  <a:pt x="3663315" y="236220"/>
                  <a:pt x="4724400" y="182880"/>
                  <a:pt x="4724400" y="118110"/>
                </a:cubicBezTo>
                <a:cubicBezTo>
                  <a:pt x="4724400" y="52388"/>
                  <a:pt x="3663315" y="0"/>
                  <a:pt x="2362200" y="0"/>
                </a:cubicBezTo>
                <a:cubicBezTo>
                  <a:pt x="1061085" y="0"/>
                  <a:pt x="0" y="53340"/>
                  <a:pt x="0" y="118110"/>
                </a:cubicBezTo>
                <a:cubicBezTo>
                  <a:pt x="0" y="182880"/>
                  <a:pt x="1061085" y="236220"/>
                  <a:pt x="2362200" y="236220"/>
                </a:cubicBezTo>
                <a:close/>
              </a:path>
            </a:pathLst>
          </a:custGeom>
          <a:solidFill>
            <a:srgbClr val="000000">
              <a:alpha val="2346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2"/>
          <p:cNvSpPr/>
          <p:nvPr/>
        </p:nvSpPr>
        <p:spPr>
          <a:xfrm rot="-2700000">
            <a:off x="955912" y="1142746"/>
            <a:ext cx="4877309" cy="4877309"/>
          </a:xfrm>
          <a:custGeom>
            <a:avLst/>
            <a:gdLst/>
            <a:ahLst/>
            <a:cxnLst/>
            <a:rect l="l" t="t" r="r" b="b"/>
            <a:pathLst>
              <a:path w="4724354" h="4724354" extrusionOk="0">
                <a:moveTo>
                  <a:pt x="4724355" y="2362177"/>
                </a:moveTo>
                <a:cubicBezTo>
                  <a:pt x="4724355" y="3666772"/>
                  <a:pt x="3666772" y="4724355"/>
                  <a:pt x="2362177" y="4724355"/>
                </a:cubicBezTo>
                <a:cubicBezTo>
                  <a:pt x="1057583" y="4724355"/>
                  <a:pt x="0" y="3666772"/>
                  <a:pt x="0" y="2362177"/>
                </a:cubicBezTo>
                <a:cubicBezTo>
                  <a:pt x="0" y="1057583"/>
                  <a:pt x="1057583" y="0"/>
                  <a:pt x="2362177" y="0"/>
                </a:cubicBezTo>
                <a:cubicBezTo>
                  <a:pt x="3666772" y="0"/>
                  <a:pt x="4724355" y="1057583"/>
                  <a:pt x="4724355" y="23621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" name="Google Shape;17;p2"/>
          <p:cNvGrpSpPr/>
          <p:nvPr/>
        </p:nvGrpSpPr>
        <p:grpSpPr>
          <a:xfrm>
            <a:off x="1944105" y="4604275"/>
            <a:ext cx="2896971" cy="1702034"/>
            <a:chOff x="4692026" y="4370063"/>
            <a:chExt cx="2807959" cy="1649737"/>
          </a:xfrm>
        </p:grpSpPr>
        <p:sp>
          <p:nvSpPr>
            <p:cNvPr id="18" name="Google Shape;18;p2"/>
            <p:cNvSpPr/>
            <p:nvPr/>
          </p:nvSpPr>
          <p:spPr>
            <a:xfrm>
              <a:off x="4692026" y="4370063"/>
              <a:ext cx="2807065" cy="1649730"/>
            </a:xfrm>
            <a:custGeom>
              <a:avLst/>
              <a:gdLst/>
              <a:ahLst/>
              <a:cxnLst/>
              <a:rect l="l" t="t" r="r" b="b"/>
              <a:pathLst>
                <a:path w="1685925" h="1649730" extrusionOk="0">
                  <a:moveTo>
                    <a:pt x="0" y="0"/>
                  </a:moveTo>
                  <a:lnTo>
                    <a:pt x="1685925" y="0"/>
                  </a:lnTo>
                  <a:lnTo>
                    <a:pt x="1685925" y="1649730"/>
                  </a:lnTo>
                  <a:lnTo>
                    <a:pt x="0" y="164973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6377940" y="4370070"/>
              <a:ext cx="1122045" cy="1649730"/>
            </a:xfrm>
            <a:custGeom>
              <a:avLst/>
              <a:gdLst/>
              <a:ahLst/>
              <a:cxnLst/>
              <a:rect l="l" t="t" r="r" b="b"/>
              <a:pathLst>
                <a:path w="1122045" h="1649730" extrusionOk="0">
                  <a:moveTo>
                    <a:pt x="0" y="0"/>
                  </a:moveTo>
                  <a:lnTo>
                    <a:pt x="1122045" y="0"/>
                  </a:lnTo>
                  <a:lnTo>
                    <a:pt x="1122045" y="1649730"/>
                  </a:lnTo>
                  <a:lnTo>
                    <a:pt x="0" y="1649730"/>
                  </a:lnTo>
                  <a:close/>
                </a:path>
              </a:pathLst>
            </a:custGeom>
            <a:solidFill>
              <a:srgbClr val="000000">
                <a:alpha val="162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" name="Google Shape;20;p2"/>
          <p:cNvSpPr/>
          <p:nvPr/>
        </p:nvSpPr>
        <p:spPr>
          <a:xfrm>
            <a:off x="1389964" y="4604396"/>
            <a:ext cx="2295387" cy="421902"/>
          </a:xfrm>
          <a:custGeom>
            <a:avLst/>
            <a:gdLst/>
            <a:ahLst/>
            <a:cxnLst/>
            <a:rect l="l" t="t" r="r" b="b"/>
            <a:pathLst>
              <a:path w="2223135" h="408622" extrusionOk="0">
                <a:moveTo>
                  <a:pt x="537210" y="0"/>
                </a:moveTo>
                <a:lnTo>
                  <a:pt x="2223135" y="0"/>
                </a:lnTo>
                <a:lnTo>
                  <a:pt x="1684973" y="408623"/>
                </a:lnTo>
                <a:lnTo>
                  <a:pt x="0" y="40862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2"/>
          <p:cNvSpPr/>
          <p:nvPr/>
        </p:nvSpPr>
        <p:spPr>
          <a:xfrm>
            <a:off x="3683632" y="4604396"/>
            <a:ext cx="1704329" cy="421902"/>
          </a:xfrm>
          <a:custGeom>
            <a:avLst/>
            <a:gdLst/>
            <a:ahLst/>
            <a:cxnLst/>
            <a:rect l="l" t="t" r="r" b="b"/>
            <a:pathLst>
              <a:path w="1650682" h="408622" extrusionOk="0">
                <a:moveTo>
                  <a:pt x="1122045" y="0"/>
                </a:moveTo>
                <a:lnTo>
                  <a:pt x="0" y="0"/>
                </a:lnTo>
                <a:lnTo>
                  <a:pt x="528638" y="408623"/>
                </a:lnTo>
                <a:lnTo>
                  <a:pt x="1650682" y="40862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2" name="Google Shape;22;p2"/>
          <p:cNvGrpSpPr/>
          <p:nvPr/>
        </p:nvGrpSpPr>
        <p:grpSpPr>
          <a:xfrm>
            <a:off x="2606322" y="1783563"/>
            <a:ext cx="1560259" cy="2624294"/>
            <a:chOff x="3083744" y="1423529"/>
            <a:chExt cx="913447" cy="1536382"/>
          </a:xfrm>
        </p:grpSpPr>
        <p:sp>
          <p:nvSpPr>
            <p:cNvPr id="23" name="Google Shape;23;p2"/>
            <p:cNvSpPr/>
            <p:nvPr/>
          </p:nvSpPr>
          <p:spPr>
            <a:xfrm>
              <a:off x="3375209" y="2458896"/>
              <a:ext cx="330517" cy="439102"/>
            </a:xfrm>
            <a:custGeom>
              <a:avLst/>
              <a:gdLst/>
              <a:ahLst/>
              <a:cxnLst/>
              <a:rect l="l" t="t" r="r" b="b"/>
              <a:pathLst>
                <a:path w="330517" h="439102" extrusionOk="0">
                  <a:moveTo>
                    <a:pt x="0" y="0"/>
                  </a:moveTo>
                  <a:lnTo>
                    <a:pt x="330517" y="0"/>
                  </a:lnTo>
                  <a:lnTo>
                    <a:pt x="330517" y="439103"/>
                  </a:lnTo>
                  <a:lnTo>
                    <a:pt x="0" y="439103"/>
                  </a:lnTo>
                  <a:close/>
                </a:path>
              </a:pathLst>
            </a:custGeom>
            <a:solidFill>
              <a:srgbClr val="56484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3375209" y="2502711"/>
              <a:ext cx="330517" cy="108584"/>
            </a:xfrm>
            <a:custGeom>
              <a:avLst/>
              <a:gdLst/>
              <a:ahLst/>
              <a:cxnLst/>
              <a:rect l="l" t="t" r="r" b="b"/>
              <a:pathLst>
                <a:path w="330517" h="108584" extrusionOk="0">
                  <a:moveTo>
                    <a:pt x="0" y="40957"/>
                  </a:moveTo>
                  <a:lnTo>
                    <a:pt x="330517" y="0"/>
                  </a:lnTo>
                  <a:lnTo>
                    <a:pt x="330517" y="66675"/>
                  </a:lnTo>
                  <a:lnTo>
                    <a:pt x="0" y="108585"/>
                  </a:lnTo>
                  <a:close/>
                </a:path>
              </a:pathLst>
            </a:custGeom>
            <a:solidFill>
              <a:srgbClr val="86736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3375209" y="2625583"/>
              <a:ext cx="330517" cy="108585"/>
            </a:xfrm>
            <a:custGeom>
              <a:avLst/>
              <a:gdLst/>
              <a:ahLst/>
              <a:cxnLst/>
              <a:rect l="l" t="t" r="r" b="b"/>
              <a:pathLst>
                <a:path w="330517" h="108585" extrusionOk="0">
                  <a:moveTo>
                    <a:pt x="0" y="40958"/>
                  </a:moveTo>
                  <a:cubicBezTo>
                    <a:pt x="110490" y="27623"/>
                    <a:pt x="220027" y="13335"/>
                    <a:pt x="330517" y="0"/>
                  </a:cubicBezTo>
                  <a:cubicBezTo>
                    <a:pt x="330517" y="22860"/>
                    <a:pt x="330517" y="44767"/>
                    <a:pt x="330517" y="67628"/>
                  </a:cubicBezTo>
                  <a:cubicBezTo>
                    <a:pt x="220027" y="80963"/>
                    <a:pt x="110490" y="95250"/>
                    <a:pt x="0" y="108585"/>
                  </a:cubicBezTo>
                  <a:cubicBezTo>
                    <a:pt x="0" y="86678"/>
                    <a:pt x="0" y="63817"/>
                    <a:pt x="0" y="40958"/>
                  </a:cubicBezTo>
                  <a:close/>
                </a:path>
              </a:pathLst>
            </a:custGeom>
            <a:solidFill>
              <a:srgbClr val="86736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375209" y="2748456"/>
              <a:ext cx="330517" cy="109537"/>
            </a:xfrm>
            <a:custGeom>
              <a:avLst/>
              <a:gdLst/>
              <a:ahLst/>
              <a:cxnLst/>
              <a:rect l="l" t="t" r="r" b="b"/>
              <a:pathLst>
                <a:path w="330517" h="109537" extrusionOk="0">
                  <a:moveTo>
                    <a:pt x="0" y="41910"/>
                  </a:moveTo>
                  <a:lnTo>
                    <a:pt x="330517" y="0"/>
                  </a:lnTo>
                  <a:lnTo>
                    <a:pt x="330517" y="67627"/>
                  </a:lnTo>
                  <a:lnTo>
                    <a:pt x="0" y="109538"/>
                  </a:lnTo>
                  <a:close/>
                </a:path>
              </a:pathLst>
            </a:custGeom>
            <a:solidFill>
              <a:srgbClr val="86736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3375209" y="2897999"/>
              <a:ext cx="330517" cy="61912"/>
            </a:xfrm>
            <a:custGeom>
              <a:avLst/>
              <a:gdLst/>
              <a:ahLst/>
              <a:cxnLst/>
              <a:rect l="l" t="t" r="r" b="b"/>
              <a:pathLst>
                <a:path w="330517" h="61912" extrusionOk="0">
                  <a:moveTo>
                    <a:pt x="81915" y="61913"/>
                  </a:moveTo>
                  <a:lnTo>
                    <a:pt x="247650" y="61913"/>
                  </a:lnTo>
                  <a:lnTo>
                    <a:pt x="33051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44F5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083744" y="1423529"/>
              <a:ext cx="913447" cy="1036320"/>
            </a:xfrm>
            <a:custGeom>
              <a:avLst/>
              <a:gdLst/>
              <a:ahLst/>
              <a:cxnLst/>
              <a:rect l="l" t="t" r="r" b="b"/>
              <a:pathLst>
                <a:path w="913447" h="1036320" extrusionOk="0">
                  <a:moveTo>
                    <a:pt x="456247" y="0"/>
                  </a:moveTo>
                  <a:cubicBezTo>
                    <a:pt x="708660" y="0"/>
                    <a:pt x="913447" y="204788"/>
                    <a:pt x="913447" y="457200"/>
                  </a:cubicBezTo>
                  <a:cubicBezTo>
                    <a:pt x="913447" y="613410"/>
                    <a:pt x="835342" y="750570"/>
                    <a:pt x="716280" y="833438"/>
                  </a:cubicBezTo>
                  <a:cubicBezTo>
                    <a:pt x="655320" y="875348"/>
                    <a:pt x="621982" y="940118"/>
                    <a:pt x="621982" y="1014413"/>
                  </a:cubicBezTo>
                  <a:lnTo>
                    <a:pt x="621982" y="1036320"/>
                  </a:lnTo>
                  <a:lnTo>
                    <a:pt x="291465" y="1036320"/>
                  </a:lnTo>
                  <a:lnTo>
                    <a:pt x="291465" y="1014413"/>
                  </a:lnTo>
                  <a:cubicBezTo>
                    <a:pt x="291465" y="940118"/>
                    <a:pt x="258127" y="876300"/>
                    <a:pt x="197167" y="833438"/>
                  </a:cubicBezTo>
                  <a:cubicBezTo>
                    <a:pt x="78105" y="750570"/>
                    <a:pt x="0" y="613410"/>
                    <a:pt x="0" y="457200"/>
                  </a:cubicBezTo>
                  <a:cubicBezTo>
                    <a:pt x="0" y="204788"/>
                    <a:pt x="203835" y="0"/>
                    <a:pt x="45624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3274244" y="1789289"/>
              <a:ext cx="532447" cy="669607"/>
            </a:xfrm>
            <a:custGeom>
              <a:avLst/>
              <a:gdLst/>
              <a:ahLst/>
              <a:cxnLst/>
              <a:rect l="l" t="t" r="r" b="b"/>
              <a:pathLst>
                <a:path w="532447" h="669607" extrusionOk="0">
                  <a:moveTo>
                    <a:pt x="303847" y="669607"/>
                  </a:moveTo>
                  <a:lnTo>
                    <a:pt x="303847" y="228600"/>
                  </a:lnTo>
                  <a:lnTo>
                    <a:pt x="228600" y="228600"/>
                  </a:lnTo>
                  <a:lnTo>
                    <a:pt x="228600" y="669607"/>
                  </a:lnTo>
                  <a:lnTo>
                    <a:pt x="178117" y="669607"/>
                  </a:lnTo>
                  <a:lnTo>
                    <a:pt x="178117" y="228600"/>
                  </a:lnTo>
                  <a:lnTo>
                    <a:pt x="114300" y="228600"/>
                  </a:lnTo>
                  <a:cubicBezTo>
                    <a:pt x="82867" y="228600"/>
                    <a:pt x="54292" y="216217"/>
                    <a:pt x="33338" y="195263"/>
                  </a:cubicBezTo>
                  <a:cubicBezTo>
                    <a:pt x="12382" y="174308"/>
                    <a:pt x="0" y="145733"/>
                    <a:pt x="0" y="114300"/>
                  </a:cubicBezTo>
                  <a:cubicBezTo>
                    <a:pt x="0" y="82867"/>
                    <a:pt x="12382" y="54292"/>
                    <a:pt x="33338" y="33338"/>
                  </a:cubicBezTo>
                  <a:cubicBezTo>
                    <a:pt x="54292" y="12382"/>
                    <a:pt x="82867" y="0"/>
                    <a:pt x="114300" y="0"/>
                  </a:cubicBezTo>
                  <a:cubicBezTo>
                    <a:pt x="145732" y="0"/>
                    <a:pt x="174307" y="12382"/>
                    <a:pt x="195263" y="33338"/>
                  </a:cubicBezTo>
                  <a:cubicBezTo>
                    <a:pt x="216217" y="54292"/>
                    <a:pt x="228600" y="82867"/>
                    <a:pt x="228600" y="114300"/>
                  </a:cubicBezTo>
                  <a:lnTo>
                    <a:pt x="228600" y="178117"/>
                  </a:lnTo>
                  <a:lnTo>
                    <a:pt x="303847" y="178117"/>
                  </a:lnTo>
                  <a:lnTo>
                    <a:pt x="303847" y="114300"/>
                  </a:lnTo>
                  <a:cubicBezTo>
                    <a:pt x="303847" y="82867"/>
                    <a:pt x="316230" y="54292"/>
                    <a:pt x="337185" y="33338"/>
                  </a:cubicBezTo>
                  <a:cubicBezTo>
                    <a:pt x="358140" y="12382"/>
                    <a:pt x="386715" y="0"/>
                    <a:pt x="418147" y="0"/>
                  </a:cubicBezTo>
                  <a:cubicBezTo>
                    <a:pt x="449580" y="0"/>
                    <a:pt x="478155" y="12382"/>
                    <a:pt x="499110" y="33338"/>
                  </a:cubicBezTo>
                  <a:cubicBezTo>
                    <a:pt x="520065" y="54292"/>
                    <a:pt x="532447" y="82867"/>
                    <a:pt x="532447" y="114300"/>
                  </a:cubicBezTo>
                  <a:cubicBezTo>
                    <a:pt x="532447" y="145733"/>
                    <a:pt x="520065" y="174308"/>
                    <a:pt x="499110" y="195263"/>
                  </a:cubicBezTo>
                  <a:cubicBezTo>
                    <a:pt x="478155" y="216217"/>
                    <a:pt x="449580" y="228600"/>
                    <a:pt x="418147" y="228600"/>
                  </a:cubicBezTo>
                  <a:lnTo>
                    <a:pt x="354330" y="228600"/>
                  </a:lnTo>
                  <a:lnTo>
                    <a:pt x="354330" y="669607"/>
                  </a:lnTo>
                  <a:lnTo>
                    <a:pt x="303847" y="669607"/>
                  </a:lnTo>
                  <a:lnTo>
                    <a:pt x="303847" y="669607"/>
                  </a:lnTo>
                  <a:close/>
                  <a:moveTo>
                    <a:pt x="354330" y="114300"/>
                  </a:moveTo>
                  <a:lnTo>
                    <a:pt x="354330" y="178117"/>
                  </a:lnTo>
                  <a:lnTo>
                    <a:pt x="418147" y="178117"/>
                  </a:lnTo>
                  <a:cubicBezTo>
                    <a:pt x="435292" y="178117"/>
                    <a:pt x="451485" y="170497"/>
                    <a:pt x="462915" y="159067"/>
                  </a:cubicBezTo>
                  <a:cubicBezTo>
                    <a:pt x="474345" y="147638"/>
                    <a:pt x="481965" y="131445"/>
                    <a:pt x="481965" y="114300"/>
                  </a:cubicBezTo>
                  <a:cubicBezTo>
                    <a:pt x="481965" y="97155"/>
                    <a:pt x="475297" y="80963"/>
                    <a:pt x="462915" y="69532"/>
                  </a:cubicBezTo>
                  <a:cubicBezTo>
                    <a:pt x="451485" y="58102"/>
                    <a:pt x="435292" y="50482"/>
                    <a:pt x="418147" y="50482"/>
                  </a:cubicBezTo>
                  <a:cubicBezTo>
                    <a:pt x="401003" y="50482"/>
                    <a:pt x="384810" y="57150"/>
                    <a:pt x="373380" y="69532"/>
                  </a:cubicBezTo>
                  <a:cubicBezTo>
                    <a:pt x="360997" y="80963"/>
                    <a:pt x="354330" y="96202"/>
                    <a:pt x="354330" y="114300"/>
                  </a:cubicBezTo>
                  <a:lnTo>
                    <a:pt x="354330" y="114300"/>
                  </a:lnTo>
                  <a:close/>
                  <a:moveTo>
                    <a:pt x="114300" y="178117"/>
                  </a:moveTo>
                  <a:lnTo>
                    <a:pt x="178117" y="178117"/>
                  </a:lnTo>
                  <a:lnTo>
                    <a:pt x="178117" y="114300"/>
                  </a:lnTo>
                  <a:cubicBezTo>
                    <a:pt x="178117" y="97155"/>
                    <a:pt x="171450" y="80963"/>
                    <a:pt x="159067" y="69532"/>
                  </a:cubicBezTo>
                  <a:cubicBezTo>
                    <a:pt x="147638" y="58102"/>
                    <a:pt x="131445" y="50482"/>
                    <a:pt x="114300" y="50482"/>
                  </a:cubicBezTo>
                  <a:cubicBezTo>
                    <a:pt x="97155" y="50482"/>
                    <a:pt x="80963" y="57150"/>
                    <a:pt x="69532" y="69532"/>
                  </a:cubicBezTo>
                  <a:cubicBezTo>
                    <a:pt x="58102" y="80963"/>
                    <a:pt x="50482" y="97155"/>
                    <a:pt x="50482" y="114300"/>
                  </a:cubicBezTo>
                  <a:cubicBezTo>
                    <a:pt x="50482" y="131445"/>
                    <a:pt x="57150" y="147638"/>
                    <a:pt x="69532" y="159067"/>
                  </a:cubicBezTo>
                  <a:cubicBezTo>
                    <a:pt x="80963" y="170497"/>
                    <a:pt x="96202" y="178117"/>
                    <a:pt x="114300" y="1781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" name="Google Shape;30;p2"/>
          <p:cNvGrpSpPr/>
          <p:nvPr/>
        </p:nvGrpSpPr>
        <p:grpSpPr>
          <a:xfrm rot="2048666">
            <a:off x="9804388" y="1060673"/>
            <a:ext cx="2242516" cy="1205679"/>
            <a:chOff x="3448893" y="949065"/>
            <a:chExt cx="2173513" cy="1168580"/>
          </a:xfrm>
        </p:grpSpPr>
        <p:sp>
          <p:nvSpPr>
            <p:cNvPr id="31" name="Google Shape;31;p2"/>
            <p:cNvSpPr/>
            <p:nvPr/>
          </p:nvSpPr>
          <p:spPr>
            <a:xfrm>
              <a:off x="4498069" y="1640485"/>
              <a:ext cx="1124337" cy="477160"/>
            </a:xfrm>
            <a:custGeom>
              <a:avLst/>
              <a:gdLst/>
              <a:ahLst/>
              <a:cxnLst/>
              <a:rect l="l" t="t" r="r" b="b"/>
              <a:pathLst>
                <a:path w="814737" h="345768" extrusionOk="0">
                  <a:moveTo>
                    <a:pt x="804830" y="218856"/>
                  </a:moveTo>
                  <a:cubicBezTo>
                    <a:pt x="729155" y="367840"/>
                    <a:pt x="532086" y="146335"/>
                    <a:pt x="320040" y="184960"/>
                  </a:cubicBezTo>
                  <a:cubicBezTo>
                    <a:pt x="175786" y="210973"/>
                    <a:pt x="80404" y="251176"/>
                    <a:pt x="0" y="345769"/>
                  </a:cubicBezTo>
                  <a:cubicBezTo>
                    <a:pt x="409903" y="-232038"/>
                    <a:pt x="889963" y="51742"/>
                    <a:pt x="804830" y="21885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3963048" y="949065"/>
              <a:ext cx="553783" cy="1135180"/>
            </a:xfrm>
            <a:custGeom>
              <a:avLst/>
              <a:gdLst/>
              <a:ahLst/>
              <a:cxnLst/>
              <a:rect l="l" t="t" r="r" b="b"/>
              <a:pathLst>
                <a:path w="401292" h="822594" extrusionOk="0">
                  <a:moveTo>
                    <a:pt x="401279" y="442645"/>
                  </a:moveTo>
                  <a:cubicBezTo>
                    <a:pt x="400491" y="299179"/>
                    <a:pt x="351618" y="151772"/>
                    <a:pt x="246777" y="54025"/>
                  </a:cubicBezTo>
                  <a:cubicBezTo>
                    <a:pt x="223129" y="31954"/>
                    <a:pt x="195539" y="11458"/>
                    <a:pt x="163220" y="3576"/>
                  </a:cubicBezTo>
                  <a:cubicBezTo>
                    <a:pt x="87545" y="-16131"/>
                    <a:pt x="2411" y="48507"/>
                    <a:pt x="47" y="126547"/>
                  </a:cubicBezTo>
                  <a:cubicBezTo>
                    <a:pt x="-2318" y="217987"/>
                    <a:pt x="85969" y="281049"/>
                    <a:pt x="150607" y="345687"/>
                  </a:cubicBezTo>
                  <a:cubicBezTo>
                    <a:pt x="275155" y="468658"/>
                    <a:pt x="335852" y="648385"/>
                    <a:pt x="316933" y="822594"/>
                  </a:cubicBezTo>
                  <a:cubicBezTo>
                    <a:pt x="369748" y="705930"/>
                    <a:pt x="402067" y="570346"/>
                    <a:pt x="401279" y="4426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448893" y="1450622"/>
              <a:ext cx="807082" cy="435409"/>
            </a:xfrm>
            <a:custGeom>
              <a:avLst/>
              <a:gdLst/>
              <a:ahLst/>
              <a:cxnLst/>
              <a:rect l="l" t="t" r="r" b="b"/>
              <a:pathLst>
                <a:path w="584842" h="315514" extrusionOk="0">
                  <a:moveTo>
                    <a:pt x="277415" y="198059"/>
                  </a:moveTo>
                  <a:cubicBezTo>
                    <a:pt x="234848" y="209883"/>
                    <a:pt x="194646" y="229590"/>
                    <a:pt x="150503" y="235896"/>
                  </a:cubicBezTo>
                  <a:cubicBezTo>
                    <a:pt x="93747" y="244567"/>
                    <a:pt x="28320" y="228802"/>
                    <a:pt x="6248" y="167316"/>
                  </a:cubicBezTo>
                  <a:cubicBezTo>
                    <a:pt x="-5576" y="134208"/>
                    <a:pt x="-58" y="97948"/>
                    <a:pt x="18072" y="68781"/>
                  </a:cubicBezTo>
                  <a:cubicBezTo>
                    <a:pt x="63004" y="-6105"/>
                    <a:pt x="148926" y="-5316"/>
                    <a:pt x="224601" y="4931"/>
                  </a:cubicBezTo>
                  <a:cubicBezTo>
                    <a:pt x="471331" y="38827"/>
                    <a:pt x="571442" y="272945"/>
                    <a:pt x="584843" y="315512"/>
                  </a:cubicBezTo>
                  <a:cubicBezTo>
                    <a:pt x="584843" y="316300"/>
                    <a:pt x="449259" y="150762"/>
                    <a:pt x="277415" y="19805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4" name="Google Shape;34;p2"/>
          <p:cNvSpPr/>
          <p:nvPr/>
        </p:nvSpPr>
        <p:spPr>
          <a:xfrm rot="-7451544">
            <a:off x="572724" y="5006105"/>
            <a:ext cx="571261" cy="1171007"/>
          </a:xfrm>
          <a:custGeom>
            <a:avLst/>
            <a:gdLst/>
            <a:ahLst/>
            <a:cxnLst/>
            <a:rect l="l" t="t" r="r" b="b"/>
            <a:pathLst>
              <a:path w="401292" h="822594" extrusionOk="0">
                <a:moveTo>
                  <a:pt x="401279" y="442645"/>
                </a:moveTo>
                <a:cubicBezTo>
                  <a:pt x="400491" y="299179"/>
                  <a:pt x="351618" y="151772"/>
                  <a:pt x="246777" y="54025"/>
                </a:cubicBezTo>
                <a:cubicBezTo>
                  <a:pt x="223129" y="31954"/>
                  <a:pt x="195539" y="11458"/>
                  <a:pt x="163220" y="3576"/>
                </a:cubicBezTo>
                <a:cubicBezTo>
                  <a:pt x="87545" y="-16131"/>
                  <a:pt x="2411" y="48507"/>
                  <a:pt x="47" y="126547"/>
                </a:cubicBezTo>
                <a:cubicBezTo>
                  <a:pt x="-2318" y="217987"/>
                  <a:pt x="85969" y="281049"/>
                  <a:pt x="150607" y="345687"/>
                </a:cubicBezTo>
                <a:cubicBezTo>
                  <a:pt x="275155" y="468658"/>
                  <a:pt x="335852" y="648385"/>
                  <a:pt x="316933" y="822594"/>
                </a:cubicBezTo>
                <a:cubicBezTo>
                  <a:pt x="369748" y="705930"/>
                  <a:pt x="402067" y="570346"/>
                  <a:pt x="401279" y="44264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2"/>
          <p:cNvSpPr/>
          <p:nvPr/>
        </p:nvSpPr>
        <p:spPr>
          <a:xfrm rot="-7451544">
            <a:off x="796177" y="5610134"/>
            <a:ext cx="832554" cy="449151"/>
          </a:xfrm>
          <a:custGeom>
            <a:avLst/>
            <a:gdLst/>
            <a:ahLst/>
            <a:cxnLst/>
            <a:rect l="l" t="t" r="r" b="b"/>
            <a:pathLst>
              <a:path w="584842" h="315514" extrusionOk="0">
                <a:moveTo>
                  <a:pt x="277415" y="198059"/>
                </a:moveTo>
                <a:cubicBezTo>
                  <a:pt x="234848" y="209883"/>
                  <a:pt x="194646" y="229590"/>
                  <a:pt x="150503" y="235896"/>
                </a:cubicBezTo>
                <a:cubicBezTo>
                  <a:pt x="93747" y="244567"/>
                  <a:pt x="28320" y="228802"/>
                  <a:pt x="6248" y="167316"/>
                </a:cubicBezTo>
                <a:cubicBezTo>
                  <a:pt x="-5576" y="134208"/>
                  <a:pt x="-58" y="97948"/>
                  <a:pt x="18072" y="68781"/>
                </a:cubicBezTo>
                <a:cubicBezTo>
                  <a:pt x="63004" y="-6105"/>
                  <a:pt x="148926" y="-5316"/>
                  <a:pt x="224601" y="4931"/>
                </a:cubicBezTo>
                <a:cubicBezTo>
                  <a:pt x="471331" y="38827"/>
                  <a:pt x="571442" y="272945"/>
                  <a:pt x="584843" y="315512"/>
                </a:cubicBezTo>
                <a:cubicBezTo>
                  <a:pt x="584843" y="316300"/>
                  <a:pt x="449259" y="150762"/>
                  <a:pt x="277415" y="19805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6" name="Google Shape;36;p2"/>
          <p:cNvGrpSpPr/>
          <p:nvPr/>
        </p:nvGrpSpPr>
        <p:grpSpPr>
          <a:xfrm rot="-1838053">
            <a:off x="553605" y="90788"/>
            <a:ext cx="2242379" cy="1205605"/>
            <a:chOff x="3448893" y="949065"/>
            <a:chExt cx="2173513" cy="1168580"/>
          </a:xfrm>
        </p:grpSpPr>
        <p:sp>
          <p:nvSpPr>
            <p:cNvPr id="37" name="Google Shape;37;p2"/>
            <p:cNvSpPr/>
            <p:nvPr/>
          </p:nvSpPr>
          <p:spPr>
            <a:xfrm>
              <a:off x="4498069" y="1640485"/>
              <a:ext cx="1124337" cy="477160"/>
            </a:xfrm>
            <a:custGeom>
              <a:avLst/>
              <a:gdLst/>
              <a:ahLst/>
              <a:cxnLst/>
              <a:rect l="l" t="t" r="r" b="b"/>
              <a:pathLst>
                <a:path w="814737" h="345768" extrusionOk="0">
                  <a:moveTo>
                    <a:pt x="804830" y="218856"/>
                  </a:moveTo>
                  <a:cubicBezTo>
                    <a:pt x="729155" y="367840"/>
                    <a:pt x="532086" y="146335"/>
                    <a:pt x="320040" y="184960"/>
                  </a:cubicBezTo>
                  <a:cubicBezTo>
                    <a:pt x="175786" y="210973"/>
                    <a:pt x="80404" y="251176"/>
                    <a:pt x="0" y="345769"/>
                  </a:cubicBezTo>
                  <a:cubicBezTo>
                    <a:pt x="409903" y="-232038"/>
                    <a:pt x="889963" y="51742"/>
                    <a:pt x="804830" y="21885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3963048" y="949065"/>
              <a:ext cx="553783" cy="1135180"/>
            </a:xfrm>
            <a:custGeom>
              <a:avLst/>
              <a:gdLst/>
              <a:ahLst/>
              <a:cxnLst/>
              <a:rect l="l" t="t" r="r" b="b"/>
              <a:pathLst>
                <a:path w="401292" h="822594" extrusionOk="0">
                  <a:moveTo>
                    <a:pt x="401279" y="442645"/>
                  </a:moveTo>
                  <a:cubicBezTo>
                    <a:pt x="400491" y="299179"/>
                    <a:pt x="351618" y="151772"/>
                    <a:pt x="246777" y="54025"/>
                  </a:cubicBezTo>
                  <a:cubicBezTo>
                    <a:pt x="223129" y="31954"/>
                    <a:pt x="195539" y="11458"/>
                    <a:pt x="163220" y="3576"/>
                  </a:cubicBezTo>
                  <a:cubicBezTo>
                    <a:pt x="87545" y="-16131"/>
                    <a:pt x="2411" y="48507"/>
                    <a:pt x="47" y="126547"/>
                  </a:cubicBezTo>
                  <a:cubicBezTo>
                    <a:pt x="-2318" y="217987"/>
                    <a:pt x="85969" y="281049"/>
                    <a:pt x="150607" y="345687"/>
                  </a:cubicBezTo>
                  <a:cubicBezTo>
                    <a:pt x="275155" y="468658"/>
                    <a:pt x="335852" y="648385"/>
                    <a:pt x="316933" y="822594"/>
                  </a:cubicBezTo>
                  <a:cubicBezTo>
                    <a:pt x="369748" y="705930"/>
                    <a:pt x="402067" y="570346"/>
                    <a:pt x="401279" y="44264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3448893" y="1450622"/>
              <a:ext cx="807082" cy="435409"/>
            </a:xfrm>
            <a:custGeom>
              <a:avLst/>
              <a:gdLst/>
              <a:ahLst/>
              <a:cxnLst/>
              <a:rect l="l" t="t" r="r" b="b"/>
              <a:pathLst>
                <a:path w="584842" h="315514" extrusionOk="0">
                  <a:moveTo>
                    <a:pt x="277415" y="198059"/>
                  </a:moveTo>
                  <a:cubicBezTo>
                    <a:pt x="234848" y="209883"/>
                    <a:pt x="194646" y="229590"/>
                    <a:pt x="150503" y="235896"/>
                  </a:cubicBezTo>
                  <a:cubicBezTo>
                    <a:pt x="93747" y="244567"/>
                    <a:pt x="28320" y="228802"/>
                    <a:pt x="6248" y="167316"/>
                  </a:cubicBezTo>
                  <a:cubicBezTo>
                    <a:pt x="-5576" y="134208"/>
                    <a:pt x="-58" y="97948"/>
                    <a:pt x="18072" y="68781"/>
                  </a:cubicBezTo>
                  <a:cubicBezTo>
                    <a:pt x="63004" y="-6105"/>
                    <a:pt x="148926" y="-5316"/>
                    <a:pt x="224601" y="4931"/>
                  </a:cubicBezTo>
                  <a:cubicBezTo>
                    <a:pt x="471331" y="38827"/>
                    <a:pt x="571442" y="272945"/>
                    <a:pt x="584843" y="315512"/>
                  </a:cubicBezTo>
                  <a:cubicBezTo>
                    <a:pt x="584843" y="316300"/>
                    <a:pt x="449259" y="150762"/>
                    <a:pt x="277415" y="19805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0" name="Google Shape;40;p2"/>
          <p:cNvSpPr/>
          <p:nvPr/>
        </p:nvSpPr>
        <p:spPr>
          <a:xfrm>
            <a:off x="1389964" y="4604396"/>
            <a:ext cx="2295387" cy="421902"/>
          </a:xfrm>
          <a:custGeom>
            <a:avLst/>
            <a:gdLst/>
            <a:ahLst/>
            <a:cxnLst/>
            <a:rect l="l" t="t" r="r" b="b"/>
            <a:pathLst>
              <a:path w="2223135" h="408622" extrusionOk="0">
                <a:moveTo>
                  <a:pt x="537210" y="0"/>
                </a:moveTo>
                <a:lnTo>
                  <a:pt x="2223135" y="0"/>
                </a:lnTo>
                <a:lnTo>
                  <a:pt x="1684973" y="408623"/>
                </a:lnTo>
                <a:lnTo>
                  <a:pt x="0" y="408623"/>
                </a:lnTo>
                <a:close/>
              </a:path>
            </a:pathLst>
          </a:custGeom>
          <a:solidFill>
            <a:srgbClr val="FFFFFF">
              <a:alpha val="5809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41;p2"/>
          <p:cNvSpPr/>
          <p:nvPr/>
        </p:nvSpPr>
        <p:spPr>
          <a:xfrm>
            <a:off x="3683632" y="4604396"/>
            <a:ext cx="1704329" cy="421902"/>
          </a:xfrm>
          <a:custGeom>
            <a:avLst/>
            <a:gdLst/>
            <a:ahLst/>
            <a:cxnLst/>
            <a:rect l="l" t="t" r="r" b="b"/>
            <a:pathLst>
              <a:path w="1650682" h="408622" extrusionOk="0">
                <a:moveTo>
                  <a:pt x="1122045" y="0"/>
                </a:moveTo>
                <a:lnTo>
                  <a:pt x="0" y="0"/>
                </a:lnTo>
                <a:lnTo>
                  <a:pt x="528638" y="408623"/>
                </a:lnTo>
                <a:lnTo>
                  <a:pt x="1650682" y="408623"/>
                </a:lnTo>
                <a:close/>
              </a:path>
            </a:pathLst>
          </a:custGeom>
          <a:solidFill>
            <a:srgbClr val="FFFFFF">
              <a:alpha val="245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0403040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ust title">
  <p:cSld name="Just title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"/>
          <p:cNvSpPr txBox="1">
            <a:spLocks noGrp="1"/>
          </p:cNvSpPr>
          <p:nvPr>
            <p:ph type="title"/>
          </p:nvPr>
        </p:nvSpPr>
        <p:spPr>
          <a:xfrm>
            <a:off x="415650" y="421105"/>
            <a:ext cx="11360700" cy="1230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2782509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orning Meeting">
  <p:cSld name="Morning Meeting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4"/>
          <p:cNvSpPr/>
          <p:nvPr/>
        </p:nvSpPr>
        <p:spPr>
          <a:xfrm>
            <a:off x="320275" y="6642648"/>
            <a:ext cx="1547241" cy="214959"/>
          </a:xfrm>
          <a:custGeom>
            <a:avLst/>
            <a:gdLst/>
            <a:ahLst/>
            <a:cxnLst/>
            <a:rect l="l" t="t" r="r" b="b"/>
            <a:pathLst>
              <a:path w="4724400" h="236219" extrusionOk="0">
                <a:moveTo>
                  <a:pt x="2362200" y="236220"/>
                </a:moveTo>
                <a:cubicBezTo>
                  <a:pt x="3663315" y="236220"/>
                  <a:pt x="4724400" y="182880"/>
                  <a:pt x="4724400" y="118110"/>
                </a:cubicBezTo>
                <a:cubicBezTo>
                  <a:pt x="4724400" y="52388"/>
                  <a:pt x="3663315" y="0"/>
                  <a:pt x="2362200" y="0"/>
                </a:cubicBezTo>
                <a:cubicBezTo>
                  <a:pt x="1061085" y="0"/>
                  <a:pt x="0" y="53340"/>
                  <a:pt x="0" y="118110"/>
                </a:cubicBezTo>
                <a:cubicBezTo>
                  <a:pt x="0" y="182880"/>
                  <a:pt x="1061085" y="236220"/>
                  <a:pt x="2362200" y="236220"/>
                </a:cubicBezTo>
                <a:close/>
              </a:path>
            </a:pathLst>
          </a:custGeom>
          <a:solidFill>
            <a:srgbClr val="000000">
              <a:alpha val="2346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4"/>
          <p:cNvSpPr txBox="1">
            <a:spLocks noGrp="1"/>
          </p:cNvSpPr>
          <p:nvPr>
            <p:ph type="title"/>
          </p:nvPr>
        </p:nvSpPr>
        <p:spPr>
          <a:xfrm>
            <a:off x="187050" y="192500"/>
            <a:ext cx="8436300" cy="1230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endParaRPr/>
          </a:p>
        </p:txBody>
      </p:sp>
      <p:sp>
        <p:nvSpPr>
          <p:cNvPr id="47" name="Google Shape;47;p4"/>
          <p:cNvSpPr/>
          <p:nvPr/>
        </p:nvSpPr>
        <p:spPr>
          <a:xfrm>
            <a:off x="8775833" y="1405013"/>
            <a:ext cx="3136200" cy="51537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4"/>
          <p:cNvSpPr/>
          <p:nvPr/>
        </p:nvSpPr>
        <p:spPr>
          <a:xfrm>
            <a:off x="8775833" y="1405013"/>
            <a:ext cx="3136200" cy="5153700"/>
          </a:xfrm>
          <a:prstGeom prst="frame">
            <a:avLst>
              <a:gd name="adj1" fmla="val 7678"/>
            </a:avLst>
          </a:pr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4"/>
          <p:cNvSpPr/>
          <p:nvPr/>
        </p:nvSpPr>
        <p:spPr>
          <a:xfrm>
            <a:off x="350875" y="1405013"/>
            <a:ext cx="4416900" cy="51537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4"/>
          <p:cNvSpPr/>
          <p:nvPr/>
        </p:nvSpPr>
        <p:spPr>
          <a:xfrm>
            <a:off x="351026" y="1405013"/>
            <a:ext cx="4416900" cy="5153700"/>
          </a:xfrm>
          <a:prstGeom prst="frame">
            <a:avLst>
              <a:gd name="adj1" fmla="val 4603"/>
            </a:avLst>
          </a:prstGeom>
          <a:solidFill>
            <a:schemeClr val="accent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4983689" y="1405006"/>
            <a:ext cx="3576300" cy="24822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4983689" y="4076524"/>
            <a:ext cx="3576300" cy="24822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4"/>
          <p:cNvSpPr/>
          <p:nvPr/>
        </p:nvSpPr>
        <p:spPr>
          <a:xfrm>
            <a:off x="4983689" y="1405006"/>
            <a:ext cx="3576300" cy="2482200"/>
          </a:xfrm>
          <a:prstGeom prst="frame">
            <a:avLst>
              <a:gd name="adj1" fmla="val 8314"/>
            </a:avLst>
          </a:prstGeom>
          <a:solidFill>
            <a:schemeClr val="accen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4"/>
          <p:cNvSpPr/>
          <p:nvPr/>
        </p:nvSpPr>
        <p:spPr>
          <a:xfrm>
            <a:off x="4983689" y="4076531"/>
            <a:ext cx="3576300" cy="2482200"/>
          </a:xfrm>
          <a:prstGeom prst="frame">
            <a:avLst>
              <a:gd name="adj1" fmla="val 8314"/>
            </a:avLst>
          </a:prstGeom>
          <a:solidFill>
            <a:schemeClr val="accent4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4"/>
          <p:cNvSpPr/>
          <p:nvPr/>
        </p:nvSpPr>
        <p:spPr>
          <a:xfrm>
            <a:off x="389450" y="5058900"/>
            <a:ext cx="1336800" cy="1336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6" name="Google Shape;56;p4"/>
          <p:cNvGrpSpPr/>
          <p:nvPr/>
        </p:nvGrpSpPr>
        <p:grpSpPr>
          <a:xfrm>
            <a:off x="810397" y="5341832"/>
            <a:ext cx="494906" cy="832412"/>
            <a:chOff x="3083744" y="1423529"/>
            <a:chExt cx="913447" cy="1536382"/>
          </a:xfrm>
        </p:grpSpPr>
        <p:sp>
          <p:nvSpPr>
            <p:cNvPr id="57" name="Google Shape;57;p4"/>
            <p:cNvSpPr/>
            <p:nvPr/>
          </p:nvSpPr>
          <p:spPr>
            <a:xfrm>
              <a:off x="3375209" y="2458896"/>
              <a:ext cx="330517" cy="439102"/>
            </a:xfrm>
            <a:custGeom>
              <a:avLst/>
              <a:gdLst/>
              <a:ahLst/>
              <a:cxnLst/>
              <a:rect l="l" t="t" r="r" b="b"/>
              <a:pathLst>
                <a:path w="330517" h="439102" extrusionOk="0">
                  <a:moveTo>
                    <a:pt x="0" y="0"/>
                  </a:moveTo>
                  <a:lnTo>
                    <a:pt x="330517" y="0"/>
                  </a:lnTo>
                  <a:lnTo>
                    <a:pt x="330517" y="439103"/>
                  </a:lnTo>
                  <a:lnTo>
                    <a:pt x="0" y="439103"/>
                  </a:lnTo>
                  <a:close/>
                </a:path>
              </a:pathLst>
            </a:custGeom>
            <a:solidFill>
              <a:srgbClr val="56484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58;p4"/>
            <p:cNvSpPr/>
            <p:nvPr/>
          </p:nvSpPr>
          <p:spPr>
            <a:xfrm>
              <a:off x="3375209" y="2502711"/>
              <a:ext cx="330517" cy="108584"/>
            </a:xfrm>
            <a:custGeom>
              <a:avLst/>
              <a:gdLst/>
              <a:ahLst/>
              <a:cxnLst/>
              <a:rect l="l" t="t" r="r" b="b"/>
              <a:pathLst>
                <a:path w="330517" h="108584" extrusionOk="0">
                  <a:moveTo>
                    <a:pt x="0" y="40957"/>
                  </a:moveTo>
                  <a:lnTo>
                    <a:pt x="330517" y="0"/>
                  </a:lnTo>
                  <a:lnTo>
                    <a:pt x="330517" y="66675"/>
                  </a:lnTo>
                  <a:lnTo>
                    <a:pt x="0" y="108585"/>
                  </a:lnTo>
                  <a:close/>
                </a:path>
              </a:pathLst>
            </a:custGeom>
            <a:solidFill>
              <a:srgbClr val="86736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59;p4"/>
            <p:cNvSpPr/>
            <p:nvPr/>
          </p:nvSpPr>
          <p:spPr>
            <a:xfrm>
              <a:off x="3375209" y="2625583"/>
              <a:ext cx="330517" cy="108585"/>
            </a:xfrm>
            <a:custGeom>
              <a:avLst/>
              <a:gdLst/>
              <a:ahLst/>
              <a:cxnLst/>
              <a:rect l="l" t="t" r="r" b="b"/>
              <a:pathLst>
                <a:path w="330517" h="108585" extrusionOk="0">
                  <a:moveTo>
                    <a:pt x="0" y="40958"/>
                  </a:moveTo>
                  <a:cubicBezTo>
                    <a:pt x="110490" y="27623"/>
                    <a:pt x="220027" y="13335"/>
                    <a:pt x="330517" y="0"/>
                  </a:cubicBezTo>
                  <a:cubicBezTo>
                    <a:pt x="330517" y="22860"/>
                    <a:pt x="330517" y="44767"/>
                    <a:pt x="330517" y="67628"/>
                  </a:cubicBezTo>
                  <a:cubicBezTo>
                    <a:pt x="220027" y="80963"/>
                    <a:pt x="110490" y="95250"/>
                    <a:pt x="0" y="108585"/>
                  </a:cubicBezTo>
                  <a:cubicBezTo>
                    <a:pt x="0" y="86678"/>
                    <a:pt x="0" y="63817"/>
                    <a:pt x="0" y="40958"/>
                  </a:cubicBezTo>
                  <a:close/>
                </a:path>
              </a:pathLst>
            </a:custGeom>
            <a:solidFill>
              <a:srgbClr val="86736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60;p4"/>
            <p:cNvSpPr/>
            <p:nvPr/>
          </p:nvSpPr>
          <p:spPr>
            <a:xfrm>
              <a:off x="3375209" y="2748456"/>
              <a:ext cx="330517" cy="109537"/>
            </a:xfrm>
            <a:custGeom>
              <a:avLst/>
              <a:gdLst/>
              <a:ahLst/>
              <a:cxnLst/>
              <a:rect l="l" t="t" r="r" b="b"/>
              <a:pathLst>
                <a:path w="330517" h="109537" extrusionOk="0">
                  <a:moveTo>
                    <a:pt x="0" y="41910"/>
                  </a:moveTo>
                  <a:lnTo>
                    <a:pt x="330517" y="0"/>
                  </a:lnTo>
                  <a:lnTo>
                    <a:pt x="330517" y="67627"/>
                  </a:lnTo>
                  <a:lnTo>
                    <a:pt x="0" y="109538"/>
                  </a:lnTo>
                  <a:close/>
                </a:path>
              </a:pathLst>
            </a:custGeom>
            <a:solidFill>
              <a:srgbClr val="86736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61;p4"/>
            <p:cNvSpPr/>
            <p:nvPr/>
          </p:nvSpPr>
          <p:spPr>
            <a:xfrm>
              <a:off x="3375209" y="2897999"/>
              <a:ext cx="330517" cy="61912"/>
            </a:xfrm>
            <a:custGeom>
              <a:avLst/>
              <a:gdLst/>
              <a:ahLst/>
              <a:cxnLst/>
              <a:rect l="l" t="t" r="r" b="b"/>
              <a:pathLst>
                <a:path w="330517" h="61912" extrusionOk="0">
                  <a:moveTo>
                    <a:pt x="81915" y="61913"/>
                  </a:moveTo>
                  <a:lnTo>
                    <a:pt x="247650" y="61913"/>
                  </a:lnTo>
                  <a:lnTo>
                    <a:pt x="33051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44F5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62;p4"/>
            <p:cNvSpPr/>
            <p:nvPr/>
          </p:nvSpPr>
          <p:spPr>
            <a:xfrm>
              <a:off x="3083744" y="1423529"/>
              <a:ext cx="913447" cy="1036320"/>
            </a:xfrm>
            <a:custGeom>
              <a:avLst/>
              <a:gdLst/>
              <a:ahLst/>
              <a:cxnLst/>
              <a:rect l="l" t="t" r="r" b="b"/>
              <a:pathLst>
                <a:path w="913447" h="1036320" extrusionOk="0">
                  <a:moveTo>
                    <a:pt x="456247" y="0"/>
                  </a:moveTo>
                  <a:cubicBezTo>
                    <a:pt x="708660" y="0"/>
                    <a:pt x="913447" y="204788"/>
                    <a:pt x="913447" y="457200"/>
                  </a:cubicBezTo>
                  <a:cubicBezTo>
                    <a:pt x="913447" y="613410"/>
                    <a:pt x="835342" y="750570"/>
                    <a:pt x="716280" y="833438"/>
                  </a:cubicBezTo>
                  <a:cubicBezTo>
                    <a:pt x="655320" y="875348"/>
                    <a:pt x="621982" y="940118"/>
                    <a:pt x="621982" y="1014413"/>
                  </a:cubicBezTo>
                  <a:lnTo>
                    <a:pt x="621982" y="1036320"/>
                  </a:lnTo>
                  <a:lnTo>
                    <a:pt x="291465" y="1036320"/>
                  </a:lnTo>
                  <a:lnTo>
                    <a:pt x="291465" y="1014413"/>
                  </a:lnTo>
                  <a:cubicBezTo>
                    <a:pt x="291465" y="940118"/>
                    <a:pt x="258127" y="876300"/>
                    <a:pt x="197167" y="833438"/>
                  </a:cubicBezTo>
                  <a:cubicBezTo>
                    <a:pt x="78105" y="750570"/>
                    <a:pt x="0" y="613410"/>
                    <a:pt x="0" y="457200"/>
                  </a:cubicBezTo>
                  <a:cubicBezTo>
                    <a:pt x="0" y="204788"/>
                    <a:pt x="203835" y="0"/>
                    <a:pt x="45624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" name="Google Shape;63;p4"/>
            <p:cNvSpPr/>
            <p:nvPr/>
          </p:nvSpPr>
          <p:spPr>
            <a:xfrm>
              <a:off x="3274244" y="1789289"/>
              <a:ext cx="532447" cy="669607"/>
            </a:xfrm>
            <a:custGeom>
              <a:avLst/>
              <a:gdLst/>
              <a:ahLst/>
              <a:cxnLst/>
              <a:rect l="l" t="t" r="r" b="b"/>
              <a:pathLst>
                <a:path w="532447" h="669607" extrusionOk="0">
                  <a:moveTo>
                    <a:pt x="303847" y="669607"/>
                  </a:moveTo>
                  <a:lnTo>
                    <a:pt x="303847" y="228600"/>
                  </a:lnTo>
                  <a:lnTo>
                    <a:pt x="228600" y="228600"/>
                  </a:lnTo>
                  <a:lnTo>
                    <a:pt x="228600" y="669607"/>
                  </a:lnTo>
                  <a:lnTo>
                    <a:pt x="178117" y="669607"/>
                  </a:lnTo>
                  <a:lnTo>
                    <a:pt x="178117" y="228600"/>
                  </a:lnTo>
                  <a:lnTo>
                    <a:pt x="114300" y="228600"/>
                  </a:lnTo>
                  <a:cubicBezTo>
                    <a:pt x="82867" y="228600"/>
                    <a:pt x="54292" y="216217"/>
                    <a:pt x="33338" y="195263"/>
                  </a:cubicBezTo>
                  <a:cubicBezTo>
                    <a:pt x="12382" y="174308"/>
                    <a:pt x="0" y="145733"/>
                    <a:pt x="0" y="114300"/>
                  </a:cubicBezTo>
                  <a:cubicBezTo>
                    <a:pt x="0" y="82867"/>
                    <a:pt x="12382" y="54292"/>
                    <a:pt x="33338" y="33338"/>
                  </a:cubicBezTo>
                  <a:cubicBezTo>
                    <a:pt x="54292" y="12382"/>
                    <a:pt x="82867" y="0"/>
                    <a:pt x="114300" y="0"/>
                  </a:cubicBezTo>
                  <a:cubicBezTo>
                    <a:pt x="145732" y="0"/>
                    <a:pt x="174307" y="12382"/>
                    <a:pt x="195263" y="33338"/>
                  </a:cubicBezTo>
                  <a:cubicBezTo>
                    <a:pt x="216217" y="54292"/>
                    <a:pt x="228600" y="82867"/>
                    <a:pt x="228600" y="114300"/>
                  </a:cubicBezTo>
                  <a:lnTo>
                    <a:pt x="228600" y="178117"/>
                  </a:lnTo>
                  <a:lnTo>
                    <a:pt x="303847" y="178117"/>
                  </a:lnTo>
                  <a:lnTo>
                    <a:pt x="303847" y="114300"/>
                  </a:lnTo>
                  <a:cubicBezTo>
                    <a:pt x="303847" y="82867"/>
                    <a:pt x="316230" y="54292"/>
                    <a:pt x="337185" y="33338"/>
                  </a:cubicBezTo>
                  <a:cubicBezTo>
                    <a:pt x="358140" y="12382"/>
                    <a:pt x="386715" y="0"/>
                    <a:pt x="418147" y="0"/>
                  </a:cubicBezTo>
                  <a:cubicBezTo>
                    <a:pt x="449580" y="0"/>
                    <a:pt x="478155" y="12382"/>
                    <a:pt x="499110" y="33338"/>
                  </a:cubicBezTo>
                  <a:cubicBezTo>
                    <a:pt x="520065" y="54292"/>
                    <a:pt x="532447" y="82867"/>
                    <a:pt x="532447" y="114300"/>
                  </a:cubicBezTo>
                  <a:cubicBezTo>
                    <a:pt x="532447" y="145733"/>
                    <a:pt x="520065" y="174308"/>
                    <a:pt x="499110" y="195263"/>
                  </a:cubicBezTo>
                  <a:cubicBezTo>
                    <a:pt x="478155" y="216217"/>
                    <a:pt x="449580" y="228600"/>
                    <a:pt x="418147" y="228600"/>
                  </a:cubicBezTo>
                  <a:lnTo>
                    <a:pt x="354330" y="228600"/>
                  </a:lnTo>
                  <a:lnTo>
                    <a:pt x="354330" y="669607"/>
                  </a:lnTo>
                  <a:lnTo>
                    <a:pt x="303847" y="669607"/>
                  </a:lnTo>
                  <a:lnTo>
                    <a:pt x="303847" y="669607"/>
                  </a:lnTo>
                  <a:close/>
                  <a:moveTo>
                    <a:pt x="354330" y="114300"/>
                  </a:moveTo>
                  <a:lnTo>
                    <a:pt x="354330" y="178117"/>
                  </a:lnTo>
                  <a:lnTo>
                    <a:pt x="418147" y="178117"/>
                  </a:lnTo>
                  <a:cubicBezTo>
                    <a:pt x="435292" y="178117"/>
                    <a:pt x="451485" y="170497"/>
                    <a:pt x="462915" y="159067"/>
                  </a:cubicBezTo>
                  <a:cubicBezTo>
                    <a:pt x="474345" y="147638"/>
                    <a:pt x="481965" y="131445"/>
                    <a:pt x="481965" y="114300"/>
                  </a:cubicBezTo>
                  <a:cubicBezTo>
                    <a:pt x="481965" y="97155"/>
                    <a:pt x="475297" y="80963"/>
                    <a:pt x="462915" y="69532"/>
                  </a:cubicBezTo>
                  <a:cubicBezTo>
                    <a:pt x="451485" y="58102"/>
                    <a:pt x="435292" y="50482"/>
                    <a:pt x="418147" y="50482"/>
                  </a:cubicBezTo>
                  <a:cubicBezTo>
                    <a:pt x="401003" y="50482"/>
                    <a:pt x="384810" y="57150"/>
                    <a:pt x="373380" y="69532"/>
                  </a:cubicBezTo>
                  <a:cubicBezTo>
                    <a:pt x="360997" y="80963"/>
                    <a:pt x="354330" y="96202"/>
                    <a:pt x="354330" y="114300"/>
                  </a:cubicBezTo>
                  <a:lnTo>
                    <a:pt x="354330" y="114300"/>
                  </a:lnTo>
                  <a:close/>
                  <a:moveTo>
                    <a:pt x="114300" y="178117"/>
                  </a:moveTo>
                  <a:lnTo>
                    <a:pt x="178117" y="178117"/>
                  </a:lnTo>
                  <a:lnTo>
                    <a:pt x="178117" y="114300"/>
                  </a:lnTo>
                  <a:cubicBezTo>
                    <a:pt x="178117" y="97155"/>
                    <a:pt x="171450" y="80963"/>
                    <a:pt x="159067" y="69532"/>
                  </a:cubicBezTo>
                  <a:cubicBezTo>
                    <a:pt x="147638" y="58102"/>
                    <a:pt x="131445" y="50482"/>
                    <a:pt x="114300" y="50482"/>
                  </a:cubicBezTo>
                  <a:cubicBezTo>
                    <a:pt x="97155" y="50482"/>
                    <a:pt x="80963" y="57150"/>
                    <a:pt x="69532" y="69532"/>
                  </a:cubicBezTo>
                  <a:cubicBezTo>
                    <a:pt x="58102" y="80963"/>
                    <a:pt x="50482" y="97155"/>
                    <a:pt x="50482" y="114300"/>
                  </a:cubicBezTo>
                  <a:cubicBezTo>
                    <a:pt x="50482" y="131445"/>
                    <a:pt x="57150" y="147638"/>
                    <a:pt x="69532" y="159067"/>
                  </a:cubicBezTo>
                  <a:cubicBezTo>
                    <a:pt x="80963" y="170497"/>
                    <a:pt x="96202" y="178117"/>
                    <a:pt x="114300" y="1781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4" name="Google Shape;64;p4"/>
          <p:cNvGrpSpPr/>
          <p:nvPr/>
        </p:nvGrpSpPr>
        <p:grpSpPr>
          <a:xfrm rot="5664003">
            <a:off x="1588635" y="5626140"/>
            <a:ext cx="711096" cy="382434"/>
            <a:chOff x="3448893" y="949065"/>
            <a:chExt cx="2173513" cy="1168580"/>
          </a:xfrm>
        </p:grpSpPr>
        <p:sp>
          <p:nvSpPr>
            <p:cNvPr id="65" name="Google Shape;65;p4"/>
            <p:cNvSpPr/>
            <p:nvPr/>
          </p:nvSpPr>
          <p:spPr>
            <a:xfrm>
              <a:off x="4498069" y="1640485"/>
              <a:ext cx="1124337" cy="477160"/>
            </a:xfrm>
            <a:custGeom>
              <a:avLst/>
              <a:gdLst/>
              <a:ahLst/>
              <a:cxnLst/>
              <a:rect l="l" t="t" r="r" b="b"/>
              <a:pathLst>
                <a:path w="814737" h="345768" extrusionOk="0">
                  <a:moveTo>
                    <a:pt x="804830" y="218856"/>
                  </a:moveTo>
                  <a:cubicBezTo>
                    <a:pt x="729155" y="367840"/>
                    <a:pt x="532086" y="146335"/>
                    <a:pt x="320040" y="184960"/>
                  </a:cubicBezTo>
                  <a:cubicBezTo>
                    <a:pt x="175786" y="210973"/>
                    <a:pt x="80404" y="251176"/>
                    <a:pt x="0" y="345769"/>
                  </a:cubicBezTo>
                  <a:cubicBezTo>
                    <a:pt x="409903" y="-232038"/>
                    <a:pt x="889963" y="51742"/>
                    <a:pt x="804830" y="21885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66;p4"/>
            <p:cNvSpPr/>
            <p:nvPr/>
          </p:nvSpPr>
          <p:spPr>
            <a:xfrm>
              <a:off x="3963048" y="949065"/>
              <a:ext cx="553783" cy="1135180"/>
            </a:xfrm>
            <a:custGeom>
              <a:avLst/>
              <a:gdLst/>
              <a:ahLst/>
              <a:cxnLst/>
              <a:rect l="l" t="t" r="r" b="b"/>
              <a:pathLst>
                <a:path w="401292" h="822594" extrusionOk="0">
                  <a:moveTo>
                    <a:pt x="401279" y="442645"/>
                  </a:moveTo>
                  <a:cubicBezTo>
                    <a:pt x="400491" y="299179"/>
                    <a:pt x="351618" y="151772"/>
                    <a:pt x="246777" y="54025"/>
                  </a:cubicBezTo>
                  <a:cubicBezTo>
                    <a:pt x="223129" y="31954"/>
                    <a:pt x="195539" y="11458"/>
                    <a:pt x="163220" y="3576"/>
                  </a:cubicBezTo>
                  <a:cubicBezTo>
                    <a:pt x="87545" y="-16131"/>
                    <a:pt x="2411" y="48507"/>
                    <a:pt x="47" y="126547"/>
                  </a:cubicBezTo>
                  <a:cubicBezTo>
                    <a:pt x="-2318" y="217987"/>
                    <a:pt x="85969" y="281049"/>
                    <a:pt x="150607" y="345687"/>
                  </a:cubicBezTo>
                  <a:cubicBezTo>
                    <a:pt x="275155" y="468658"/>
                    <a:pt x="335852" y="648385"/>
                    <a:pt x="316933" y="822594"/>
                  </a:cubicBezTo>
                  <a:cubicBezTo>
                    <a:pt x="369748" y="705930"/>
                    <a:pt x="402067" y="570346"/>
                    <a:pt x="401279" y="44264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4"/>
            <p:cNvSpPr/>
            <p:nvPr/>
          </p:nvSpPr>
          <p:spPr>
            <a:xfrm>
              <a:off x="3448893" y="1450622"/>
              <a:ext cx="807082" cy="435409"/>
            </a:xfrm>
            <a:custGeom>
              <a:avLst/>
              <a:gdLst/>
              <a:ahLst/>
              <a:cxnLst/>
              <a:rect l="l" t="t" r="r" b="b"/>
              <a:pathLst>
                <a:path w="584842" h="315514" extrusionOk="0">
                  <a:moveTo>
                    <a:pt x="277415" y="198059"/>
                  </a:moveTo>
                  <a:cubicBezTo>
                    <a:pt x="234848" y="209883"/>
                    <a:pt x="194646" y="229590"/>
                    <a:pt x="150503" y="235896"/>
                  </a:cubicBezTo>
                  <a:cubicBezTo>
                    <a:pt x="93747" y="244567"/>
                    <a:pt x="28320" y="228802"/>
                    <a:pt x="6248" y="167316"/>
                  </a:cubicBezTo>
                  <a:cubicBezTo>
                    <a:pt x="-5576" y="134208"/>
                    <a:pt x="-58" y="97948"/>
                    <a:pt x="18072" y="68781"/>
                  </a:cubicBezTo>
                  <a:cubicBezTo>
                    <a:pt x="63004" y="-6105"/>
                    <a:pt x="148926" y="-5316"/>
                    <a:pt x="224601" y="4931"/>
                  </a:cubicBezTo>
                  <a:cubicBezTo>
                    <a:pt x="471331" y="38827"/>
                    <a:pt x="571442" y="272945"/>
                    <a:pt x="584843" y="315512"/>
                  </a:cubicBezTo>
                  <a:cubicBezTo>
                    <a:pt x="584843" y="316300"/>
                    <a:pt x="449259" y="150762"/>
                    <a:pt x="277415" y="19805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8" name="Google Shape;68;p4"/>
          <p:cNvGrpSpPr/>
          <p:nvPr/>
        </p:nvGrpSpPr>
        <p:grpSpPr>
          <a:xfrm>
            <a:off x="458037" y="6236310"/>
            <a:ext cx="1268073" cy="539794"/>
            <a:chOff x="458037" y="6236310"/>
            <a:chExt cx="1268073" cy="539794"/>
          </a:xfrm>
        </p:grpSpPr>
        <p:grpSp>
          <p:nvGrpSpPr>
            <p:cNvPr id="69" name="Google Shape;69;p4"/>
            <p:cNvGrpSpPr/>
            <p:nvPr/>
          </p:nvGrpSpPr>
          <p:grpSpPr>
            <a:xfrm>
              <a:off x="633694" y="6236310"/>
              <a:ext cx="918764" cy="539794"/>
              <a:chOff x="4692026" y="4370063"/>
              <a:chExt cx="2807959" cy="1649737"/>
            </a:xfrm>
          </p:grpSpPr>
          <p:sp>
            <p:nvSpPr>
              <p:cNvPr id="70" name="Google Shape;70;p4"/>
              <p:cNvSpPr/>
              <p:nvPr/>
            </p:nvSpPr>
            <p:spPr>
              <a:xfrm>
                <a:off x="4692026" y="4370063"/>
                <a:ext cx="2807065" cy="1649730"/>
              </a:xfrm>
              <a:custGeom>
                <a:avLst/>
                <a:gdLst/>
                <a:ahLst/>
                <a:cxnLst/>
                <a:rect l="l" t="t" r="r" b="b"/>
                <a:pathLst>
                  <a:path w="1685925" h="1649730" extrusionOk="0">
                    <a:moveTo>
                      <a:pt x="0" y="0"/>
                    </a:moveTo>
                    <a:lnTo>
                      <a:pt x="1685925" y="0"/>
                    </a:lnTo>
                    <a:lnTo>
                      <a:pt x="1685925" y="1649730"/>
                    </a:lnTo>
                    <a:lnTo>
                      <a:pt x="0" y="164973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" name="Google Shape;71;p4"/>
              <p:cNvSpPr/>
              <p:nvPr/>
            </p:nvSpPr>
            <p:spPr>
              <a:xfrm>
                <a:off x="6377940" y="4370070"/>
                <a:ext cx="1122045" cy="1649730"/>
              </a:xfrm>
              <a:custGeom>
                <a:avLst/>
                <a:gdLst/>
                <a:ahLst/>
                <a:cxnLst/>
                <a:rect l="l" t="t" r="r" b="b"/>
                <a:pathLst>
                  <a:path w="1122045" h="1649730" extrusionOk="0">
                    <a:moveTo>
                      <a:pt x="0" y="0"/>
                    </a:moveTo>
                    <a:lnTo>
                      <a:pt x="1122045" y="0"/>
                    </a:lnTo>
                    <a:lnTo>
                      <a:pt x="1122045" y="1649730"/>
                    </a:lnTo>
                    <a:lnTo>
                      <a:pt x="0" y="1649730"/>
                    </a:lnTo>
                    <a:close/>
                  </a:path>
                </a:pathLst>
              </a:custGeom>
              <a:solidFill>
                <a:srgbClr val="000000">
                  <a:alpha val="162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2" name="Google Shape;72;p4"/>
            <p:cNvSpPr/>
            <p:nvPr/>
          </p:nvSpPr>
          <p:spPr>
            <a:xfrm>
              <a:off x="458037" y="6236448"/>
              <a:ext cx="728077" cy="133824"/>
            </a:xfrm>
            <a:custGeom>
              <a:avLst/>
              <a:gdLst/>
              <a:ahLst/>
              <a:cxnLst/>
              <a:rect l="l" t="t" r="r" b="b"/>
              <a:pathLst>
                <a:path w="2223135" h="408622" extrusionOk="0">
                  <a:moveTo>
                    <a:pt x="537210" y="0"/>
                  </a:moveTo>
                  <a:lnTo>
                    <a:pt x="2223135" y="0"/>
                  </a:lnTo>
                  <a:lnTo>
                    <a:pt x="1684973" y="408623"/>
                  </a:lnTo>
                  <a:lnTo>
                    <a:pt x="0" y="40862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73;p4"/>
            <p:cNvSpPr/>
            <p:nvPr/>
          </p:nvSpPr>
          <p:spPr>
            <a:xfrm>
              <a:off x="1185511" y="6236448"/>
              <a:ext cx="540598" cy="133824"/>
            </a:xfrm>
            <a:custGeom>
              <a:avLst/>
              <a:gdLst/>
              <a:ahLst/>
              <a:cxnLst/>
              <a:rect l="l" t="t" r="r" b="b"/>
              <a:pathLst>
                <a:path w="1650682" h="408622" extrusionOk="0">
                  <a:moveTo>
                    <a:pt x="1122045" y="0"/>
                  </a:moveTo>
                  <a:lnTo>
                    <a:pt x="0" y="0"/>
                  </a:lnTo>
                  <a:lnTo>
                    <a:pt x="528638" y="408623"/>
                  </a:lnTo>
                  <a:lnTo>
                    <a:pt x="1650682" y="40862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458037" y="6236448"/>
              <a:ext cx="728077" cy="133824"/>
            </a:xfrm>
            <a:custGeom>
              <a:avLst/>
              <a:gdLst/>
              <a:ahLst/>
              <a:cxnLst/>
              <a:rect l="l" t="t" r="r" b="b"/>
              <a:pathLst>
                <a:path w="2223135" h="408622" extrusionOk="0">
                  <a:moveTo>
                    <a:pt x="537210" y="0"/>
                  </a:moveTo>
                  <a:lnTo>
                    <a:pt x="2223135" y="0"/>
                  </a:lnTo>
                  <a:lnTo>
                    <a:pt x="1684973" y="408623"/>
                  </a:lnTo>
                  <a:lnTo>
                    <a:pt x="0" y="408623"/>
                  </a:lnTo>
                  <a:close/>
                </a:path>
              </a:pathLst>
            </a:custGeom>
            <a:solidFill>
              <a:srgbClr val="FFFFFF">
                <a:alpha val="5809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75;p4"/>
            <p:cNvSpPr/>
            <p:nvPr/>
          </p:nvSpPr>
          <p:spPr>
            <a:xfrm>
              <a:off x="1185511" y="6236448"/>
              <a:ext cx="540598" cy="133824"/>
            </a:xfrm>
            <a:custGeom>
              <a:avLst/>
              <a:gdLst/>
              <a:ahLst/>
              <a:cxnLst/>
              <a:rect l="l" t="t" r="r" b="b"/>
              <a:pathLst>
                <a:path w="1650682" h="408622" extrusionOk="0">
                  <a:moveTo>
                    <a:pt x="1122045" y="0"/>
                  </a:moveTo>
                  <a:lnTo>
                    <a:pt x="0" y="0"/>
                  </a:lnTo>
                  <a:lnTo>
                    <a:pt x="528638" y="408623"/>
                  </a:lnTo>
                  <a:lnTo>
                    <a:pt x="1650682" y="408623"/>
                  </a:lnTo>
                  <a:close/>
                </a:path>
              </a:pathLst>
            </a:custGeom>
            <a:solidFill>
              <a:srgbClr val="FFFFFF">
                <a:alpha val="245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6" name="Google Shape;76;p4"/>
          <p:cNvGrpSpPr/>
          <p:nvPr/>
        </p:nvGrpSpPr>
        <p:grpSpPr>
          <a:xfrm rot="2048666">
            <a:off x="10328088" y="208298"/>
            <a:ext cx="2242516" cy="1205679"/>
            <a:chOff x="3448893" y="949065"/>
            <a:chExt cx="2173513" cy="1168580"/>
          </a:xfrm>
        </p:grpSpPr>
        <p:sp>
          <p:nvSpPr>
            <p:cNvPr id="77" name="Google Shape;77;p4"/>
            <p:cNvSpPr/>
            <p:nvPr/>
          </p:nvSpPr>
          <p:spPr>
            <a:xfrm>
              <a:off x="4498069" y="1640485"/>
              <a:ext cx="1124337" cy="477160"/>
            </a:xfrm>
            <a:custGeom>
              <a:avLst/>
              <a:gdLst/>
              <a:ahLst/>
              <a:cxnLst/>
              <a:rect l="l" t="t" r="r" b="b"/>
              <a:pathLst>
                <a:path w="814737" h="345768" extrusionOk="0">
                  <a:moveTo>
                    <a:pt x="804830" y="218856"/>
                  </a:moveTo>
                  <a:cubicBezTo>
                    <a:pt x="729155" y="367840"/>
                    <a:pt x="532086" y="146335"/>
                    <a:pt x="320040" y="184960"/>
                  </a:cubicBezTo>
                  <a:cubicBezTo>
                    <a:pt x="175786" y="210973"/>
                    <a:pt x="80404" y="251176"/>
                    <a:pt x="0" y="345769"/>
                  </a:cubicBezTo>
                  <a:cubicBezTo>
                    <a:pt x="409903" y="-232038"/>
                    <a:pt x="889963" y="51742"/>
                    <a:pt x="804830" y="21885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78;p4"/>
            <p:cNvSpPr/>
            <p:nvPr/>
          </p:nvSpPr>
          <p:spPr>
            <a:xfrm>
              <a:off x="3963048" y="949065"/>
              <a:ext cx="553783" cy="1135180"/>
            </a:xfrm>
            <a:custGeom>
              <a:avLst/>
              <a:gdLst/>
              <a:ahLst/>
              <a:cxnLst/>
              <a:rect l="l" t="t" r="r" b="b"/>
              <a:pathLst>
                <a:path w="401292" h="822594" extrusionOk="0">
                  <a:moveTo>
                    <a:pt x="401279" y="442645"/>
                  </a:moveTo>
                  <a:cubicBezTo>
                    <a:pt x="400491" y="299179"/>
                    <a:pt x="351618" y="151772"/>
                    <a:pt x="246777" y="54025"/>
                  </a:cubicBezTo>
                  <a:cubicBezTo>
                    <a:pt x="223129" y="31954"/>
                    <a:pt x="195539" y="11458"/>
                    <a:pt x="163220" y="3576"/>
                  </a:cubicBezTo>
                  <a:cubicBezTo>
                    <a:pt x="87545" y="-16131"/>
                    <a:pt x="2411" y="48507"/>
                    <a:pt x="47" y="126547"/>
                  </a:cubicBezTo>
                  <a:cubicBezTo>
                    <a:pt x="-2318" y="217987"/>
                    <a:pt x="85969" y="281049"/>
                    <a:pt x="150607" y="345687"/>
                  </a:cubicBezTo>
                  <a:cubicBezTo>
                    <a:pt x="275155" y="468658"/>
                    <a:pt x="335852" y="648385"/>
                    <a:pt x="316933" y="822594"/>
                  </a:cubicBezTo>
                  <a:cubicBezTo>
                    <a:pt x="369748" y="705930"/>
                    <a:pt x="402067" y="570346"/>
                    <a:pt x="401279" y="4426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Google Shape;79;p4"/>
            <p:cNvSpPr/>
            <p:nvPr/>
          </p:nvSpPr>
          <p:spPr>
            <a:xfrm>
              <a:off x="3448893" y="1450622"/>
              <a:ext cx="807082" cy="435409"/>
            </a:xfrm>
            <a:custGeom>
              <a:avLst/>
              <a:gdLst/>
              <a:ahLst/>
              <a:cxnLst/>
              <a:rect l="l" t="t" r="r" b="b"/>
              <a:pathLst>
                <a:path w="584842" h="315514" extrusionOk="0">
                  <a:moveTo>
                    <a:pt x="277415" y="198059"/>
                  </a:moveTo>
                  <a:cubicBezTo>
                    <a:pt x="234848" y="209883"/>
                    <a:pt x="194646" y="229590"/>
                    <a:pt x="150503" y="235896"/>
                  </a:cubicBezTo>
                  <a:cubicBezTo>
                    <a:pt x="93747" y="244567"/>
                    <a:pt x="28320" y="228802"/>
                    <a:pt x="6248" y="167316"/>
                  </a:cubicBezTo>
                  <a:cubicBezTo>
                    <a:pt x="-5576" y="134208"/>
                    <a:pt x="-58" y="97948"/>
                    <a:pt x="18072" y="68781"/>
                  </a:cubicBezTo>
                  <a:cubicBezTo>
                    <a:pt x="63004" y="-6105"/>
                    <a:pt x="148926" y="-5316"/>
                    <a:pt x="224601" y="4931"/>
                  </a:cubicBezTo>
                  <a:cubicBezTo>
                    <a:pt x="471331" y="38827"/>
                    <a:pt x="571442" y="272945"/>
                    <a:pt x="584843" y="315512"/>
                  </a:cubicBezTo>
                  <a:cubicBezTo>
                    <a:pt x="584843" y="316300"/>
                    <a:pt x="449259" y="150762"/>
                    <a:pt x="277415" y="19805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7605592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0 DO NOT REMOVE · SlidesMania">
  <p:cSld name="100 DO NOT REMOVE · SlidesMania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oogle Shape;81;p5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2" name="Google Shape;82;p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83" name="Google Shape;83;p5">
              <a:hlinkClick r:id="rId2"/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65600" y="331100"/>
              <a:ext cx="5101466" cy="22012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4" name="Google Shape;84;p5"/>
            <p:cNvSpPr txBox="1"/>
            <p:nvPr/>
          </p:nvSpPr>
          <p:spPr>
            <a:xfrm>
              <a:off x="463500" y="2858061"/>
              <a:ext cx="8956500" cy="2442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600" b="1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Free </a:t>
              </a:r>
              <a:r>
                <a:rPr lang="en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themes and templates for </a:t>
              </a:r>
              <a:r>
                <a:rPr lang="en" sz="3600" b="1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Google Slides</a:t>
              </a:r>
              <a:r>
                <a:rPr lang="en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 or </a:t>
              </a:r>
              <a:r>
                <a:rPr lang="en" sz="3600" b="1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PowerPoint</a:t>
              </a:r>
              <a:endParaRPr sz="3600" b="1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1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1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000" b="1">
                  <a:solidFill>
                    <a:srgbClr val="FFCB25"/>
                  </a:solidFill>
                  <a:latin typeface="Poppins"/>
                  <a:ea typeface="Poppins"/>
                  <a:cs typeface="Poppins"/>
                  <a:sym typeface="Poppins"/>
                </a:rPr>
                <a:t>NOT to be sold as is or modified!</a:t>
              </a:r>
              <a:endParaRPr sz="3000" b="1">
                <a:solidFill>
                  <a:srgbClr val="FFCB25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7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Read </a:t>
              </a:r>
              <a:r>
                <a:rPr lang="en" sz="2700" u="sng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FAQ</a:t>
              </a:r>
              <a:r>
                <a:rPr lang="en" sz="4400" b="1">
                  <a:solidFill>
                    <a:srgbClr val="FFCB25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" sz="27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on slidesmania.com</a:t>
              </a:r>
              <a:endParaRPr sz="27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Do not remove the slidesmania.com text on the sides.</a:t>
              </a:r>
              <a:endParaRPr sz="20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cxnSp>
          <p:nvCxnSpPr>
            <p:cNvPr id="85" name="Google Shape;85;p5"/>
            <p:cNvCxnSpPr/>
            <p:nvPr/>
          </p:nvCxnSpPr>
          <p:spPr>
            <a:xfrm>
              <a:off x="10423367" y="5688858"/>
              <a:ext cx="1495200" cy="12900"/>
            </a:xfrm>
            <a:prstGeom prst="straightConnector1">
              <a:avLst/>
            </a:prstGeom>
            <a:noFill/>
            <a:ln w="38100" cap="flat" cmpd="sng">
              <a:solidFill>
                <a:srgbClr val="FFCB2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pic>
          <p:nvPicPr>
            <p:cNvPr id="86" name="Google Shape;86;p5">
              <a:hlinkClick r:id="rId5"/>
            </p:cNvPr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8982558" y="5912306"/>
              <a:ext cx="713232" cy="6378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7" name="Google Shape;87;p5">
              <a:hlinkClick r:id="rId7"/>
            </p:cNvPr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9764428" y="5916798"/>
              <a:ext cx="708660" cy="6288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8" name="Google Shape;88;p5">
              <a:hlinkClick r:id="rId9"/>
            </p:cNvPr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10541715" y="5905569"/>
              <a:ext cx="612648" cy="6243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9" name="Google Shape;89;p5">
              <a:hlinkClick r:id="rId11"/>
            </p:cNvPr>
            <p:cNvPicPr preferRelativeResize="0"/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>
              <a:off x="11219049" y="5916799"/>
              <a:ext cx="699516" cy="60192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0" name="Google Shape;90;p5"/>
            <p:cNvSpPr txBox="1"/>
            <p:nvPr/>
          </p:nvSpPr>
          <p:spPr>
            <a:xfrm>
              <a:off x="7072500" y="4813375"/>
              <a:ext cx="4915500" cy="100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b="1">
                  <a:solidFill>
                    <a:srgbClr val="252525"/>
                  </a:solidFill>
                  <a:latin typeface="Homemade Apple"/>
                  <a:ea typeface="Homemade Apple"/>
                  <a:cs typeface="Homemade Apple"/>
                  <a:sym typeface="Homemade Apple"/>
                </a:rPr>
                <a:t>Sharing is caring!</a:t>
              </a:r>
              <a:endParaRPr sz="2400" b="1">
                <a:solidFill>
                  <a:srgbClr val="252525"/>
                </a:solidFill>
                <a:latin typeface="Homemade Apple"/>
                <a:ea typeface="Homemade Apple"/>
                <a:cs typeface="Homemade Apple"/>
                <a:sym typeface="Homemade Apple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7961907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2 Intro">
  <p:cSld name="002 Intro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6"/>
          <p:cNvSpPr txBox="1">
            <a:spLocks noGrp="1"/>
          </p:cNvSpPr>
          <p:nvPr>
            <p:ph type="title"/>
          </p:nvPr>
        </p:nvSpPr>
        <p:spPr>
          <a:xfrm>
            <a:off x="694600" y="1608900"/>
            <a:ext cx="5322600" cy="1324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ldrich"/>
              <a:buNone/>
              <a:defRPr sz="7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93" name="Google Shape;93;p6"/>
          <p:cNvSpPr txBox="1">
            <a:spLocks noGrp="1"/>
          </p:cNvSpPr>
          <p:nvPr>
            <p:ph type="body" idx="1"/>
          </p:nvPr>
        </p:nvSpPr>
        <p:spPr>
          <a:xfrm>
            <a:off x="694575" y="3013200"/>
            <a:ext cx="5322600" cy="2235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94" name="Google Shape;94;p6"/>
          <p:cNvSpPr/>
          <p:nvPr/>
        </p:nvSpPr>
        <p:spPr>
          <a:xfrm rot="-2700000">
            <a:off x="6536437" y="784971"/>
            <a:ext cx="4877309" cy="4877309"/>
          </a:xfrm>
          <a:custGeom>
            <a:avLst/>
            <a:gdLst/>
            <a:ahLst/>
            <a:cxnLst/>
            <a:rect l="l" t="t" r="r" b="b"/>
            <a:pathLst>
              <a:path w="4724354" h="4724354" extrusionOk="0">
                <a:moveTo>
                  <a:pt x="4724355" y="2362177"/>
                </a:moveTo>
                <a:cubicBezTo>
                  <a:pt x="4724355" y="3666772"/>
                  <a:pt x="3666772" y="4724355"/>
                  <a:pt x="2362177" y="4724355"/>
                </a:cubicBezTo>
                <a:cubicBezTo>
                  <a:pt x="1057583" y="4724355"/>
                  <a:pt x="0" y="3666772"/>
                  <a:pt x="0" y="2362177"/>
                </a:cubicBezTo>
                <a:cubicBezTo>
                  <a:pt x="0" y="1057583"/>
                  <a:pt x="1057583" y="0"/>
                  <a:pt x="2362177" y="0"/>
                </a:cubicBezTo>
                <a:cubicBezTo>
                  <a:pt x="3666772" y="0"/>
                  <a:pt x="4724355" y="1057583"/>
                  <a:pt x="4724355" y="23621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5" name="Google Shape;95;p6"/>
          <p:cNvGrpSpPr/>
          <p:nvPr/>
        </p:nvGrpSpPr>
        <p:grpSpPr>
          <a:xfrm rot="3456507">
            <a:off x="10560490" y="1024313"/>
            <a:ext cx="2242479" cy="1205659"/>
            <a:chOff x="3448893" y="949065"/>
            <a:chExt cx="2173513" cy="1168580"/>
          </a:xfrm>
        </p:grpSpPr>
        <p:sp>
          <p:nvSpPr>
            <p:cNvPr id="96" name="Google Shape;96;p6"/>
            <p:cNvSpPr/>
            <p:nvPr/>
          </p:nvSpPr>
          <p:spPr>
            <a:xfrm>
              <a:off x="4498069" y="1640485"/>
              <a:ext cx="1124337" cy="477160"/>
            </a:xfrm>
            <a:custGeom>
              <a:avLst/>
              <a:gdLst/>
              <a:ahLst/>
              <a:cxnLst/>
              <a:rect l="l" t="t" r="r" b="b"/>
              <a:pathLst>
                <a:path w="814737" h="345768" extrusionOk="0">
                  <a:moveTo>
                    <a:pt x="804830" y="218856"/>
                  </a:moveTo>
                  <a:cubicBezTo>
                    <a:pt x="729155" y="367840"/>
                    <a:pt x="532086" y="146335"/>
                    <a:pt x="320040" y="184960"/>
                  </a:cubicBezTo>
                  <a:cubicBezTo>
                    <a:pt x="175786" y="210973"/>
                    <a:pt x="80404" y="251176"/>
                    <a:pt x="0" y="345769"/>
                  </a:cubicBezTo>
                  <a:cubicBezTo>
                    <a:pt x="409903" y="-232038"/>
                    <a:pt x="889963" y="51742"/>
                    <a:pt x="804830" y="21885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6"/>
            <p:cNvSpPr/>
            <p:nvPr/>
          </p:nvSpPr>
          <p:spPr>
            <a:xfrm>
              <a:off x="3963048" y="949065"/>
              <a:ext cx="553783" cy="1135180"/>
            </a:xfrm>
            <a:custGeom>
              <a:avLst/>
              <a:gdLst/>
              <a:ahLst/>
              <a:cxnLst/>
              <a:rect l="l" t="t" r="r" b="b"/>
              <a:pathLst>
                <a:path w="401292" h="822594" extrusionOk="0">
                  <a:moveTo>
                    <a:pt x="401279" y="442645"/>
                  </a:moveTo>
                  <a:cubicBezTo>
                    <a:pt x="400491" y="299179"/>
                    <a:pt x="351618" y="151772"/>
                    <a:pt x="246777" y="54025"/>
                  </a:cubicBezTo>
                  <a:cubicBezTo>
                    <a:pt x="223129" y="31954"/>
                    <a:pt x="195539" y="11458"/>
                    <a:pt x="163220" y="3576"/>
                  </a:cubicBezTo>
                  <a:cubicBezTo>
                    <a:pt x="87545" y="-16131"/>
                    <a:pt x="2411" y="48507"/>
                    <a:pt x="47" y="126547"/>
                  </a:cubicBezTo>
                  <a:cubicBezTo>
                    <a:pt x="-2318" y="217987"/>
                    <a:pt x="85969" y="281049"/>
                    <a:pt x="150607" y="345687"/>
                  </a:cubicBezTo>
                  <a:cubicBezTo>
                    <a:pt x="275155" y="468658"/>
                    <a:pt x="335852" y="648385"/>
                    <a:pt x="316933" y="822594"/>
                  </a:cubicBezTo>
                  <a:cubicBezTo>
                    <a:pt x="369748" y="705930"/>
                    <a:pt x="402067" y="570346"/>
                    <a:pt x="401279" y="4426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98;p6"/>
            <p:cNvSpPr/>
            <p:nvPr/>
          </p:nvSpPr>
          <p:spPr>
            <a:xfrm>
              <a:off x="3448893" y="1450622"/>
              <a:ext cx="807082" cy="435409"/>
            </a:xfrm>
            <a:custGeom>
              <a:avLst/>
              <a:gdLst/>
              <a:ahLst/>
              <a:cxnLst/>
              <a:rect l="l" t="t" r="r" b="b"/>
              <a:pathLst>
                <a:path w="584842" h="315514" extrusionOk="0">
                  <a:moveTo>
                    <a:pt x="277415" y="198059"/>
                  </a:moveTo>
                  <a:cubicBezTo>
                    <a:pt x="234848" y="209883"/>
                    <a:pt x="194646" y="229590"/>
                    <a:pt x="150503" y="235896"/>
                  </a:cubicBezTo>
                  <a:cubicBezTo>
                    <a:pt x="93747" y="244567"/>
                    <a:pt x="28320" y="228802"/>
                    <a:pt x="6248" y="167316"/>
                  </a:cubicBezTo>
                  <a:cubicBezTo>
                    <a:pt x="-5576" y="134208"/>
                    <a:pt x="-58" y="97948"/>
                    <a:pt x="18072" y="68781"/>
                  </a:cubicBezTo>
                  <a:cubicBezTo>
                    <a:pt x="63004" y="-6105"/>
                    <a:pt x="148926" y="-5316"/>
                    <a:pt x="224601" y="4931"/>
                  </a:cubicBezTo>
                  <a:cubicBezTo>
                    <a:pt x="471331" y="38827"/>
                    <a:pt x="571442" y="272945"/>
                    <a:pt x="584843" y="315512"/>
                  </a:cubicBezTo>
                  <a:cubicBezTo>
                    <a:pt x="584843" y="316300"/>
                    <a:pt x="449259" y="150762"/>
                    <a:pt x="277415" y="19805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9" name="Google Shape;99;p6"/>
          <p:cNvSpPr/>
          <p:nvPr/>
        </p:nvSpPr>
        <p:spPr>
          <a:xfrm rot="-7451544">
            <a:off x="6153249" y="4648330"/>
            <a:ext cx="571261" cy="1171007"/>
          </a:xfrm>
          <a:custGeom>
            <a:avLst/>
            <a:gdLst/>
            <a:ahLst/>
            <a:cxnLst/>
            <a:rect l="l" t="t" r="r" b="b"/>
            <a:pathLst>
              <a:path w="401292" h="822594" extrusionOk="0">
                <a:moveTo>
                  <a:pt x="401279" y="442645"/>
                </a:moveTo>
                <a:cubicBezTo>
                  <a:pt x="400491" y="299179"/>
                  <a:pt x="351618" y="151772"/>
                  <a:pt x="246777" y="54025"/>
                </a:cubicBezTo>
                <a:cubicBezTo>
                  <a:pt x="223129" y="31954"/>
                  <a:pt x="195539" y="11458"/>
                  <a:pt x="163220" y="3576"/>
                </a:cubicBezTo>
                <a:cubicBezTo>
                  <a:pt x="87545" y="-16131"/>
                  <a:pt x="2411" y="48507"/>
                  <a:pt x="47" y="126547"/>
                </a:cubicBezTo>
                <a:cubicBezTo>
                  <a:pt x="-2318" y="217987"/>
                  <a:pt x="85969" y="281049"/>
                  <a:pt x="150607" y="345687"/>
                </a:cubicBezTo>
                <a:cubicBezTo>
                  <a:pt x="275155" y="468658"/>
                  <a:pt x="335852" y="648385"/>
                  <a:pt x="316933" y="822594"/>
                </a:cubicBezTo>
                <a:cubicBezTo>
                  <a:pt x="369748" y="705930"/>
                  <a:pt x="402067" y="570346"/>
                  <a:pt x="401279" y="44264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6"/>
          <p:cNvSpPr/>
          <p:nvPr/>
        </p:nvSpPr>
        <p:spPr>
          <a:xfrm rot="-7451544">
            <a:off x="6376702" y="5252359"/>
            <a:ext cx="832554" cy="449151"/>
          </a:xfrm>
          <a:custGeom>
            <a:avLst/>
            <a:gdLst/>
            <a:ahLst/>
            <a:cxnLst/>
            <a:rect l="l" t="t" r="r" b="b"/>
            <a:pathLst>
              <a:path w="584842" h="315514" extrusionOk="0">
                <a:moveTo>
                  <a:pt x="277415" y="198059"/>
                </a:moveTo>
                <a:cubicBezTo>
                  <a:pt x="234848" y="209883"/>
                  <a:pt x="194646" y="229590"/>
                  <a:pt x="150503" y="235896"/>
                </a:cubicBezTo>
                <a:cubicBezTo>
                  <a:pt x="93747" y="244567"/>
                  <a:pt x="28320" y="228802"/>
                  <a:pt x="6248" y="167316"/>
                </a:cubicBezTo>
                <a:cubicBezTo>
                  <a:pt x="-5576" y="134208"/>
                  <a:pt x="-58" y="97948"/>
                  <a:pt x="18072" y="68781"/>
                </a:cubicBezTo>
                <a:cubicBezTo>
                  <a:pt x="63004" y="-6105"/>
                  <a:pt x="148926" y="-5316"/>
                  <a:pt x="224601" y="4931"/>
                </a:cubicBezTo>
                <a:cubicBezTo>
                  <a:pt x="471331" y="38827"/>
                  <a:pt x="571442" y="272945"/>
                  <a:pt x="584843" y="315512"/>
                </a:cubicBezTo>
                <a:cubicBezTo>
                  <a:pt x="584843" y="316300"/>
                  <a:pt x="449259" y="150762"/>
                  <a:pt x="277415" y="19805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1" name="Google Shape;101;p6"/>
          <p:cNvGrpSpPr/>
          <p:nvPr/>
        </p:nvGrpSpPr>
        <p:grpSpPr>
          <a:xfrm rot="-3566290">
            <a:off x="5467527" y="559169"/>
            <a:ext cx="2242471" cy="1205655"/>
            <a:chOff x="3448893" y="949065"/>
            <a:chExt cx="2173513" cy="1168580"/>
          </a:xfrm>
        </p:grpSpPr>
        <p:sp>
          <p:nvSpPr>
            <p:cNvPr id="102" name="Google Shape;102;p6"/>
            <p:cNvSpPr/>
            <p:nvPr/>
          </p:nvSpPr>
          <p:spPr>
            <a:xfrm>
              <a:off x="4498069" y="1640485"/>
              <a:ext cx="1124337" cy="477160"/>
            </a:xfrm>
            <a:custGeom>
              <a:avLst/>
              <a:gdLst/>
              <a:ahLst/>
              <a:cxnLst/>
              <a:rect l="l" t="t" r="r" b="b"/>
              <a:pathLst>
                <a:path w="814737" h="345768" extrusionOk="0">
                  <a:moveTo>
                    <a:pt x="804830" y="218856"/>
                  </a:moveTo>
                  <a:cubicBezTo>
                    <a:pt x="729155" y="367840"/>
                    <a:pt x="532086" y="146335"/>
                    <a:pt x="320040" y="184960"/>
                  </a:cubicBezTo>
                  <a:cubicBezTo>
                    <a:pt x="175786" y="210973"/>
                    <a:pt x="80404" y="251176"/>
                    <a:pt x="0" y="345769"/>
                  </a:cubicBezTo>
                  <a:cubicBezTo>
                    <a:pt x="409903" y="-232038"/>
                    <a:pt x="889963" y="51742"/>
                    <a:pt x="804830" y="21885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6"/>
            <p:cNvSpPr/>
            <p:nvPr/>
          </p:nvSpPr>
          <p:spPr>
            <a:xfrm>
              <a:off x="3963048" y="949065"/>
              <a:ext cx="553783" cy="1135180"/>
            </a:xfrm>
            <a:custGeom>
              <a:avLst/>
              <a:gdLst/>
              <a:ahLst/>
              <a:cxnLst/>
              <a:rect l="l" t="t" r="r" b="b"/>
              <a:pathLst>
                <a:path w="401292" h="822594" extrusionOk="0">
                  <a:moveTo>
                    <a:pt x="401279" y="442645"/>
                  </a:moveTo>
                  <a:cubicBezTo>
                    <a:pt x="400491" y="299179"/>
                    <a:pt x="351618" y="151772"/>
                    <a:pt x="246777" y="54025"/>
                  </a:cubicBezTo>
                  <a:cubicBezTo>
                    <a:pt x="223129" y="31954"/>
                    <a:pt x="195539" y="11458"/>
                    <a:pt x="163220" y="3576"/>
                  </a:cubicBezTo>
                  <a:cubicBezTo>
                    <a:pt x="87545" y="-16131"/>
                    <a:pt x="2411" y="48507"/>
                    <a:pt x="47" y="126547"/>
                  </a:cubicBezTo>
                  <a:cubicBezTo>
                    <a:pt x="-2318" y="217987"/>
                    <a:pt x="85969" y="281049"/>
                    <a:pt x="150607" y="345687"/>
                  </a:cubicBezTo>
                  <a:cubicBezTo>
                    <a:pt x="275155" y="468658"/>
                    <a:pt x="335852" y="648385"/>
                    <a:pt x="316933" y="822594"/>
                  </a:cubicBezTo>
                  <a:cubicBezTo>
                    <a:pt x="369748" y="705930"/>
                    <a:pt x="402067" y="570346"/>
                    <a:pt x="401279" y="44264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6"/>
            <p:cNvSpPr/>
            <p:nvPr/>
          </p:nvSpPr>
          <p:spPr>
            <a:xfrm>
              <a:off x="3448893" y="1450622"/>
              <a:ext cx="807082" cy="435409"/>
            </a:xfrm>
            <a:custGeom>
              <a:avLst/>
              <a:gdLst/>
              <a:ahLst/>
              <a:cxnLst/>
              <a:rect l="l" t="t" r="r" b="b"/>
              <a:pathLst>
                <a:path w="584842" h="315514" extrusionOk="0">
                  <a:moveTo>
                    <a:pt x="277415" y="198059"/>
                  </a:moveTo>
                  <a:cubicBezTo>
                    <a:pt x="234848" y="209883"/>
                    <a:pt x="194646" y="229590"/>
                    <a:pt x="150503" y="235896"/>
                  </a:cubicBezTo>
                  <a:cubicBezTo>
                    <a:pt x="93747" y="244567"/>
                    <a:pt x="28320" y="228802"/>
                    <a:pt x="6248" y="167316"/>
                  </a:cubicBezTo>
                  <a:cubicBezTo>
                    <a:pt x="-5576" y="134208"/>
                    <a:pt x="-58" y="97948"/>
                    <a:pt x="18072" y="68781"/>
                  </a:cubicBezTo>
                  <a:cubicBezTo>
                    <a:pt x="63004" y="-6105"/>
                    <a:pt x="148926" y="-5316"/>
                    <a:pt x="224601" y="4931"/>
                  </a:cubicBezTo>
                  <a:cubicBezTo>
                    <a:pt x="471331" y="38827"/>
                    <a:pt x="571442" y="272945"/>
                    <a:pt x="584843" y="315512"/>
                  </a:cubicBezTo>
                  <a:cubicBezTo>
                    <a:pt x="584843" y="316300"/>
                    <a:pt x="449259" y="150762"/>
                    <a:pt x="277415" y="19805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5" name="Google Shape;105;p6"/>
          <p:cNvSpPr/>
          <p:nvPr/>
        </p:nvSpPr>
        <p:spPr>
          <a:xfrm>
            <a:off x="6373127" y="6226691"/>
            <a:ext cx="4877943" cy="243896"/>
          </a:xfrm>
          <a:custGeom>
            <a:avLst/>
            <a:gdLst/>
            <a:ahLst/>
            <a:cxnLst/>
            <a:rect l="l" t="t" r="r" b="b"/>
            <a:pathLst>
              <a:path w="4724400" h="236219" extrusionOk="0">
                <a:moveTo>
                  <a:pt x="2362200" y="236220"/>
                </a:moveTo>
                <a:cubicBezTo>
                  <a:pt x="3663315" y="236220"/>
                  <a:pt x="4724400" y="182880"/>
                  <a:pt x="4724400" y="118110"/>
                </a:cubicBezTo>
                <a:cubicBezTo>
                  <a:pt x="4724400" y="52388"/>
                  <a:pt x="3663315" y="0"/>
                  <a:pt x="2362200" y="0"/>
                </a:cubicBezTo>
                <a:cubicBezTo>
                  <a:pt x="1061085" y="0"/>
                  <a:pt x="0" y="53340"/>
                  <a:pt x="0" y="118110"/>
                </a:cubicBezTo>
                <a:cubicBezTo>
                  <a:pt x="0" y="182880"/>
                  <a:pt x="1061085" y="236220"/>
                  <a:pt x="2362200" y="236220"/>
                </a:cubicBezTo>
                <a:close/>
              </a:path>
            </a:pathLst>
          </a:custGeom>
          <a:solidFill>
            <a:srgbClr val="000000">
              <a:alpha val="2346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7522451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3 Talking Points">
  <p:cSld name="003 Talking Points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"/>
          <p:cNvSpPr txBox="1">
            <a:spLocks noGrp="1"/>
          </p:cNvSpPr>
          <p:nvPr>
            <p:ph type="title"/>
          </p:nvPr>
        </p:nvSpPr>
        <p:spPr>
          <a:xfrm>
            <a:off x="415600" y="4409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08" name="Google Shape;108;p7"/>
          <p:cNvSpPr txBox="1">
            <a:spLocks noGrp="1"/>
          </p:cNvSpPr>
          <p:nvPr>
            <p:ph type="body" idx="1"/>
          </p:nvPr>
        </p:nvSpPr>
        <p:spPr>
          <a:xfrm>
            <a:off x="2731600" y="2342250"/>
            <a:ext cx="3334200" cy="1683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09" name="Google Shape;109;p7"/>
          <p:cNvSpPr txBox="1">
            <a:spLocks noGrp="1"/>
          </p:cNvSpPr>
          <p:nvPr>
            <p:ph type="body" idx="2"/>
          </p:nvPr>
        </p:nvSpPr>
        <p:spPr>
          <a:xfrm>
            <a:off x="2731600" y="4432775"/>
            <a:ext cx="3334200" cy="1683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10" name="Google Shape;110;p7"/>
          <p:cNvSpPr txBox="1">
            <a:spLocks noGrp="1"/>
          </p:cNvSpPr>
          <p:nvPr>
            <p:ph type="body" idx="3"/>
          </p:nvPr>
        </p:nvSpPr>
        <p:spPr>
          <a:xfrm>
            <a:off x="8072289" y="2342250"/>
            <a:ext cx="3334200" cy="1683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11" name="Google Shape;111;p7"/>
          <p:cNvSpPr txBox="1">
            <a:spLocks noGrp="1"/>
          </p:cNvSpPr>
          <p:nvPr>
            <p:ph type="body" idx="4"/>
          </p:nvPr>
        </p:nvSpPr>
        <p:spPr>
          <a:xfrm>
            <a:off x="8072289" y="4432775"/>
            <a:ext cx="3334200" cy="1683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6517056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4 Section Title">
  <p:cSld name="004 Section Title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8"/>
          <p:cNvSpPr txBox="1">
            <a:spLocks noGrp="1"/>
          </p:cNvSpPr>
          <p:nvPr>
            <p:ph type="title"/>
          </p:nvPr>
        </p:nvSpPr>
        <p:spPr>
          <a:xfrm>
            <a:off x="481867" y="965000"/>
            <a:ext cx="3653700" cy="4678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9pPr>
          </a:lstStyle>
          <a:p>
            <a:endParaRPr/>
          </a:p>
        </p:txBody>
      </p:sp>
      <p:sp>
        <p:nvSpPr>
          <p:cNvPr id="114" name="Google Shape;114;p8"/>
          <p:cNvSpPr txBox="1">
            <a:spLocks noGrp="1"/>
          </p:cNvSpPr>
          <p:nvPr>
            <p:ph type="subTitle" idx="1"/>
          </p:nvPr>
        </p:nvSpPr>
        <p:spPr>
          <a:xfrm>
            <a:off x="4406700" y="2031800"/>
            <a:ext cx="68319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Patrick Hand"/>
              <a:buNone/>
              <a:defRPr sz="3600" b="1"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3600"/>
              <a:buNone/>
              <a:defRPr sz="3600" b="1"/>
            </a:lvl9pPr>
          </a:lstStyle>
          <a:p>
            <a:endParaRPr/>
          </a:p>
        </p:txBody>
      </p:sp>
      <p:sp>
        <p:nvSpPr>
          <p:cNvPr id="115" name="Google Shape;115;p8"/>
          <p:cNvSpPr txBox="1">
            <a:spLocks noGrp="1"/>
          </p:cNvSpPr>
          <p:nvPr>
            <p:ph type="body" idx="2"/>
          </p:nvPr>
        </p:nvSpPr>
        <p:spPr>
          <a:xfrm>
            <a:off x="4386975" y="2965625"/>
            <a:ext cx="6820500" cy="20751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16" name="Google Shape;116;p8"/>
          <p:cNvSpPr/>
          <p:nvPr/>
        </p:nvSpPr>
        <p:spPr>
          <a:xfrm rot="-2956710">
            <a:off x="766221" y="1905573"/>
            <a:ext cx="570521" cy="1169491"/>
          </a:xfrm>
          <a:custGeom>
            <a:avLst/>
            <a:gdLst/>
            <a:ahLst/>
            <a:cxnLst/>
            <a:rect l="l" t="t" r="r" b="b"/>
            <a:pathLst>
              <a:path w="401292" h="822594" extrusionOk="0">
                <a:moveTo>
                  <a:pt x="401279" y="442645"/>
                </a:moveTo>
                <a:cubicBezTo>
                  <a:pt x="400491" y="299179"/>
                  <a:pt x="351618" y="151772"/>
                  <a:pt x="246777" y="54025"/>
                </a:cubicBezTo>
                <a:cubicBezTo>
                  <a:pt x="223129" y="31954"/>
                  <a:pt x="195539" y="11458"/>
                  <a:pt x="163220" y="3576"/>
                </a:cubicBezTo>
                <a:cubicBezTo>
                  <a:pt x="87545" y="-16131"/>
                  <a:pt x="2411" y="48507"/>
                  <a:pt x="47" y="126547"/>
                </a:cubicBezTo>
                <a:cubicBezTo>
                  <a:pt x="-2318" y="217987"/>
                  <a:pt x="85969" y="281049"/>
                  <a:pt x="150607" y="345687"/>
                </a:cubicBezTo>
                <a:cubicBezTo>
                  <a:pt x="275155" y="468658"/>
                  <a:pt x="335852" y="648385"/>
                  <a:pt x="316933" y="822594"/>
                </a:cubicBezTo>
                <a:cubicBezTo>
                  <a:pt x="369748" y="705930"/>
                  <a:pt x="402067" y="570346"/>
                  <a:pt x="401279" y="44264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8"/>
          <p:cNvSpPr/>
          <p:nvPr/>
        </p:nvSpPr>
        <p:spPr>
          <a:xfrm rot="-2956710">
            <a:off x="494028" y="2671597"/>
            <a:ext cx="831476" cy="448570"/>
          </a:xfrm>
          <a:custGeom>
            <a:avLst/>
            <a:gdLst/>
            <a:ahLst/>
            <a:cxnLst/>
            <a:rect l="l" t="t" r="r" b="b"/>
            <a:pathLst>
              <a:path w="584842" h="315514" extrusionOk="0">
                <a:moveTo>
                  <a:pt x="277415" y="198059"/>
                </a:moveTo>
                <a:cubicBezTo>
                  <a:pt x="234848" y="209883"/>
                  <a:pt x="194646" y="229590"/>
                  <a:pt x="150503" y="235896"/>
                </a:cubicBezTo>
                <a:cubicBezTo>
                  <a:pt x="93747" y="244567"/>
                  <a:pt x="28320" y="228802"/>
                  <a:pt x="6248" y="167316"/>
                </a:cubicBezTo>
                <a:cubicBezTo>
                  <a:pt x="-5576" y="134208"/>
                  <a:pt x="-58" y="97948"/>
                  <a:pt x="18072" y="68781"/>
                </a:cubicBezTo>
                <a:cubicBezTo>
                  <a:pt x="63004" y="-6105"/>
                  <a:pt x="148926" y="-5316"/>
                  <a:pt x="224601" y="4931"/>
                </a:cubicBezTo>
                <a:cubicBezTo>
                  <a:pt x="471331" y="38827"/>
                  <a:pt x="571442" y="272945"/>
                  <a:pt x="584843" y="315512"/>
                </a:cubicBezTo>
                <a:cubicBezTo>
                  <a:pt x="584843" y="316300"/>
                  <a:pt x="449259" y="150762"/>
                  <a:pt x="277415" y="19805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8" name="Google Shape;118;p8"/>
          <p:cNvGrpSpPr/>
          <p:nvPr/>
        </p:nvGrpSpPr>
        <p:grpSpPr>
          <a:xfrm rot="2700000">
            <a:off x="10266435" y="196328"/>
            <a:ext cx="2020292" cy="1442535"/>
            <a:chOff x="3509104" y="949065"/>
            <a:chExt cx="1958007" cy="1398062"/>
          </a:xfrm>
        </p:grpSpPr>
        <p:sp>
          <p:nvSpPr>
            <p:cNvPr id="119" name="Google Shape;119;p8"/>
            <p:cNvSpPr/>
            <p:nvPr/>
          </p:nvSpPr>
          <p:spPr>
            <a:xfrm rot="-1931549">
              <a:off x="4302435" y="1607360"/>
              <a:ext cx="1124007" cy="477020"/>
            </a:xfrm>
            <a:custGeom>
              <a:avLst/>
              <a:gdLst/>
              <a:ahLst/>
              <a:cxnLst/>
              <a:rect l="l" t="t" r="r" b="b"/>
              <a:pathLst>
                <a:path w="814737" h="345768" extrusionOk="0">
                  <a:moveTo>
                    <a:pt x="804830" y="218856"/>
                  </a:moveTo>
                  <a:cubicBezTo>
                    <a:pt x="729155" y="367840"/>
                    <a:pt x="532086" y="146335"/>
                    <a:pt x="320040" y="184960"/>
                  </a:cubicBezTo>
                  <a:cubicBezTo>
                    <a:pt x="175786" y="210973"/>
                    <a:pt x="80404" y="251176"/>
                    <a:pt x="0" y="345769"/>
                  </a:cubicBezTo>
                  <a:cubicBezTo>
                    <a:pt x="409903" y="-232038"/>
                    <a:pt x="889963" y="51742"/>
                    <a:pt x="804830" y="21885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120;p8"/>
            <p:cNvSpPr/>
            <p:nvPr/>
          </p:nvSpPr>
          <p:spPr>
            <a:xfrm>
              <a:off x="3963048" y="949065"/>
              <a:ext cx="553783" cy="1135180"/>
            </a:xfrm>
            <a:custGeom>
              <a:avLst/>
              <a:gdLst/>
              <a:ahLst/>
              <a:cxnLst/>
              <a:rect l="l" t="t" r="r" b="b"/>
              <a:pathLst>
                <a:path w="401292" h="822594" extrusionOk="0">
                  <a:moveTo>
                    <a:pt x="401279" y="442645"/>
                  </a:moveTo>
                  <a:cubicBezTo>
                    <a:pt x="400491" y="299179"/>
                    <a:pt x="351618" y="151772"/>
                    <a:pt x="246777" y="54025"/>
                  </a:cubicBezTo>
                  <a:cubicBezTo>
                    <a:pt x="223129" y="31954"/>
                    <a:pt x="195539" y="11458"/>
                    <a:pt x="163220" y="3576"/>
                  </a:cubicBezTo>
                  <a:cubicBezTo>
                    <a:pt x="87545" y="-16131"/>
                    <a:pt x="2411" y="48507"/>
                    <a:pt x="47" y="126547"/>
                  </a:cubicBezTo>
                  <a:cubicBezTo>
                    <a:pt x="-2318" y="217987"/>
                    <a:pt x="85969" y="281049"/>
                    <a:pt x="150607" y="345687"/>
                  </a:cubicBezTo>
                  <a:cubicBezTo>
                    <a:pt x="275155" y="468658"/>
                    <a:pt x="335852" y="648385"/>
                    <a:pt x="316933" y="822594"/>
                  </a:cubicBezTo>
                  <a:cubicBezTo>
                    <a:pt x="369748" y="705930"/>
                    <a:pt x="402067" y="570346"/>
                    <a:pt x="401279" y="4426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21;p8"/>
            <p:cNvSpPr/>
            <p:nvPr/>
          </p:nvSpPr>
          <p:spPr>
            <a:xfrm rot="972124">
              <a:off x="3553815" y="1552776"/>
              <a:ext cx="806965" cy="435346"/>
            </a:xfrm>
            <a:custGeom>
              <a:avLst/>
              <a:gdLst/>
              <a:ahLst/>
              <a:cxnLst/>
              <a:rect l="l" t="t" r="r" b="b"/>
              <a:pathLst>
                <a:path w="584842" h="315514" extrusionOk="0">
                  <a:moveTo>
                    <a:pt x="277415" y="198059"/>
                  </a:moveTo>
                  <a:cubicBezTo>
                    <a:pt x="234848" y="209883"/>
                    <a:pt x="194646" y="229590"/>
                    <a:pt x="150503" y="235896"/>
                  </a:cubicBezTo>
                  <a:cubicBezTo>
                    <a:pt x="93747" y="244567"/>
                    <a:pt x="28320" y="228802"/>
                    <a:pt x="6248" y="167316"/>
                  </a:cubicBezTo>
                  <a:cubicBezTo>
                    <a:pt x="-5576" y="134208"/>
                    <a:pt x="-58" y="97948"/>
                    <a:pt x="18072" y="68781"/>
                  </a:cubicBezTo>
                  <a:cubicBezTo>
                    <a:pt x="63004" y="-6105"/>
                    <a:pt x="148926" y="-5316"/>
                    <a:pt x="224601" y="4931"/>
                  </a:cubicBezTo>
                  <a:cubicBezTo>
                    <a:pt x="471331" y="38827"/>
                    <a:pt x="571442" y="272945"/>
                    <a:pt x="584843" y="315512"/>
                  </a:cubicBezTo>
                  <a:cubicBezTo>
                    <a:pt x="584843" y="316300"/>
                    <a:pt x="449259" y="150762"/>
                    <a:pt x="277415" y="19805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2" name="Google Shape;122;p8"/>
          <p:cNvSpPr/>
          <p:nvPr/>
        </p:nvSpPr>
        <p:spPr>
          <a:xfrm>
            <a:off x="422200" y="5499800"/>
            <a:ext cx="4110228" cy="243896"/>
          </a:xfrm>
          <a:custGeom>
            <a:avLst/>
            <a:gdLst/>
            <a:ahLst/>
            <a:cxnLst/>
            <a:rect l="l" t="t" r="r" b="b"/>
            <a:pathLst>
              <a:path w="4724400" h="236219" extrusionOk="0">
                <a:moveTo>
                  <a:pt x="2362200" y="236220"/>
                </a:moveTo>
                <a:cubicBezTo>
                  <a:pt x="3663315" y="236220"/>
                  <a:pt x="4724400" y="182880"/>
                  <a:pt x="4724400" y="118110"/>
                </a:cubicBezTo>
                <a:cubicBezTo>
                  <a:pt x="4724400" y="52388"/>
                  <a:pt x="3663315" y="0"/>
                  <a:pt x="2362200" y="0"/>
                </a:cubicBezTo>
                <a:cubicBezTo>
                  <a:pt x="1061085" y="0"/>
                  <a:pt x="0" y="53340"/>
                  <a:pt x="0" y="118110"/>
                </a:cubicBezTo>
                <a:cubicBezTo>
                  <a:pt x="0" y="182880"/>
                  <a:pt x="1061085" y="236220"/>
                  <a:pt x="2362200" y="236220"/>
                </a:cubicBezTo>
                <a:close/>
              </a:path>
            </a:pathLst>
          </a:custGeom>
          <a:solidFill>
            <a:srgbClr val="000000">
              <a:alpha val="2346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2561667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6 Two columns">
  <p:cSld name="006 Two columns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9"/>
          <p:cNvSpPr txBox="1">
            <a:spLocks noGrp="1"/>
          </p:cNvSpPr>
          <p:nvPr>
            <p:ph type="subTitle" idx="1"/>
          </p:nvPr>
        </p:nvSpPr>
        <p:spPr>
          <a:xfrm>
            <a:off x="448867" y="2024167"/>
            <a:ext cx="39897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125" name="Google Shape;125;p9"/>
          <p:cNvSpPr txBox="1">
            <a:spLocks noGrp="1"/>
          </p:cNvSpPr>
          <p:nvPr>
            <p:ph type="subTitle" idx="2"/>
          </p:nvPr>
        </p:nvSpPr>
        <p:spPr>
          <a:xfrm>
            <a:off x="6096467" y="2024167"/>
            <a:ext cx="39897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126" name="Google Shape;126;p9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27" name="Google Shape;127;p9"/>
          <p:cNvSpPr txBox="1">
            <a:spLocks noGrp="1"/>
          </p:cNvSpPr>
          <p:nvPr>
            <p:ph type="body" idx="3"/>
          </p:nvPr>
        </p:nvSpPr>
        <p:spPr>
          <a:xfrm>
            <a:off x="1327200" y="2961200"/>
            <a:ext cx="4410300" cy="3118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28" name="Google Shape;128;p9"/>
          <p:cNvSpPr txBox="1">
            <a:spLocks noGrp="1"/>
          </p:cNvSpPr>
          <p:nvPr>
            <p:ph type="body" idx="4"/>
          </p:nvPr>
        </p:nvSpPr>
        <p:spPr>
          <a:xfrm>
            <a:off x="6770523" y="2949450"/>
            <a:ext cx="4410600" cy="3118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grpSp>
        <p:nvGrpSpPr>
          <p:cNvPr id="129" name="Google Shape;129;p9"/>
          <p:cNvGrpSpPr/>
          <p:nvPr/>
        </p:nvGrpSpPr>
        <p:grpSpPr>
          <a:xfrm rot="2700000">
            <a:off x="10266435" y="196328"/>
            <a:ext cx="2020292" cy="1442535"/>
            <a:chOff x="3509104" y="949065"/>
            <a:chExt cx="1958007" cy="1398062"/>
          </a:xfrm>
        </p:grpSpPr>
        <p:sp>
          <p:nvSpPr>
            <p:cNvPr id="130" name="Google Shape;130;p9"/>
            <p:cNvSpPr/>
            <p:nvPr/>
          </p:nvSpPr>
          <p:spPr>
            <a:xfrm rot="-1931549">
              <a:off x="4302435" y="1607360"/>
              <a:ext cx="1124007" cy="477020"/>
            </a:xfrm>
            <a:custGeom>
              <a:avLst/>
              <a:gdLst/>
              <a:ahLst/>
              <a:cxnLst/>
              <a:rect l="l" t="t" r="r" b="b"/>
              <a:pathLst>
                <a:path w="814737" h="345768" extrusionOk="0">
                  <a:moveTo>
                    <a:pt x="804830" y="218856"/>
                  </a:moveTo>
                  <a:cubicBezTo>
                    <a:pt x="729155" y="367840"/>
                    <a:pt x="532086" y="146335"/>
                    <a:pt x="320040" y="184960"/>
                  </a:cubicBezTo>
                  <a:cubicBezTo>
                    <a:pt x="175786" y="210973"/>
                    <a:pt x="80404" y="251176"/>
                    <a:pt x="0" y="345769"/>
                  </a:cubicBezTo>
                  <a:cubicBezTo>
                    <a:pt x="409903" y="-232038"/>
                    <a:pt x="889963" y="51742"/>
                    <a:pt x="804830" y="21885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9"/>
            <p:cNvSpPr/>
            <p:nvPr/>
          </p:nvSpPr>
          <p:spPr>
            <a:xfrm>
              <a:off x="3963048" y="949065"/>
              <a:ext cx="553783" cy="1135180"/>
            </a:xfrm>
            <a:custGeom>
              <a:avLst/>
              <a:gdLst/>
              <a:ahLst/>
              <a:cxnLst/>
              <a:rect l="l" t="t" r="r" b="b"/>
              <a:pathLst>
                <a:path w="401292" h="822594" extrusionOk="0">
                  <a:moveTo>
                    <a:pt x="401279" y="442645"/>
                  </a:moveTo>
                  <a:cubicBezTo>
                    <a:pt x="400491" y="299179"/>
                    <a:pt x="351618" y="151772"/>
                    <a:pt x="246777" y="54025"/>
                  </a:cubicBezTo>
                  <a:cubicBezTo>
                    <a:pt x="223129" y="31954"/>
                    <a:pt x="195539" y="11458"/>
                    <a:pt x="163220" y="3576"/>
                  </a:cubicBezTo>
                  <a:cubicBezTo>
                    <a:pt x="87545" y="-16131"/>
                    <a:pt x="2411" y="48507"/>
                    <a:pt x="47" y="126547"/>
                  </a:cubicBezTo>
                  <a:cubicBezTo>
                    <a:pt x="-2318" y="217987"/>
                    <a:pt x="85969" y="281049"/>
                    <a:pt x="150607" y="345687"/>
                  </a:cubicBezTo>
                  <a:cubicBezTo>
                    <a:pt x="275155" y="468658"/>
                    <a:pt x="335852" y="648385"/>
                    <a:pt x="316933" y="822594"/>
                  </a:cubicBezTo>
                  <a:cubicBezTo>
                    <a:pt x="369748" y="705930"/>
                    <a:pt x="402067" y="570346"/>
                    <a:pt x="401279" y="4426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2;p9"/>
            <p:cNvSpPr/>
            <p:nvPr/>
          </p:nvSpPr>
          <p:spPr>
            <a:xfrm rot="972124">
              <a:off x="3553815" y="1552776"/>
              <a:ext cx="806965" cy="435346"/>
            </a:xfrm>
            <a:custGeom>
              <a:avLst/>
              <a:gdLst/>
              <a:ahLst/>
              <a:cxnLst/>
              <a:rect l="l" t="t" r="r" b="b"/>
              <a:pathLst>
                <a:path w="584842" h="315514" extrusionOk="0">
                  <a:moveTo>
                    <a:pt x="277415" y="198059"/>
                  </a:moveTo>
                  <a:cubicBezTo>
                    <a:pt x="234848" y="209883"/>
                    <a:pt x="194646" y="229590"/>
                    <a:pt x="150503" y="235896"/>
                  </a:cubicBezTo>
                  <a:cubicBezTo>
                    <a:pt x="93747" y="244567"/>
                    <a:pt x="28320" y="228802"/>
                    <a:pt x="6248" y="167316"/>
                  </a:cubicBezTo>
                  <a:cubicBezTo>
                    <a:pt x="-5576" y="134208"/>
                    <a:pt x="-58" y="97948"/>
                    <a:pt x="18072" y="68781"/>
                  </a:cubicBezTo>
                  <a:cubicBezTo>
                    <a:pt x="63004" y="-6105"/>
                    <a:pt x="148926" y="-5316"/>
                    <a:pt x="224601" y="4931"/>
                  </a:cubicBezTo>
                  <a:cubicBezTo>
                    <a:pt x="471331" y="38827"/>
                    <a:pt x="571442" y="272945"/>
                    <a:pt x="584843" y="315512"/>
                  </a:cubicBezTo>
                  <a:cubicBezTo>
                    <a:pt x="584843" y="316300"/>
                    <a:pt x="449259" y="150762"/>
                    <a:pt x="277415" y="19805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0234484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5 One column">
  <p:cSld name="005 One column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0"/>
          <p:cNvSpPr txBox="1">
            <a:spLocks noGrp="1"/>
          </p:cNvSpPr>
          <p:nvPr>
            <p:ph type="subTitle" idx="1"/>
          </p:nvPr>
        </p:nvSpPr>
        <p:spPr>
          <a:xfrm>
            <a:off x="448877" y="2024175"/>
            <a:ext cx="47688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135" name="Google Shape;135;p10"/>
          <p:cNvSpPr txBox="1">
            <a:spLocks noGrp="1"/>
          </p:cNvSpPr>
          <p:nvPr>
            <p:ph type="title"/>
          </p:nvPr>
        </p:nvSpPr>
        <p:spPr>
          <a:xfrm>
            <a:off x="415600" y="593375"/>
            <a:ext cx="55815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36" name="Google Shape;136;p10"/>
          <p:cNvSpPr txBox="1">
            <a:spLocks noGrp="1"/>
          </p:cNvSpPr>
          <p:nvPr>
            <p:ph type="body" idx="2"/>
          </p:nvPr>
        </p:nvSpPr>
        <p:spPr>
          <a:xfrm>
            <a:off x="1228650" y="2684350"/>
            <a:ext cx="4907400" cy="3436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37" name="Google Shape;137;p10"/>
          <p:cNvSpPr/>
          <p:nvPr/>
        </p:nvSpPr>
        <p:spPr>
          <a:xfrm rot="-2700000">
            <a:off x="9458934" y="3825070"/>
            <a:ext cx="2355139" cy="2355139"/>
          </a:xfrm>
          <a:custGeom>
            <a:avLst/>
            <a:gdLst/>
            <a:ahLst/>
            <a:cxnLst/>
            <a:rect l="l" t="t" r="r" b="b"/>
            <a:pathLst>
              <a:path w="4724354" h="4724354" extrusionOk="0">
                <a:moveTo>
                  <a:pt x="4724355" y="2362177"/>
                </a:moveTo>
                <a:cubicBezTo>
                  <a:pt x="4724355" y="3666772"/>
                  <a:pt x="3666772" y="4724355"/>
                  <a:pt x="2362177" y="4724355"/>
                </a:cubicBezTo>
                <a:cubicBezTo>
                  <a:pt x="1057583" y="4724355"/>
                  <a:pt x="0" y="3666772"/>
                  <a:pt x="0" y="2362177"/>
                </a:cubicBezTo>
                <a:cubicBezTo>
                  <a:pt x="0" y="1057583"/>
                  <a:pt x="1057583" y="0"/>
                  <a:pt x="2362177" y="0"/>
                </a:cubicBezTo>
                <a:cubicBezTo>
                  <a:pt x="3666772" y="0"/>
                  <a:pt x="4724355" y="1057583"/>
                  <a:pt x="4724355" y="23621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10"/>
          <p:cNvSpPr/>
          <p:nvPr/>
        </p:nvSpPr>
        <p:spPr>
          <a:xfrm>
            <a:off x="9381165" y="6456606"/>
            <a:ext cx="2362200" cy="118109"/>
          </a:xfrm>
          <a:custGeom>
            <a:avLst/>
            <a:gdLst/>
            <a:ahLst/>
            <a:cxnLst/>
            <a:rect l="l" t="t" r="r" b="b"/>
            <a:pathLst>
              <a:path w="4724400" h="236219" extrusionOk="0">
                <a:moveTo>
                  <a:pt x="2362200" y="236220"/>
                </a:moveTo>
                <a:cubicBezTo>
                  <a:pt x="3663315" y="236220"/>
                  <a:pt x="4724400" y="182880"/>
                  <a:pt x="4724400" y="118110"/>
                </a:cubicBezTo>
                <a:cubicBezTo>
                  <a:pt x="4724400" y="52388"/>
                  <a:pt x="3663315" y="0"/>
                  <a:pt x="2362200" y="0"/>
                </a:cubicBezTo>
                <a:cubicBezTo>
                  <a:pt x="1061085" y="0"/>
                  <a:pt x="0" y="53340"/>
                  <a:pt x="0" y="118110"/>
                </a:cubicBezTo>
                <a:cubicBezTo>
                  <a:pt x="0" y="182880"/>
                  <a:pt x="1061085" y="236220"/>
                  <a:pt x="2362200" y="236220"/>
                </a:cubicBezTo>
                <a:close/>
              </a:path>
            </a:pathLst>
          </a:custGeom>
          <a:solidFill>
            <a:srgbClr val="000000">
              <a:alpha val="2346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9" name="Google Shape;139;p10"/>
          <p:cNvGrpSpPr/>
          <p:nvPr/>
        </p:nvGrpSpPr>
        <p:grpSpPr>
          <a:xfrm rot="-8306747">
            <a:off x="10342698" y="-4814"/>
            <a:ext cx="2020206" cy="1442474"/>
            <a:chOff x="3509104" y="949065"/>
            <a:chExt cx="1958007" cy="1398062"/>
          </a:xfrm>
        </p:grpSpPr>
        <p:sp>
          <p:nvSpPr>
            <p:cNvPr id="140" name="Google Shape;140;p10"/>
            <p:cNvSpPr/>
            <p:nvPr/>
          </p:nvSpPr>
          <p:spPr>
            <a:xfrm rot="-1931549">
              <a:off x="4302435" y="1607360"/>
              <a:ext cx="1124007" cy="477020"/>
            </a:xfrm>
            <a:custGeom>
              <a:avLst/>
              <a:gdLst/>
              <a:ahLst/>
              <a:cxnLst/>
              <a:rect l="l" t="t" r="r" b="b"/>
              <a:pathLst>
                <a:path w="814737" h="345768" extrusionOk="0">
                  <a:moveTo>
                    <a:pt x="804830" y="218856"/>
                  </a:moveTo>
                  <a:cubicBezTo>
                    <a:pt x="729155" y="367840"/>
                    <a:pt x="532086" y="146335"/>
                    <a:pt x="320040" y="184960"/>
                  </a:cubicBezTo>
                  <a:cubicBezTo>
                    <a:pt x="175786" y="210973"/>
                    <a:pt x="80404" y="251176"/>
                    <a:pt x="0" y="345769"/>
                  </a:cubicBezTo>
                  <a:cubicBezTo>
                    <a:pt x="409903" y="-232038"/>
                    <a:pt x="889963" y="51742"/>
                    <a:pt x="804830" y="2188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1;p10"/>
            <p:cNvSpPr/>
            <p:nvPr/>
          </p:nvSpPr>
          <p:spPr>
            <a:xfrm>
              <a:off x="3963048" y="949065"/>
              <a:ext cx="553783" cy="1135180"/>
            </a:xfrm>
            <a:custGeom>
              <a:avLst/>
              <a:gdLst/>
              <a:ahLst/>
              <a:cxnLst/>
              <a:rect l="l" t="t" r="r" b="b"/>
              <a:pathLst>
                <a:path w="401292" h="822594" extrusionOk="0">
                  <a:moveTo>
                    <a:pt x="401279" y="442645"/>
                  </a:moveTo>
                  <a:cubicBezTo>
                    <a:pt x="400491" y="299179"/>
                    <a:pt x="351618" y="151772"/>
                    <a:pt x="246777" y="54025"/>
                  </a:cubicBezTo>
                  <a:cubicBezTo>
                    <a:pt x="223129" y="31954"/>
                    <a:pt x="195539" y="11458"/>
                    <a:pt x="163220" y="3576"/>
                  </a:cubicBezTo>
                  <a:cubicBezTo>
                    <a:pt x="87545" y="-16131"/>
                    <a:pt x="2411" y="48507"/>
                    <a:pt x="47" y="126547"/>
                  </a:cubicBezTo>
                  <a:cubicBezTo>
                    <a:pt x="-2318" y="217987"/>
                    <a:pt x="85969" y="281049"/>
                    <a:pt x="150607" y="345687"/>
                  </a:cubicBezTo>
                  <a:cubicBezTo>
                    <a:pt x="275155" y="468658"/>
                    <a:pt x="335852" y="648385"/>
                    <a:pt x="316933" y="822594"/>
                  </a:cubicBezTo>
                  <a:cubicBezTo>
                    <a:pt x="369748" y="705930"/>
                    <a:pt x="402067" y="570346"/>
                    <a:pt x="401279" y="4426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142;p10"/>
            <p:cNvSpPr/>
            <p:nvPr/>
          </p:nvSpPr>
          <p:spPr>
            <a:xfrm rot="972124">
              <a:off x="3553815" y="1552776"/>
              <a:ext cx="806965" cy="435346"/>
            </a:xfrm>
            <a:custGeom>
              <a:avLst/>
              <a:gdLst/>
              <a:ahLst/>
              <a:cxnLst/>
              <a:rect l="l" t="t" r="r" b="b"/>
              <a:pathLst>
                <a:path w="584842" h="315514" extrusionOk="0">
                  <a:moveTo>
                    <a:pt x="277415" y="198059"/>
                  </a:moveTo>
                  <a:cubicBezTo>
                    <a:pt x="234848" y="209883"/>
                    <a:pt x="194646" y="229590"/>
                    <a:pt x="150503" y="235896"/>
                  </a:cubicBezTo>
                  <a:cubicBezTo>
                    <a:pt x="93747" y="244567"/>
                    <a:pt x="28320" y="228802"/>
                    <a:pt x="6248" y="167316"/>
                  </a:cubicBezTo>
                  <a:cubicBezTo>
                    <a:pt x="-5576" y="134208"/>
                    <a:pt x="-58" y="97948"/>
                    <a:pt x="18072" y="68781"/>
                  </a:cubicBezTo>
                  <a:cubicBezTo>
                    <a:pt x="63004" y="-6105"/>
                    <a:pt x="148926" y="-5316"/>
                    <a:pt x="224601" y="4931"/>
                  </a:cubicBezTo>
                  <a:cubicBezTo>
                    <a:pt x="471331" y="38827"/>
                    <a:pt x="571442" y="272945"/>
                    <a:pt x="584843" y="315512"/>
                  </a:cubicBezTo>
                  <a:cubicBezTo>
                    <a:pt x="584843" y="316300"/>
                    <a:pt x="449259" y="150762"/>
                    <a:pt x="277415" y="19805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3" name="Google Shape;143;p10"/>
          <p:cNvGrpSpPr/>
          <p:nvPr/>
        </p:nvGrpSpPr>
        <p:grpSpPr>
          <a:xfrm>
            <a:off x="9670761" y="5674412"/>
            <a:ext cx="1935430" cy="824125"/>
            <a:chOff x="4487664" y="-1392325"/>
            <a:chExt cx="3997997" cy="1702034"/>
          </a:xfrm>
        </p:grpSpPr>
        <p:grpSp>
          <p:nvGrpSpPr>
            <p:cNvPr id="144" name="Google Shape;144;p10"/>
            <p:cNvGrpSpPr/>
            <p:nvPr/>
          </p:nvGrpSpPr>
          <p:grpSpPr>
            <a:xfrm>
              <a:off x="5041805" y="-1392325"/>
              <a:ext cx="2896971" cy="1702034"/>
              <a:chOff x="4692026" y="4370063"/>
              <a:chExt cx="2807959" cy="1649737"/>
            </a:xfrm>
          </p:grpSpPr>
          <p:sp>
            <p:nvSpPr>
              <p:cNvPr id="145" name="Google Shape;145;p10"/>
              <p:cNvSpPr/>
              <p:nvPr/>
            </p:nvSpPr>
            <p:spPr>
              <a:xfrm>
                <a:off x="4692026" y="4370063"/>
                <a:ext cx="2807065" cy="1649730"/>
              </a:xfrm>
              <a:custGeom>
                <a:avLst/>
                <a:gdLst/>
                <a:ahLst/>
                <a:cxnLst/>
                <a:rect l="l" t="t" r="r" b="b"/>
                <a:pathLst>
                  <a:path w="1685925" h="1649730" extrusionOk="0">
                    <a:moveTo>
                      <a:pt x="0" y="0"/>
                    </a:moveTo>
                    <a:lnTo>
                      <a:pt x="1685925" y="0"/>
                    </a:lnTo>
                    <a:lnTo>
                      <a:pt x="1685925" y="1649730"/>
                    </a:lnTo>
                    <a:lnTo>
                      <a:pt x="0" y="164973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" name="Google Shape;146;p10"/>
              <p:cNvSpPr/>
              <p:nvPr/>
            </p:nvSpPr>
            <p:spPr>
              <a:xfrm>
                <a:off x="6377940" y="4370070"/>
                <a:ext cx="1122045" cy="1649730"/>
              </a:xfrm>
              <a:custGeom>
                <a:avLst/>
                <a:gdLst/>
                <a:ahLst/>
                <a:cxnLst/>
                <a:rect l="l" t="t" r="r" b="b"/>
                <a:pathLst>
                  <a:path w="1122045" h="1649730" extrusionOk="0">
                    <a:moveTo>
                      <a:pt x="0" y="0"/>
                    </a:moveTo>
                    <a:lnTo>
                      <a:pt x="1122045" y="0"/>
                    </a:lnTo>
                    <a:lnTo>
                      <a:pt x="1122045" y="1649730"/>
                    </a:lnTo>
                    <a:lnTo>
                      <a:pt x="0" y="1649730"/>
                    </a:lnTo>
                    <a:close/>
                  </a:path>
                </a:pathLst>
              </a:custGeom>
              <a:solidFill>
                <a:srgbClr val="000000">
                  <a:alpha val="162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47" name="Google Shape;147;p10"/>
            <p:cNvSpPr/>
            <p:nvPr/>
          </p:nvSpPr>
          <p:spPr>
            <a:xfrm>
              <a:off x="4487664" y="-1392204"/>
              <a:ext cx="2295387" cy="421902"/>
            </a:xfrm>
            <a:custGeom>
              <a:avLst/>
              <a:gdLst/>
              <a:ahLst/>
              <a:cxnLst/>
              <a:rect l="l" t="t" r="r" b="b"/>
              <a:pathLst>
                <a:path w="2223135" h="408622" extrusionOk="0">
                  <a:moveTo>
                    <a:pt x="537210" y="0"/>
                  </a:moveTo>
                  <a:lnTo>
                    <a:pt x="2223135" y="0"/>
                  </a:lnTo>
                  <a:lnTo>
                    <a:pt x="1684973" y="408623"/>
                  </a:lnTo>
                  <a:lnTo>
                    <a:pt x="0" y="40862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148;p10"/>
            <p:cNvSpPr/>
            <p:nvPr/>
          </p:nvSpPr>
          <p:spPr>
            <a:xfrm>
              <a:off x="6781332" y="-1392204"/>
              <a:ext cx="1704329" cy="421902"/>
            </a:xfrm>
            <a:custGeom>
              <a:avLst/>
              <a:gdLst/>
              <a:ahLst/>
              <a:cxnLst/>
              <a:rect l="l" t="t" r="r" b="b"/>
              <a:pathLst>
                <a:path w="1650682" h="408622" extrusionOk="0">
                  <a:moveTo>
                    <a:pt x="1122045" y="0"/>
                  </a:moveTo>
                  <a:lnTo>
                    <a:pt x="0" y="0"/>
                  </a:lnTo>
                  <a:lnTo>
                    <a:pt x="528638" y="408623"/>
                  </a:lnTo>
                  <a:lnTo>
                    <a:pt x="1650682" y="40862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149;p10"/>
            <p:cNvSpPr/>
            <p:nvPr/>
          </p:nvSpPr>
          <p:spPr>
            <a:xfrm>
              <a:off x="4487664" y="-1392204"/>
              <a:ext cx="2295387" cy="421902"/>
            </a:xfrm>
            <a:custGeom>
              <a:avLst/>
              <a:gdLst/>
              <a:ahLst/>
              <a:cxnLst/>
              <a:rect l="l" t="t" r="r" b="b"/>
              <a:pathLst>
                <a:path w="2223135" h="408622" extrusionOk="0">
                  <a:moveTo>
                    <a:pt x="537210" y="0"/>
                  </a:moveTo>
                  <a:lnTo>
                    <a:pt x="2223135" y="0"/>
                  </a:lnTo>
                  <a:lnTo>
                    <a:pt x="1684973" y="408623"/>
                  </a:lnTo>
                  <a:lnTo>
                    <a:pt x="0" y="408623"/>
                  </a:lnTo>
                  <a:close/>
                </a:path>
              </a:pathLst>
            </a:custGeom>
            <a:solidFill>
              <a:srgbClr val="FFFFFF">
                <a:alpha val="5809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" name="Google Shape;150;p10"/>
            <p:cNvSpPr/>
            <p:nvPr/>
          </p:nvSpPr>
          <p:spPr>
            <a:xfrm>
              <a:off x="6781332" y="-1392204"/>
              <a:ext cx="1704329" cy="421902"/>
            </a:xfrm>
            <a:custGeom>
              <a:avLst/>
              <a:gdLst/>
              <a:ahLst/>
              <a:cxnLst/>
              <a:rect l="l" t="t" r="r" b="b"/>
              <a:pathLst>
                <a:path w="1650682" h="408622" extrusionOk="0">
                  <a:moveTo>
                    <a:pt x="1122045" y="0"/>
                  </a:moveTo>
                  <a:lnTo>
                    <a:pt x="0" y="0"/>
                  </a:lnTo>
                  <a:lnTo>
                    <a:pt x="528638" y="408623"/>
                  </a:lnTo>
                  <a:lnTo>
                    <a:pt x="1650682" y="408623"/>
                  </a:lnTo>
                  <a:close/>
                </a:path>
              </a:pathLst>
            </a:custGeom>
            <a:solidFill>
              <a:srgbClr val="FFFFFF">
                <a:alpha val="245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3198922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7 Quote">
  <p:cSld name="007 Quote">
    <p:bg>
      <p:bgPr>
        <a:solidFill>
          <a:schemeClr val="accent1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1"/>
          <p:cNvSpPr txBox="1">
            <a:spLocks noGrp="1"/>
          </p:cNvSpPr>
          <p:nvPr>
            <p:ph type="title"/>
          </p:nvPr>
        </p:nvSpPr>
        <p:spPr>
          <a:xfrm>
            <a:off x="558100" y="1873525"/>
            <a:ext cx="11095500" cy="3160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3" name="Google Shape;153;p11"/>
          <p:cNvSpPr txBox="1">
            <a:spLocks noGrp="1"/>
          </p:cNvSpPr>
          <p:nvPr>
            <p:ph type="subTitle" idx="1"/>
          </p:nvPr>
        </p:nvSpPr>
        <p:spPr>
          <a:xfrm>
            <a:off x="632875" y="5919475"/>
            <a:ext cx="11379900" cy="7179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>
                <a:solidFill>
                  <a:schemeClr val="lt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>
                <a:solidFill>
                  <a:schemeClr val="lt1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>
                <a:solidFill>
                  <a:schemeClr val="lt1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>
                <a:solidFill>
                  <a:schemeClr val="lt1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>
                <a:solidFill>
                  <a:schemeClr val="lt1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>
                <a:solidFill>
                  <a:schemeClr val="lt1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>
                <a:solidFill>
                  <a:schemeClr val="lt1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>
                <a:solidFill>
                  <a:schemeClr val="lt1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4" name="Google Shape;154;p11"/>
          <p:cNvSpPr/>
          <p:nvPr/>
        </p:nvSpPr>
        <p:spPr>
          <a:xfrm rot="-1211893" flipH="1">
            <a:off x="405113" y="202128"/>
            <a:ext cx="639243" cy="1136617"/>
          </a:xfrm>
          <a:custGeom>
            <a:avLst/>
            <a:gdLst/>
            <a:ahLst/>
            <a:cxnLst/>
            <a:rect l="l" t="t" r="r" b="b"/>
            <a:pathLst>
              <a:path w="401292" h="822594" extrusionOk="0">
                <a:moveTo>
                  <a:pt x="401279" y="442645"/>
                </a:moveTo>
                <a:cubicBezTo>
                  <a:pt x="400491" y="299179"/>
                  <a:pt x="351618" y="151772"/>
                  <a:pt x="246777" y="54025"/>
                </a:cubicBezTo>
                <a:cubicBezTo>
                  <a:pt x="223129" y="31954"/>
                  <a:pt x="195539" y="11458"/>
                  <a:pt x="163220" y="3576"/>
                </a:cubicBezTo>
                <a:cubicBezTo>
                  <a:pt x="87545" y="-16131"/>
                  <a:pt x="2411" y="48507"/>
                  <a:pt x="47" y="126547"/>
                </a:cubicBezTo>
                <a:cubicBezTo>
                  <a:pt x="-2318" y="217987"/>
                  <a:pt x="85969" y="281049"/>
                  <a:pt x="150607" y="345687"/>
                </a:cubicBezTo>
                <a:cubicBezTo>
                  <a:pt x="275155" y="468658"/>
                  <a:pt x="335852" y="648385"/>
                  <a:pt x="316933" y="822594"/>
                </a:cubicBezTo>
                <a:cubicBezTo>
                  <a:pt x="369748" y="705930"/>
                  <a:pt x="402067" y="570346"/>
                  <a:pt x="401279" y="44264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11"/>
          <p:cNvSpPr/>
          <p:nvPr/>
        </p:nvSpPr>
        <p:spPr>
          <a:xfrm rot="-1211893" flipH="1">
            <a:off x="1000879" y="202128"/>
            <a:ext cx="639243" cy="1136617"/>
          </a:xfrm>
          <a:custGeom>
            <a:avLst/>
            <a:gdLst/>
            <a:ahLst/>
            <a:cxnLst/>
            <a:rect l="l" t="t" r="r" b="b"/>
            <a:pathLst>
              <a:path w="401292" h="822594" extrusionOk="0">
                <a:moveTo>
                  <a:pt x="401279" y="442645"/>
                </a:moveTo>
                <a:cubicBezTo>
                  <a:pt x="400491" y="299179"/>
                  <a:pt x="351618" y="151772"/>
                  <a:pt x="246777" y="54025"/>
                </a:cubicBezTo>
                <a:cubicBezTo>
                  <a:pt x="223129" y="31954"/>
                  <a:pt x="195539" y="11458"/>
                  <a:pt x="163220" y="3576"/>
                </a:cubicBezTo>
                <a:cubicBezTo>
                  <a:pt x="87545" y="-16131"/>
                  <a:pt x="2411" y="48507"/>
                  <a:pt x="47" y="126547"/>
                </a:cubicBezTo>
                <a:cubicBezTo>
                  <a:pt x="-2318" y="217987"/>
                  <a:pt x="85969" y="281049"/>
                  <a:pt x="150607" y="345687"/>
                </a:cubicBezTo>
                <a:cubicBezTo>
                  <a:pt x="275155" y="468658"/>
                  <a:pt x="335852" y="648385"/>
                  <a:pt x="316933" y="822594"/>
                </a:cubicBezTo>
                <a:cubicBezTo>
                  <a:pt x="369748" y="705930"/>
                  <a:pt x="402067" y="570346"/>
                  <a:pt x="401279" y="44264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57376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ust title">
  <p:cSld name="Just title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"/>
          <p:cNvSpPr txBox="1">
            <a:spLocks noGrp="1"/>
          </p:cNvSpPr>
          <p:nvPr>
            <p:ph type="title"/>
          </p:nvPr>
        </p:nvSpPr>
        <p:spPr>
          <a:xfrm>
            <a:off x="415650" y="421105"/>
            <a:ext cx="11360700" cy="1230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2782509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9 Big Title">
  <p:cSld name="009 Big Title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2"/>
          <p:cNvSpPr txBox="1">
            <a:spLocks noGrp="1"/>
          </p:cNvSpPr>
          <p:nvPr>
            <p:ph type="title"/>
          </p:nvPr>
        </p:nvSpPr>
        <p:spPr>
          <a:xfrm>
            <a:off x="1957925" y="544275"/>
            <a:ext cx="9685800" cy="31608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endParaRPr/>
          </a:p>
        </p:txBody>
      </p:sp>
      <p:sp>
        <p:nvSpPr>
          <p:cNvPr id="158" name="Google Shape;158;p12"/>
          <p:cNvSpPr txBox="1">
            <a:spLocks noGrp="1"/>
          </p:cNvSpPr>
          <p:nvPr>
            <p:ph type="body" idx="1"/>
          </p:nvPr>
        </p:nvSpPr>
        <p:spPr>
          <a:xfrm>
            <a:off x="2032365" y="4813250"/>
            <a:ext cx="9523200" cy="1565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  <a:defRPr>
                <a:solidFill>
                  <a:schemeClr val="dk1"/>
                </a:solidFill>
              </a:defRPr>
            </a:lvl1pPr>
            <a:lvl2pPr marL="914400" lvl="1" indent="-349250" algn="ctr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>
                <a:solidFill>
                  <a:schemeClr val="dk1"/>
                </a:solidFill>
              </a:defRPr>
            </a:lvl2pPr>
            <a:lvl3pPr marL="1371600" lvl="2" indent="-349250" algn="ctr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Char char="■"/>
              <a:defRPr>
                <a:solidFill>
                  <a:schemeClr val="dk1"/>
                </a:solidFill>
              </a:defRPr>
            </a:lvl3pPr>
            <a:lvl4pPr marL="1828800" lvl="3" indent="-349250" algn="ctr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  <a:defRPr>
                <a:solidFill>
                  <a:schemeClr val="dk1"/>
                </a:solidFill>
              </a:defRPr>
            </a:lvl4pPr>
            <a:lvl5pPr marL="2286000" lvl="4" indent="-349250" algn="ctr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>
                <a:solidFill>
                  <a:schemeClr val="dk1"/>
                </a:solidFill>
              </a:defRPr>
            </a:lvl5pPr>
            <a:lvl6pPr marL="2743200" lvl="5" indent="-349250" algn="ctr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Char char="■"/>
              <a:defRPr>
                <a:solidFill>
                  <a:schemeClr val="dk1"/>
                </a:solidFill>
              </a:defRPr>
            </a:lvl6pPr>
            <a:lvl7pPr marL="3200400" lvl="6" indent="-349250" algn="ctr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  <a:defRPr>
                <a:solidFill>
                  <a:schemeClr val="dk1"/>
                </a:solidFill>
              </a:defRPr>
            </a:lvl7pPr>
            <a:lvl8pPr marL="3657600" lvl="7" indent="-349250" algn="ctr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>
                <a:solidFill>
                  <a:schemeClr val="dk1"/>
                </a:solidFill>
              </a:defRPr>
            </a:lvl8pPr>
            <a:lvl9pPr marL="4114800" lvl="8" indent="-349250" algn="ctr"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9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159" name="Google Shape;159;p12"/>
          <p:cNvGrpSpPr/>
          <p:nvPr/>
        </p:nvGrpSpPr>
        <p:grpSpPr>
          <a:xfrm rot="7706632" flipH="1">
            <a:off x="1509175" y="1403524"/>
            <a:ext cx="2020212" cy="1442478"/>
            <a:chOff x="3509104" y="949065"/>
            <a:chExt cx="1958007" cy="1398062"/>
          </a:xfrm>
        </p:grpSpPr>
        <p:sp>
          <p:nvSpPr>
            <p:cNvPr id="160" name="Google Shape;160;p12"/>
            <p:cNvSpPr/>
            <p:nvPr/>
          </p:nvSpPr>
          <p:spPr>
            <a:xfrm rot="-1931549">
              <a:off x="4302435" y="1607360"/>
              <a:ext cx="1124007" cy="477020"/>
            </a:xfrm>
            <a:custGeom>
              <a:avLst/>
              <a:gdLst/>
              <a:ahLst/>
              <a:cxnLst/>
              <a:rect l="l" t="t" r="r" b="b"/>
              <a:pathLst>
                <a:path w="814737" h="345768" extrusionOk="0">
                  <a:moveTo>
                    <a:pt x="804830" y="218856"/>
                  </a:moveTo>
                  <a:cubicBezTo>
                    <a:pt x="729155" y="367840"/>
                    <a:pt x="532086" y="146335"/>
                    <a:pt x="320040" y="184960"/>
                  </a:cubicBezTo>
                  <a:cubicBezTo>
                    <a:pt x="175786" y="210973"/>
                    <a:pt x="80404" y="251176"/>
                    <a:pt x="0" y="345769"/>
                  </a:cubicBezTo>
                  <a:cubicBezTo>
                    <a:pt x="409903" y="-232038"/>
                    <a:pt x="889963" y="51742"/>
                    <a:pt x="804830" y="21885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161;p12"/>
            <p:cNvSpPr/>
            <p:nvPr/>
          </p:nvSpPr>
          <p:spPr>
            <a:xfrm>
              <a:off x="3963048" y="949065"/>
              <a:ext cx="553783" cy="1135180"/>
            </a:xfrm>
            <a:custGeom>
              <a:avLst/>
              <a:gdLst/>
              <a:ahLst/>
              <a:cxnLst/>
              <a:rect l="l" t="t" r="r" b="b"/>
              <a:pathLst>
                <a:path w="401292" h="822594" extrusionOk="0">
                  <a:moveTo>
                    <a:pt x="401279" y="442645"/>
                  </a:moveTo>
                  <a:cubicBezTo>
                    <a:pt x="400491" y="299179"/>
                    <a:pt x="351618" y="151772"/>
                    <a:pt x="246777" y="54025"/>
                  </a:cubicBezTo>
                  <a:cubicBezTo>
                    <a:pt x="223129" y="31954"/>
                    <a:pt x="195539" y="11458"/>
                    <a:pt x="163220" y="3576"/>
                  </a:cubicBezTo>
                  <a:cubicBezTo>
                    <a:pt x="87545" y="-16131"/>
                    <a:pt x="2411" y="48507"/>
                    <a:pt x="47" y="126547"/>
                  </a:cubicBezTo>
                  <a:cubicBezTo>
                    <a:pt x="-2318" y="217987"/>
                    <a:pt x="85969" y="281049"/>
                    <a:pt x="150607" y="345687"/>
                  </a:cubicBezTo>
                  <a:cubicBezTo>
                    <a:pt x="275155" y="468658"/>
                    <a:pt x="335852" y="648385"/>
                    <a:pt x="316933" y="822594"/>
                  </a:cubicBezTo>
                  <a:cubicBezTo>
                    <a:pt x="369748" y="705930"/>
                    <a:pt x="402067" y="570346"/>
                    <a:pt x="401279" y="44264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162;p12"/>
            <p:cNvSpPr/>
            <p:nvPr/>
          </p:nvSpPr>
          <p:spPr>
            <a:xfrm rot="972124">
              <a:off x="3553815" y="1552776"/>
              <a:ext cx="806965" cy="435346"/>
            </a:xfrm>
            <a:custGeom>
              <a:avLst/>
              <a:gdLst/>
              <a:ahLst/>
              <a:cxnLst/>
              <a:rect l="l" t="t" r="r" b="b"/>
              <a:pathLst>
                <a:path w="584842" h="315514" extrusionOk="0">
                  <a:moveTo>
                    <a:pt x="277415" y="198059"/>
                  </a:moveTo>
                  <a:cubicBezTo>
                    <a:pt x="234848" y="209883"/>
                    <a:pt x="194646" y="229590"/>
                    <a:pt x="150503" y="235896"/>
                  </a:cubicBezTo>
                  <a:cubicBezTo>
                    <a:pt x="93747" y="244567"/>
                    <a:pt x="28320" y="228802"/>
                    <a:pt x="6248" y="167316"/>
                  </a:cubicBezTo>
                  <a:cubicBezTo>
                    <a:pt x="-5576" y="134208"/>
                    <a:pt x="-58" y="97948"/>
                    <a:pt x="18072" y="68781"/>
                  </a:cubicBezTo>
                  <a:cubicBezTo>
                    <a:pt x="63004" y="-6105"/>
                    <a:pt x="148926" y="-5316"/>
                    <a:pt x="224601" y="4931"/>
                  </a:cubicBezTo>
                  <a:cubicBezTo>
                    <a:pt x="471331" y="38827"/>
                    <a:pt x="571442" y="272945"/>
                    <a:pt x="584843" y="315512"/>
                  </a:cubicBezTo>
                  <a:cubicBezTo>
                    <a:pt x="584843" y="316300"/>
                    <a:pt x="449259" y="150762"/>
                    <a:pt x="277415" y="19805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3" name="Google Shape;163;p12"/>
          <p:cNvGrpSpPr/>
          <p:nvPr/>
        </p:nvGrpSpPr>
        <p:grpSpPr>
          <a:xfrm rot="7824342">
            <a:off x="-351334" y="640430"/>
            <a:ext cx="3201133" cy="1362921"/>
            <a:chOff x="4487664" y="-1392325"/>
            <a:chExt cx="3997997" cy="1702034"/>
          </a:xfrm>
        </p:grpSpPr>
        <p:grpSp>
          <p:nvGrpSpPr>
            <p:cNvPr id="164" name="Google Shape;164;p12"/>
            <p:cNvGrpSpPr/>
            <p:nvPr/>
          </p:nvGrpSpPr>
          <p:grpSpPr>
            <a:xfrm>
              <a:off x="5041805" y="-1392325"/>
              <a:ext cx="2896971" cy="1702034"/>
              <a:chOff x="4692026" y="4370063"/>
              <a:chExt cx="2807959" cy="1649737"/>
            </a:xfrm>
          </p:grpSpPr>
          <p:sp>
            <p:nvSpPr>
              <p:cNvPr id="165" name="Google Shape;165;p12"/>
              <p:cNvSpPr/>
              <p:nvPr/>
            </p:nvSpPr>
            <p:spPr>
              <a:xfrm>
                <a:off x="4692026" y="4370063"/>
                <a:ext cx="2807065" cy="1649730"/>
              </a:xfrm>
              <a:custGeom>
                <a:avLst/>
                <a:gdLst/>
                <a:ahLst/>
                <a:cxnLst/>
                <a:rect l="l" t="t" r="r" b="b"/>
                <a:pathLst>
                  <a:path w="1685925" h="1649730" extrusionOk="0">
                    <a:moveTo>
                      <a:pt x="0" y="0"/>
                    </a:moveTo>
                    <a:lnTo>
                      <a:pt x="1685925" y="0"/>
                    </a:lnTo>
                    <a:lnTo>
                      <a:pt x="1685925" y="1649730"/>
                    </a:lnTo>
                    <a:lnTo>
                      <a:pt x="0" y="164973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" name="Google Shape;166;p12"/>
              <p:cNvSpPr/>
              <p:nvPr/>
            </p:nvSpPr>
            <p:spPr>
              <a:xfrm>
                <a:off x="6377940" y="4370070"/>
                <a:ext cx="1122045" cy="1649730"/>
              </a:xfrm>
              <a:custGeom>
                <a:avLst/>
                <a:gdLst/>
                <a:ahLst/>
                <a:cxnLst/>
                <a:rect l="l" t="t" r="r" b="b"/>
                <a:pathLst>
                  <a:path w="1122045" h="1649730" extrusionOk="0">
                    <a:moveTo>
                      <a:pt x="0" y="0"/>
                    </a:moveTo>
                    <a:lnTo>
                      <a:pt x="1122045" y="0"/>
                    </a:lnTo>
                    <a:lnTo>
                      <a:pt x="1122045" y="1649730"/>
                    </a:lnTo>
                    <a:lnTo>
                      <a:pt x="0" y="1649730"/>
                    </a:lnTo>
                    <a:close/>
                  </a:path>
                </a:pathLst>
              </a:custGeom>
              <a:solidFill>
                <a:srgbClr val="000000">
                  <a:alpha val="162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67" name="Google Shape;167;p12"/>
            <p:cNvSpPr/>
            <p:nvPr/>
          </p:nvSpPr>
          <p:spPr>
            <a:xfrm>
              <a:off x="4487664" y="-1392204"/>
              <a:ext cx="2295387" cy="421902"/>
            </a:xfrm>
            <a:custGeom>
              <a:avLst/>
              <a:gdLst/>
              <a:ahLst/>
              <a:cxnLst/>
              <a:rect l="l" t="t" r="r" b="b"/>
              <a:pathLst>
                <a:path w="2223135" h="408622" extrusionOk="0">
                  <a:moveTo>
                    <a:pt x="537210" y="0"/>
                  </a:moveTo>
                  <a:lnTo>
                    <a:pt x="2223135" y="0"/>
                  </a:lnTo>
                  <a:lnTo>
                    <a:pt x="1684973" y="408623"/>
                  </a:lnTo>
                  <a:lnTo>
                    <a:pt x="0" y="40862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168;p12"/>
            <p:cNvSpPr/>
            <p:nvPr/>
          </p:nvSpPr>
          <p:spPr>
            <a:xfrm>
              <a:off x="6781332" y="-1392204"/>
              <a:ext cx="1704329" cy="421902"/>
            </a:xfrm>
            <a:custGeom>
              <a:avLst/>
              <a:gdLst/>
              <a:ahLst/>
              <a:cxnLst/>
              <a:rect l="l" t="t" r="r" b="b"/>
              <a:pathLst>
                <a:path w="1650682" h="408622" extrusionOk="0">
                  <a:moveTo>
                    <a:pt x="1122045" y="0"/>
                  </a:moveTo>
                  <a:lnTo>
                    <a:pt x="0" y="0"/>
                  </a:lnTo>
                  <a:lnTo>
                    <a:pt x="528638" y="408623"/>
                  </a:lnTo>
                  <a:lnTo>
                    <a:pt x="1650682" y="40862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Google Shape;169;p12"/>
            <p:cNvSpPr/>
            <p:nvPr/>
          </p:nvSpPr>
          <p:spPr>
            <a:xfrm>
              <a:off x="4487664" y="-1392204"/>
              <a:ext cx="2295387" cy="421902"/>
            </a:xfrm>
            <a:custGeom>
              <a:avLst/>
              <a:gdLst/>
              <a:ahLst/>
              <a:cxnLst/>
              <a:rect l="l" t="t" r="r" b="b"/>
              <a:pathLst>
                <a:path w="2223135" h="408622" extrusionOk="0">
                  <a:moveTo>
                    <a:pt x="537210" y="0"/>
                  </a:moveTo>
                  <a:lnTo>
                    <a:pt x="2223135" y="0"/>
                  </a:lnTo>
                  <a:lnTo>
                    <a:pt x="1684973" y="408623"/>
                  </a:lnTo>
                  <a:lnTo>
                    <a:pt x="0" y="408623"/>
                  </a:lnTo>
                  <a:close/>
                </a:path>
              </a:pathLst>
            </a:custGeom>
            <a:solidFill>
              <a:srgbClr val="FFFFFF">
                <a:alpha val="5809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170;p12"/>
            <p:cNvSpPr/>
            <p:nvPr/>
          </p:nvSpPr>
          <p:spPr>
            <a:xfrm>
              <a:off x="6781332" y="-1392204"/>
              <a:ext cx="1704329" cy="421902"/>
            </a:xfrm>
            <a:custGeom>
              <a:avLst/>
              <a:gdLst/>
              <a:ahLst/>
              <a:cxnLst/>
              <a:rect l="l" t="t" r="r" b="b"/>
              <a:pathLst>
                <a:path w="1650682" h="408622" extrusionOk="0">
                  <a:moveTo>
                    <a:pt x="1122045" y="0"/>
                  </a:moveTo>
                  <a:lnTo>
                    <a:pt x="0" y="0"/>
                  </a:lnTo>
                  <a:lnTo>
                    <a:pt x="528638" y="408623"/>
                  </a:lnTo>
                  <a:lnTo>
                    <a:pt x="1650682" y="408623"/>
                  </a:lnTo>
                  <a:close/>
                </a:path>
              </a:pathLst>
            </a:custGeom>
            <a:solidFill>
              <a:srgbClr val="FFFFFF">
                <a:alpha val="245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494126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8 Three columns">
  <p:cSld name="008 Three columns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3"/>
          <p:cNvSpPr txBox="1">
            <a:spLocks noGrp="1"/>
          </p:cNvSpPr>
          <p:nvPr>
            <p:ph type="subTitle" idx="1"/>
          </p:nvPr>
        </p:nvSpPr>
        <p:spPr>
          <a:xfrm>
            <a:off x="5056206" y="1729975"/>
            <a:ext cx="64068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73" name="Google Shape;173;p13"/>
          <p:cNvSpPr txBox="1">
            <a:spLocks noGrp="1"/>
          </p:cNvSpPr>
          <p:nvPr>
            <p:ph type="subTitle" idx="2"/>
          </p:nvPr>
        </p:nvSpPr>
        <p:spPr>
          <a:xfrm>
            <a:off x="5056206" y="3334868"/>
            <a:ext cx="64068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74" name="Google Shape;174;p13"/>
          <p:cNvSpPr txBox="1">
            <a:spLocks noGrp="1"/>
          </p:cNvSpPr>
          <p:nvPr>
            <p:ph type="subTitle" idx="3"/>
          </p:nvPr>
        </p:nvSpPr>
        <p:spPr>
          <a:xfrm>
            <a:off x="5056206" y="4939762"/>
            <a:ext cx="64068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75" name="Google Shape;175;p1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76" name="Google Shape;176;p13"/>
          <p:cNvSpPr txBox="1">
            <a:spLocks noGrp="1"/>
          </p:cNvSpPr>
          <p:nvPr>
            <p:ph type="body" idx="4"/>
          </p:nvPr>
        </p:nvSpPr>
        <p:spPr>
          <a:xfrm>
            <a:off x="5056200" y="2167925"/>
            <a:ext cx="6406800" cy="92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177" name="Google Shape;177;p13"/>
          <p:cNvSpPr txBox="1">
            <a:spLocks noGrp="1"/>
          </p:cNvSpPr>
          <p:nvPr>
            <p:ph type="body" idx="5"/>
          </p:nvPr>
        </p:nvSpPr>
        <p:spPr>
          <a:xfrm>
            <a:off x="5056200" y="3761388"/>
            <a:ext cx="6406800" cy="92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178" name="Google Shape;178;p13"/>
          <p:cNvSpPr txBox="1">
            <a:spLocks noGrp="1"/>
          </p:cNvSpPr>
          <p:nvPr>
            <p:ph type="body" idx="6"/>
          </p:nvPr>
        </p:nvSpPr>
        <p:spPr>
          <a:xfrm>
            <a:off x="5056200" y="5353050"/>
            <a:ext cx="6407700" cy="92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5763799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0 Text and Image">
  <p:cSld name="010 Text and Image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4"/>
          <p:cNvSpPr txBox="1">
            <a:spLocks noGrp="1"/>
          </p:cNvSpPr>
          <p:nvPr>
            <p:ph type="title"/>
          </p:nvPr>
        </p:nvSpPr>
        <p:spPr>
          <a:xfrm>
            <a:off x="411275" y="1727000"/>
            <a:ext cx="4458300" cy="2377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2pPr>
            <a:lvl3pPr lvl="2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3pPr>
            <a:lvl4pPr lvl="3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4pPr>
            <a:lvl5pPr lvl="4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5pPr>
            <a:lvl6pPr lvl="5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6pPr>
            <a:lvl7pPr lvl="6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7pPr>
            <a:lvl8pPr lvl="7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8pPr>
            <a:lvl9pPr lvl="8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9pPr>
          </a:lstStyle>
          <a:p>
            <a:endParaRPr/>
          </a:p>
        </p:txBody>
      </p:sp>
      <p:sp>
        <p:nvSpPr>
          <p:cNvPr id="181" name="Google Shape;181;p14"/>
          <p:cNvSpPr txBox="1">
            <a:spLocks noGrp="1"/>
          </p:cNvSpPr>
          <p:nvPr>
            <p:ph type="subTitle" idx="1"/>
          </p:nvPr>
        </p:nvSpPr>
        <p:spPr>
          <a:xfrm>
            <a:off x="411275" y="5029775"/>
            <a:ext cx="44583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7750141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1 Background image">
  <p:cSld name="011 Background image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5"/>
          <p:cNvSpPr txBox="1">
            <a:spLocks noGrp="1"/>
          </p:cNvSpPr>
          <p:nvPr>
            <p:ph type="title"/>
          </p:nvPr>
        </p:nvSpPr>
        <p:spPr>
          <a:xfrm>
            <a:off x="7223375" y="2088000"/>
            <a:ext cx="4458300" cy="2377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4658011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2 Percentages">
  <p:cSld name="012 Percentages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6"/>
          <p:cNvSpPr txBox="1">
            <a:spLocks noGrp="1"/>
          </p:cNvSpPr>
          <p:nvPr>
            <p:ph type="title" hasCustomPrompt="1"/>
          </p:nvPr>
        </p:nvSpPr>
        <p:spPr>
          <a:xfrm>
            <a:off x="2703038" y="1918250"/>
            <a:ext cx="3510300" cy="12573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r>
              <a:t>xx%</a:t>
            </a:r>
          </a:p>
        </p:txBody>
      </p:sp>
      <p:sp>
        <p:nvSpPr>
          <p:cNvPr id="186" name="Google Shape;186;p16"/>
          <p:cNvSpPr txBox="1">
            <a:spLocks noGrp="1"/>
          </p:cNvSpPr>
          <p:nvPr>
            <p:ph type="title" idx="2"/>
          </p:nvPr>
        </p:nvSpPr>
        <p:spPr>
          <a:xfrm>
            <a:off x="415600" y="4409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9pPr>
          </a:lstStyle>
          <a:p>
            <a:endParaRPr/>
          </a:p>
        </p:txBody>
      </p:sp>
      <p:sp>
        <p:nvSpPr>
          <p:cNvPr id="187" name="Google Shape;187;p16"/>
          <p:cNvSpPr txBox="1">
            <a:spLocks noGrp="1"/>
          </p:cNvSpPr>
          <p:nvPr>
            <p:ph type="title" idx="3" hasCustomPrompt="1"/>
          </p:nvPr>
        </p:nvSpPr>
        <p:spPr>
          <a:xfrm>
            <a:off x="2703038" y="3582888"/>
            <a:ext cx="3510300" cy="12573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r>
              <a:t>xx%</a:t>
            </a:r>
          </a:p>
        </p:txBody>
      </p:sp>
      <p:sp>
        <p:nvSpPr>
          <p:cNvPr id="188" name="Google Shape;188;p16"/>
          <p:cNvSpPr txBox="1">
            <a:spLocks noGrp="1"/>
          </p:cNvSpPr>
          <p:nvPr>
            <p:ph type="title" idx="4" hasCustomPrompt="1"/>
          </p:nvPr>
        </p:nvSpPr>
        <p:spPr>
          <a:xfrm>
            <a:off x="2703038" y="5247525"/>
            <a:ext cx="3510300" cy="12573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r>
              <a:t>xx%</a:t>
            </a:r>
          </a:p>
        </p:txBody>
      </p:sp>
      <p:sp>
        <p:nvSpPr>
          <p:cNvPr id="189" name="Google Shape;189;p16"/>
          <p:cNvSpPr txBox="1">
            <a:spLocks noGrp="1"/>
          </p:cNvSpPr>
          <p:nvPr>
            <p:ph type="body" idx="1"/>
          </p:nvPr>
        </p:nvSpPr>
        <p:spPr>
          <a:xfrm>
            <a:off x="6269900" y="5399925"/>
            <a:ext cx="5448600" cy="9252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190" name="Google Shape;190;p16"/>
          <p:cNvSpPr txBox="1">
            <a:spLocks noGrp="1"/>
          </p:cNvSpPr>
          <p:nvPr>
            <p:ph type="body" idx="5"/>
          </p:nvPr>
        </p:nvSpPr>
        <p:spPr>
          <a:xfrm>
            <a:off x="6269900" y="3657625"/>
            <a:ext cx="5448600" cy="9252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191" name="Google Shape;191;p16"/>
          <p:cNvSpPr txBox="1">
            <a:spLocks noGrp="1"/>
          </p:cNvSpPr>
          <p:nvPr>
            <p:ph type="body" idx="6"/>
          </p:nvPr>
        </p:nvSpPr>
        <p:spPr>
          <a:xfrm>
            <a:off x="6269900" y="1915325"/>
            <a:ext cx="5448600" cy="9252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grpSp>
        <p:nvGrpSpPr>
          <p:cNvPr id="192" name="Google Shape;192;p16"/>
          <p:cNvGrpSpPr/>
          <p:nvPr/>
        </p:nvGrpSpPr>
        <p:grpSpPr>
          <a:xfrm rot="-8306747">
            <a:off x="10342698" y="-4814"/>
            <a:ext cx="2020206" cy="1442474"/>
            <a:chOff x="3509104" y="949065"/>
            <a:chExt cx="1958007" cy="1398062"/>
          </a:xfrm>
        </p:grpSpPr>
        <p:sp>
          <p:nvSpPr>
            <p:cNvPr id="193" name="Google Shape;193;p16"/>
            <p:cNvSpPr/>
            <p:nvPr/>
          </p:nvSpPr>
          <p:spPr>
            <a:xfrm rot="-1931549">
              <a:off x="4302435" y="1607360"/>
              <a:ext cx="1124007" cy="477020"/>
            </a:xfrm>
            <a:custGeom>
              <a:avLst/>
              <a:gdLst/>
              <a:ahLst/>
              <a:cxnLst/>
              <a:rect l="l" t="t" r="r" b="b"/>
              <a:pathLst>
                <a:path w="814737" h="345768" extrusionOk="0">
                  <a:moveTo>
                    <a:pt x="804830" y="218856"/>
                  </a:moveTo>
                  <a:cubicBezTo>
                    <a:pt x="729155" y="367840"/>
                    <a:pt x="532086" y="146335"/>
                    <a:pt x="320040" y="184960"/>
                  </a:cubicBezTo>
                  <a:cubicBezTo>
                    <a:pt x="175786" y="210973"/>
                    <a:pt x="80404" y="251176"/>
                    <a:pt x="0" y="345769"/>
                  </a:cubicBezTo>
                  <a:cubicBezTo>
                    <a:pt x="409903" y="-232038"/>
                    <a:pt x="889963" y="51742"/>
                    <a:pt x="804830" y="2188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194;p16"/>
            <p:cNvSpPr/>
            <p:nvPr/>
          </p:nvSpPr>
          <p:spPr>
            <a:xfrm>
              <a:off x="3963048" y="949065"/>
              <a:ext cx="553783" cy="1135180"/>
            </a:xfrm>
            <a:custGeom>
              <a:avLst/>
              <a:gdLst/>
              <a:ahLst/>
              <a:cxnLst/>
              <a:rect l="l" t="t" r="r" b="b"/>
              <a:pathLst>
                <a:path w="401292" h="822594" extrusionOk="0">
                  <a:moveTo>
                    <a:pt x="401279" y="442645"/>
                  </a:moveTo>
                  <a:cubicBezTo>
                    <a:pt x="400491" y="299179"/>
                    <a:pt x="351618" y="151772"/>
                    <a:pt x="246777" y="54025"/>
                  </a:cubicBezTo>
                  <a:cubicBezTo>
                    <a:pt x="223129" y="31954"/>
                    <a:pt x="195539" y="11458"/>
                    <a:pt x="163220" y="3576"/>
                  </a:cubicBezTo>
                  <a:cubicBezTo>
                    <a:pt x="87545" y="-16131"/>
                    <a:pt x="2411" y="48507"/>
                    <a:pt x="47" y="126547"/>
                  </a:cubicBezTo>
                  <a:cubicBezTo>
                    <a:pt x="-2318" y="217987"/>
                    <a:pt x="85969" y="281049"/>
                    <a:pt x="150607" y="345687"/>
                  </a:cubicBezTo>
                  <a:cubicBezTo>
                    <a:pt x="275155" y="468658"/>
                    <a:pt x="335852" y="648385"/>
                    <a:pt x="316933" y="822594"/>
                  </a:cubicBezTo>
                  <a:cubicBezTo>
                    <a:pt x="369748" y="705930"/>
                    <a:pt x="402067" y="570346"/>
                    <a:pt x="401279" y="4426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195;p16"/>
            <p:cNvSpPr/>
            <p:nvPr/>
          </p:nvSpPr>
          <p:spPr>
            <a:xfrm rot="972124">
              <a:off x="3553815" y="1552776"/>
              <a:ext cx="806965" cy="435346"/>
            </a:xfrm>
            <a:custGeom>
              <a:avLst/>
              <a:gdLst/>
              <a:ahLst/>
              <a:cxnLst/>
              <a:rect l="l" t="t" r="r" b="b"/>
              <a:pathLst>
                <a:path w="584842" h="315514" extrusionOk="0">
                  <a:moveTo>
                    <a:pt x="277415" y="198059"/>
                  </a:moveTo>
                  <a:cubicBezTo>
                    <a:pt x="234848" y="209883"/>
                    <a:pt x="194646" y="229590"/>
                    <a:pt x="150503" y="235896"/>
                  </a:cubicBezTo>
                  <a:cubicBezTo>
                    <a:pt x="93747" y="244567"/>
                    <a:pt x="28320" y="228802"/>
                    <a:pt x="6248" y="167316"/>
                  </a:cubicBezTo>
                  <a:cubicBezTo>
                    <a:pt x="-5576" y="134208"/>
                    <a:pt x="-58" y="97948"/>
                    <a:pt x="18072" y="68781"/>
                  </a:cubicBezTo>
                  <a:cubicBezTo>
                    <a:pt x="63004" y="-6105"/>
                    <a:pt x="148926" y="-5316"/>
                    <a:pt x="224601" y="4931"/>
                  </a:cubicBezTo>
                  <a:cubicBezTo>
                    <a:pt x="471331" y="38827"/>
                    <a:pt x="571442" y="272945"/>
                    <a:pt x="584843" y="315512"/>
                  </a:cubicBezTo>
                  <a:cubicBezTo>
                    <a:pt x="584843" y="316300"/>
                    <a:pt x="449259" y="150762"/>
                    <a:pt x="277415" y="19805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0745890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3 Six columns">
  <p:cSld name="013 Six columns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7"/>
          <p:cNvSpPr txBox="1">
            <a:spLocks noGrp="1"/>
          </p:cNvSpPr>
          <p:nvPr>
            <p:ph type="subTitle" idx="1"/>
          </p:nvPr>
        </p:nvSpPr>
        <p:spPr>
          <a:xfrm>
            <a:off x="415600" y="1706400"/>
            <a:ext cx="32505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98" name="Google Shape;198;p17"/>
          <p:cNvSpPr txBox="1">
            <a:spLocks noGrp="1"/>
          </p:cNvSpPr>
          <p:nvPr>
            <p:ph type="subTitle" idx="2"/>
          </p:nvPr>
        </p:nvSpPr>
        <p:spPr>
          <a:xfrm>
            <a:off x="415600" y="3182125"/>
            <a:ext cx="32505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99" name="Google Shape;199;p17"/>
          <p:cNvSpPr txBox="1">
            <a:spLocks noGrp="1"/>
          </p:cNvSpPr>
          <p:nvPr>
            <p:ph type="subTitle" idx="3"/>
          </p:nvPr>
        </p:nvSpPr>
        <p:spPr>
          <a:xfrm>
            <a:off x="415600" y="4687580"/>
            <a:ext cx="32505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200" name="Google Shape;200;p17"/>
          <p:cNvSpPr txBox="1">
            <a:spLocks noGrp="1"/>
          </p:cNvSpPr>
          <p:nvPr>
            <p:ph type="subTitle" idx="4"/>
          </p:nvPr>
        </p:nvSpPr>
        <p:spPr>
          <a:xfrm>
            <a:off x="4266987" y="1723750"/>
            <a:ext cx="32505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201" name="Google Shape;201;p17"/>
          <p:cNvSpPr txBox="1">
            <a:spLocks noGrp="1"/>
          </p:cNvSpPr>
          <p:nvPr>
            <p:ph type="subTitle" idx="5"/>
          </p:nvPr>
        </p:nvSpPr>
        <p:spPr>
          <a:xfrm>
            <a:off x="4266987" y="3182125"/>
            <a:ext cx="32505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202" name="Google Shape;202;p17"/>
          <p:cNvSpPr txBox="1">
            <a:spLocks noGrp="1"/>
          </p:cNvSpPr>
          <p:nvPr>
            <p:ph type="subTitle" idx="6"/>
          </p:nvPr>
        </p:nvSpPr>
        <p:spPr>
          <a:xfrm>
            <a:off x="4266987" y="4687580"/>
            <a:ext cx="32505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203" name="Google Shape;203;p1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04" name="Google Shape;204;p17"/>
          <p:cNvSpPr txBox="1">
            <a:spLocks noGrp="1"/>
          </p:cNvSpPr>
          <p:nvPr>
            <p:ph type="body" idx="7"/>
          </p:nvPr>
        </p:nvSpPr>
        <p:spPr>
          <a:xfrm>
            <a:off x="4266987" y="2132600"/>
            <a:ext cx="3250500" cy="83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205" name="Google Shape;205;p17"/>
          <p:cNvSpPr txBox="1">
            <a:spLocks noGrp="1"/>
          </p:cNvSpPr>
          <p:nvPr>
            <p:ph type="body" idx="8"/>
          </p:nvPr>
        </p:nvSpPr>
        <p:spPr>
          <a:xfrm>
            <a:off x="4266987" y="5104400"/>
            <a:ext cx="3250500" cy="83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rtl="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rtl="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206" name="Google Shape;206;p17"/>
          <p:cNvSpPr txBox="1">
            <a:spLocks noGrp="1"/>
          </p:cNvSpPr>
          <p:nvPr>
            <p:ph type="body" idx="9"/>
          </p:nvPr>
        </p:nvSpPr>
        <p:spPr>
          <a:xfrm>
            <a:off x="4266987" y="3580400"/>
            <a:ext cx="3250500" cy="83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rtl="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rtl="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207" name="Google Shape;207;p17"/>
          <p:cNvSpPr txBox="1">
            <a:spLocks noGrp="1"/>
          </p:cNvSpPr>
          <p:nvPr>
            <p:ph type="body" idx="13"/>
          </p:nvPr>
        </p:nvSpPr>
        <p:spPr>
          <a:xfrm>
            <a:off x="415600" y="2132600"/>
            <a:ext cx="3250500" cy="83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rtl="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rtl="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208" name="Google Shape;208;p17"/>
          <p:cNvSpPr txBox="1">
            <a:spLocks noGrp="1"/>
          </p:cNvSpPr>
          <p:nvPr>
            <p:ph type="body" idx="14"/>
          </p:nvPr>
        </p:nvSpPr>
        <p:spPr>
          <a:xfrm>
            <a:off x="415600" y="5104400"/>
            <a:ext cx="3250500" cy="83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rtl="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rtl="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209" name="Google Shape;209;p17"/>
          <p:cNvSpPr txBox="1">
            <a:spLocks noGrp="1"/>
          </p:cNvSpPr>
          <p:nvPr>
            <p:ph type="body" idx="15"/>
          </p:nvPr>
        </p:nvSpPr>
        <p:spPr>
          <a:xfrm>
            <a:off x="415600" y="3580400"/>
            <a:ext cx="3250500" cy="83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rtl="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rtl="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grpSp>
        <p:nvGrpSpPr>
          <p:cNvPr id="210" name="Google Shape;210;p17"/>
          <p:cNvGrpSpPr/>
          <p:nvPr/>
        </p:nvGrpSpPr>
        <p:grpSpPr>
          <a:xfrm>
            <a:off x="7285317" y="963390"/>
            <a:ext cx="4700732" cy="5054674"/>
            <a:chOff x="7285317" y="963390"/>
            <a:chExt cx="4700732" cy="5054674"/>
          </a:xfrm>
        </p:grpSpPr>
        <p:sp>
          <p:nvSpPr>
            <p:cNvPr id="211" name="Google Shape;211;p17"/>
            <p:cNvSpPr/>
            <p:nvPr/>
          </p:nvSpPr>
          <p:spPr>
            <a:xfrm flipH="1">
              <a:off x="7980647" y="5438139"/>
              <a:ext cx="3318891" cy="165944"/>
            </a:xfrm>
            <a:custGeom>
              <a:avLst/>
              <a:gdLst/>
              <a:ahLst/>
              <a:cxnLst/>
              <a:rect l="l" t="t" r="r" b="b"/>
              <a:pathLst>
                <a:path w="4724400" h="236219" extrusionOk="0">
                  <a:moveTo>
                    <a:pt x="2362200" y="236220"/>
                  </a:moveTo>
                  <a:cubicBezTo>
                    <a:pt x="3663315" y="236220"/>
                    <a:pt x="4724400" y="182880"/>
                    <a:pt x="4724400" y="118110"/>
                  </a:cubicBezTo>
                  <a:cubicBezTo>
                    <a:pt x="4724400" y="52388"/>
                    <a:pt x="3663315" y="0"/>
                    <a:pt x="2362200" y="0"/>
                  </a:cubicBezTo>
                  <a:cubicBezTo>
                    <a:pt x="1061085" y="0"/>
                    <a:pt x="0" y="53340"/>
                    <a:pt x="0" y="118110"/>
                  </a:cubicBezTo>
                  <a:cubicBezTo>
                    <a:pt x="0" y="182880"/>
                    <a:pt x="1061085" y="236220"/>
                    <a:pt x="2362200" y="236220"/>
                  </a:cubicBezTo>
                  <a:close/>
                </a:path>
              </a:pathLst>
            </a:custGeom>
            <a:solidFill>
              <a:srgbClr val="000000">
                <a:alpha val="234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Google Shape;212;p17"/>
            <p:cNvSpPr/>
            <p:nvPr/>
          </p:nvSpPr>
          <p:spPr>
            <a:xfrm rot="2700000" flipH="1">
              <a:off x="7973724" y="2005738"/>
              <a:ext cx="3323920" cy="3323920"/>
            </a:xfrm>
            <a:custGeom>
              <a:avLst/>
              <a:gdLst/>
              <a:ahLst/>
              <a:cxnLst/>
              <a:rect l="l" t="t" r="r" b="b"/>
              <a:pathLst>
                <a:path w="4724354" h="4724354" extrusionOk="0">
                  <a:moveTo>
                    <a:pt x="4724355" y="2362177"/>
                  </a:moveTo>
                  <a:cubicBezTo>
                    <a:pt x="4724355" y="3666772"/>
                    <a:pt x="3666772" y="4724355"/>
                    <a:pt x="2362177" y="4724355"/>
                  </a:cubicBezTo>
                  <a:cubicBezTo>
                    <a:pt x="1057583" y="4724355"/>
                    <a:pt x="0" y="3666772"/>
                    <a:pt x="0" y="2362177"/>
                  </a:cubicBezTo>
                  <a:cubicBezTo>
                    <a:pt x="0" y="1057583"/>
                    <a:pt x="1057583" y="0"/>
                    <a:pt x="2362177" y="0"/>
                  </a:cubicBezTo>
                  <a:cubicBezTo>
                    <a:pt x="3666772" y="0"/>
                    <a:pt x="4724355" y="1057583"/>
                    <a:pt x="4724355" y="23621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13" name="Google Shape;213;p17"/>
            <p:cNvGrpSpPr/>
            <p:nvPr/>
          </p:nvGrpSpPr>
          <p:grpSpPr>
            <a:xfrm flipH="1">
              <a:off x="9116725" y="2445393"/>
              <a:ext cx="1060695" cy="1784047"/>
              <a:chOff x="3083744" y="1423529"/>
              <a:chExt cx="913447" cy="1536382"/>
            </a:xfrm>
          </p:grpSpPr>
          <p:sp>
            <p:nvSpPr>
              <p:cNvPr id="214" name="Google Shape;214;p17"/>
              <p:cNvSpPr/>
              <p:nvPr/>
            </p:nvSpPr>
            <p:spPr>
              <a:xfrm>
                <a:off x="3375209" y="2458896"/>
                <a:ext cx="330517" cy="439102"/>
              </a:xfrm>
              <a:custGeom>
                <a:avLst/>
                <a:gdLst/>
                <a:ahLst/>
                <a:cxnLst/>
                <a:rect l="l" t="t" r="r" b="b"/>
                <a:pathLst>
                  <a:path w="330517" h="439102" extrusionOk="0">
                    <a:moveTo>
                      <a:pt x="0" y="0"/>
                    </a:moveTo>
                    <a:lnTo>
                      <a:pt x="330517" y="0"/>
                    </a:lnTo>
                    <a:lnTo>
                      <a:pt x="330517" y="439103"/>
                    </a:lnTo>
                    <a:lnTo>
                      <a:pt x="0" y="439103"/>
                    </a:lnTo>
                    <a:close/>
                  </a:path>
                </a:pathLst>
              </a:custGeom>
              <a:solidFill>
                <a:srgbClr val="56484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5" name="Google Shape;215;p17"/>
              <p:cNvSpPr/>
              <p:nvPr/>
            </p:nvSpPr>
            <p:spPr>
              <a:xfrm>
                <a:off x="3375209" y="2502711"/>
                <a:ext cx="330517" cy="108584"/>
              </a:xfrm>
              <a:custGeom>
                <a:avLst/>
                <a:gdLst/>
                <a:ahLst/>
                <a:cxnLst/>
                <a:rect l="l" t="t" r="r" b="b"/>
                <a:pathLst>
                  <a:path w="330517" h="108584" extrusionOk="0">
                    <a:moveTo>
                      <a:pt x="0" y="40957"/>
                    </a:moveTo>
                    <a:lnTo>
                      <a:pt x="330517" y="0"/>
                    </a:lnTo>
                    <a:lnTo>
                      <a:pt x="330517" y="66675"/>
                    </a:lnTo>
                    <a:lnTo>
                      <a:pt x="0" y="108585"/>
                    </a:lnTo>
                    <a:close/>
                  </a:path>
                </a:pathLst>
              </a:custGeom>
              <a:solidFill>
                <a:srgbClr val="86736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6" name="Google Shape;216;p17"/>
              <p:cNvSpPr/>
              <p:nvPr/>
            </p:nvSpPr>
            <p:spPr>
              <a:xfrm>
                <a:off x="3375209" y="2625583"/>
                <a:ext cx="330517" cy="108585"/>
              </a:xfrm>
              <a:custGeom>
                <a:avLst/>
                <a:gdLst/>
                <a:ahLst/>
                <a:cxnLst/>
                <a:rect l="l" t="t" r="r" b="b"/>
                <a:pathLst>
                  <a:path w="330517" h="108585" extrusionOk="0">
                    <a:moveTo>
                      <a:pt x="0" y="40958"/>
                    </a:moveTo>
                    <a:cubicBezTo>
                      <a:pt x="110490" y="27623"/>
                      <a:pt x="220027" y="13335"/>
                      <a:pt x="330517" y="0"/>
                    </a:cubicBezTo>
                    <a:cubicBezTo>
                      <a:pt x="330517" y="22860"/>
                      <a:pt x="330517" y="44767"/>
                      <a:pt x="330517" y="67628"/>
                    </a:cubicBezTo>
                    <a:cubicBezTo>
                      <a:pt x="220027" y="80963"/>
                      <a:pt x="110490" y="95250"/>
                      <a:pt x="0" y="108585"/>
                    </a:cubicBezTo>
                    <a:cubicBezTo>
                      <a:pt x="0" y="86678"/>
                      <a:pt x="0" y="63817"/>
                      <a:pt x="0" y="40958"/>
                    </a:cubicBezTo>
                    <a:close/>
                  </a:path>
                </a:pathLst>
              </a:custGeom>
              <a:solidFill>
                <a:srgbClr val="86736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7" name="Google Shape;217;p17"/>
              <p:cNvSpPr/>
              <p:nvPr/>
            </p:nvSpPr>
            <p:spPr>
              <a:xfrm>
                <a:off x="3375209" y="2748456"/>
                <a:ext cx="330517" cy="109537"/>
              </a:xfrm>
              <a:custGeom>
                <a:avLst/>
                <a:gdLst/>
                <a:ahLst/>
                <a:cxnLst/>
                <a:rect l="l" t="t" r="r" b="b"/>
                <a:pathLst>
                  <a:path w="330517" h="109537" extrusionOk="0">
                    <a:moveTo>
                      <a:pt x="0" y="41910"/>
                    </a:moveTo>
                    <a:lnTo>
                      <a:pt x="330517" y="0"/>
                    </a:lnTo>
                    <a:lnTo>
                      <a:pt x="330517" y="67627"/>
                    </a:lnTo>
                    <a:lnTo>
                      <a:pt x="0" y="109538"/>
                    </a:lnTo>
                    <a:close/>
                  </a:path>
                </a:pathLst>
              </a:custGeom>
              <a:solidFill>
                <a:srgbClr val="86736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" name="Google Shape;218;p17"/>
              <p:cNvSpPr/>
              <p:nvPr/>
            </p:nvSpPr>
            <p:spPr>
              <a:xfrm>
                <a:off x="3375209" y="2897999"/>
                <a:ext cx="330517" cy="61912"/>
              </a:xfrm>
              <a:custGeom>
                <a:avLst/>
                <a:gdLst/>
                <a:ahLst/>
                <a:cxnLst/>
                <a:rect l="l" t="t" r="r" b="b"/>
                <a:pathLst>
                  <a:path w="330517" h="61912" extrusionOk="0">
                    <a:moveTo>
                      <a:pt x="81915" y="61913"/>
                    </a:moveTo>
                    <a:lnTo>
                      <a:pt x="247650" y="61913"/>
                    </a:lnTo>
                    <a:lnTo>
                      <a:pt x="33051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44F5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9" name="Google Shape;219;p17"/>
              <p:cNvSpPr/>
              <p:nvPr/>
            </p:nvSpPr>
            <p:spPr>
              <a:xfrm>
                <a:off x="3083744" y="1423529"/>
                <a:ext cx="913447" cy="1036320"/>
              </a:xfrm>
              <a:custGeom>
                <a:avLst/>
                <a:gdLst/>
                <a:ahLst/>
                <a:cxnLst/>
                <a:rect l="l" t="t" r="r" b="b"/>
                <a:pathLst>
                  <a:path w="913447" h="1036320" extrusionOk="0">
                    <a:moveTo>
                      <a:pt x="456247" y="0"/>
                    </a:moveTo>
                    <a:cubicBezTo>
                      <a:pt x="708660" y="0"/>
                      <a:pt x="913447" y="204788"/>
                      <a:pt x="913447" y="457200"/>
                    </a:cubicBezTo>
                    <a:cubicBezTo>
                      <a:pt x="913447" y="613410"/>
                      <a:pt x="835342" y="750570"/>
                      <a:pt x="716280" y="833438"/>
                    </a:cubicBezTo>
                    <a:cubicBezTo>
                      <a:pt x="655320" y="875348"/>
                      <a:pt x="621982" y="940118"/>
                      <a:pt x="621982" y="1014413"/>
                    </a:cubicBezTo>
                    <a:lnTo>
                      <a:pt x="621982" y="1036320"/>
                    </a:lnTo>
                    <a:lnTo>
                      <a:pt x="291465" y="1036320"/>
                    </a:lnTo>
                    <a:lnTo>
                      <a:pt x="291465" y="1014413"/>
                    </a:lnTo>
                    <a:cubicBezTo>
                      <a:pt x="291465" y="940118"/>
                      <a:pt x="258127" y="876300"/>
                      <a:pt x="197167" y="833438"/>
                    </a:cubicBezTo>
                    <a:cubicBezTo>
                      <a:pt x="78105" y="750570"/>
                      <a:pt x="0" y="613410"/>
                      <a:pt x="0" y="457200"/>
                    </a:cubicBezTo>
                    <a:cubicBezTo>
                      <a:pt x="0" y="204788"/>
                      <a:pt x="203835" y="0"/>
                      <a:pt x="4562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0" name="Google Shape;220;p17"/>
              <p:cNvSpPr/>
              <p:nvPr/>
            </p:nvSpPr>
            <p:spPr>
              <a:xfrm>
                <a:off x="3274244" y="1789289"/>
                <a:ext cx="532447" cy="669607"/>
              </a:xfrm>
              <a:custGeom>
                <a:avLst/>
                <a:gdLst/>
                <a:ahLst/>
                <a:cxnLst/>
                <a:rect l="l" t="t" r="r" b="b"/>
                <a:pathLst>
                  <a:path w="532447" h="669607" extrusionOk="0">
                    <a:moveTo>
                      <a:pt x="303847" y="669607"/>
                    </a:moveTo>
                    <a:lnTo>
                      <a:pt x="303847" y="228600"/>
                    </a:lnTo>
                    <a:lnTo>
                      <a:pt x="228600" y="228600"/>
                    </a:lnTo>
                    <a:lnTo>
                      <a:pt x="228600" y="669607"/>
                    </a:lnTo>
                    <a:lnTo>
                      <a:pt x="178117" y="669607"/>
                    </a:lnTo>
                    <a:lnTo>
                      <a:pt x="178117" y="228600"/>
                    </a:lnTo>
                    <a:lnTo>
                      <a:pt x="114300" y="228600"/>
                    </a:lnTo>
                    <a:cubicBezTo>
                      <a:pt x="82867" y="228600"/>
                      <a:pt x="54292" y="216217"/>
                      <a:pt x="33338" y="195263"/>
                    </a:cubicBezTo>
                    <a:cubicBezTo>
                      <a:pt x="12382" y="174308"/>
                      <a:pt x="0" y="145733"/>
                      <a:pt x="0" y="114300"/>
                    </a:cubicBezTo>
                    <a:cubicBezTo>
                      <a:pt x="0" y="82867"/>
                      <a:pt x="12382" y="54292"/>
                      <a:pt x="33338" y="33338"/>
                    </a:cubicBezTo>
                    <a:cubicBezTo>
                      <a:pt x="54292" y="12382"/>
                      <a:pt x="82867" y="0"/>
                      <a:pt x="114300" y="0"/>
                    </a:cubicBezTo>
                    <a:cubicBezTo>
                      <a:pt x="145732" y="0"/>
                      <a:pt x="174307" y="12382"/>
                      <a:pt x="195263" y="33338"/>
                    </a:cubicBezTo>
                    <a:cubicBezTo>
                      <a:pt x="216217" y="54292"/>
                      <a:pt x="228600" y="82867"/>
                      <a:pt x="228600" y="114300"/>
                    </a:cubicBezTo>
                    <a:lnTo>
                      <a:pt x="228600" y="178117"/>
                    </a:lnTo>
                    <a:lnTo>
                      <a:pt x="303847" y="178117"/>
                    </a:lnTo>
                    <a:lnTo>
                      <a:pt x="303847" y="114300"/>
                    </a:lnTo>
                    <a:cubicBezTo>
                      <a:pt x="303847" y="82867"/>
                      <a:pt x="316230" y="54292"/>
                      <a:pt x="337185" y="33338"/>
                    </a:cubicBezTo>
                    <a:cubicBezTo>
                      <a:pt x="358140" y="12382"/>
                      <a:pt x="386715" y="0"/>
                      <a:pt x="418147" y="0"/>
                    </a:cubicBezTo>
                    <a:cubicBezTo>
                      <a:pt x="449580" y="0"/>
                      <a:pt x="478155" y="12382"/>
                      <a:pt x="499110" y="33338"/>
                    </a:cubicBezTo>
                    <a:cubicBezTo>
                      <a:pt x="520065" y="54292"/>
                      <a:pt x="532447" y="82867"/>
                      <a:pt x="532447" y="114300"/>
                    </a:cubicBezTo>
                    <a:cubicBezTo>
                      <a:pt x="532447" y="145733"/>
                      <a:pt x="520065" y="174308"/>
                      <a:pt x="499110" y="195263"/>
                    </a:cubicBezTo>
                    <a:cubicBezTo>
                      <a:pt x="478155" y="216217"/>
                      <a:pt x="449580" y="228600"/>
                      <a:pt x="418147" y="228600"/>
                    </a:cubicBezTo>
                    <a:lnTo>
                      <a:pt x="354330" y="228600"/>
                    </a:lnTo>
                    <a:lnTo>
                      <a:pt x="354330" y="669607"/>
                    </a:lnTo>
                    <a:lnTo>
                      <a:pt x="303847" y="669607"/>
                    </a:lnTo>
                    <a:lnTo>
                      <a:pt x="303847" y="669607"/>
                    </a:lnTo>
                    <a:close/>
                    <a:moveTo>
                      <a:pt x="354330" y="114300"/>
                    </a:moveTo>
                    <a:lnTo>
                      <a:pt x="354330" y="178117"/>
                    </a:lnTo>
                    <a:lnTo>
                      <a:pt x="418147" y="178117"/>
                    </a:lnTo>
                    <a:cubicBezTo>
                      <a:pt x="435292" y="178117"/>
                      <a:pt x="451485" y="170497"/>
                      <a:pt x="462915" y="159067"/>
                    </a:cubicBezTo>
                    <a:cubicBezTo>
                      <a:pt x="474345" y="147638"/>
                      <a:pt x="481965" y="131445"/>
                      <a:pt x="481965" y="114300"/>
                    </a:cubicBezTo>
                    <a:cubicBezTo>
                      <a:pt x="481965" y="97155"/>
                      <a:pt x="475297" y="80963"/>
                      <a:pt x="462915" y="69532"/>
                    </a:cubicBezTo>
                    <a:cubicBezTo>
                      <a:pt x="451485" y="58102"/>
                      <a:pt x="435292" y="50482"/>
                      <a:pt x="418147" y="50482"/>
                    </a:cubicBezTo>
                    <a:cubicBezTo>
                      <a:pt x="401003" y="50482"/>
                      <a:pt x="384810" y="57150"/>
                      <a:pt x="373380" y="69532"/>
                    </a:cubicBezTo>
                    <a:cubicBezTo>
                      <a:pt x="360997" y="80963"/>
                      <a:pt x="354330" y="96202"/>
                      <a:pt x="354330" y="114300"/>
                    </a:cubicBezTo>
                    <a:lnTo>
                      <a:pt x="354330" y="114300"/>
                    </a:lnTo>
                    <a:close/>
                    <a:moveTo>
                      <a:pt x="114300" y="178117"/>
                    </a:moveTo>
                    <a:lnTo>
                      <a:pt x="178117" y="178117"/>
                    </a:lnTo>
                    <a:lnTo>
                      <a:pt x="178117" y="114300"/>
                    </a:lnTo>
                    <a:cubicBezTo>
                      <a:pt x="178117" y="97155"/>
                      <a:pt x="171450" y="80963"/>
                      <a:pt x="159067" y="69532"/>
                    </a:cubicBezTo>
                    <a:cubicBezTo>
                      <a:pt x="147638" y="58102"/>
                      <a:pt x="131445" y="50482"/>
                      <a:pt x="114300" y="50482"/>
                    </a:cubicBezTo>
                    <a:cubicBezTo>
                      <a:pt x="97155" y="50482"/>
                      <a:pt x="80963" y="57150"/>
                      <a:pt x="69532" y="69532"/>
                    </a:cubicBezTo>
                    <a:cubicBezTo>
                      <a:pt x="58102" y="80963"/>
                      <a:pt x="50482" y="97155"/>
                      <a:pt x="50482" y="114300"/>
                    </a:cubicBezTo>
                    <a:cubicBezTo>
                      <a:pt x="50482" y="131445"/>
                      <a:pt x="57150" y="147638"/>
                      <a:pt x="69532" y="159067"/>
                    </a:cubicBezTo>
                    <a:cubicBezTo>
                      <a:pt x="80963" y="170497"/>
                      <a:pt x="96202" y="178117"/>
                      <a:pt x="114300" y="17811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21" name="Google Shape;221;p17"/>
            <p:cNvSpPr/>
            <p:nvPr/>
          </p:nvSpPr>
          <p:spPr>
            <a:xfrm rot="7455879" flipH="1">
              <a:off x="11171862" y="4635829"/>
              <a:ext cx="388451" cy="796271"/>
            </a:xfrm>
            <a:custGeom>
              <a:avLst/>
              <a:gdLst/>
              <a:ahLst/>
              <a:cxnLst/>
              <a:rect l="l" t="t" r="r" b="b"/>
              <a:pathLst>
                <a:path w="401292" h="822594" extrusionOk="0">
                  <a:moveTo>
                    <a:pt x="401279" y="442645"/>
                  </a:moveTo>
                  <a:cubicBezTo>
                    <a:pt x="400491" y="299179"/>
                    <a:pt x="351618" y="151772"/>
                    <a:pt x="246777" y="54025"/>
                  </a:cubicBezTo>
                  <a:cubicBezTo>
                    <a:pt x="223129" y="31954"/>
                    <a:pt x="195539" y="11458"/>
                    <a:pt x="163220" y="3576"/>
                  </a:cubicBezTo>
                  <a:cubicBezTo>
                    <a:pt x="87545" y="-16131"/>
                    <a:pt x="2411" y="48507"/>
                    <a:pt x="47" y="126547"/>
                  </a:cubicBezTo>
                  <a:cubicBezTo>
                    <a:pt x="-2318" y="217987"/>
                    <a:pt x="85969" y="281049"/>
                    <a:pt x="150607" y="345687"/>
                  </a:cubicBezTo>
                  <a:cubicBezTo>
                    <a:pt x="275155" y="468658"/>
                    <a:pt x="335852" y="648385"/>
                    <a:pt x="316933" y="822594"/>
                  </a:cubicBezTo>
                  <a:cubicBezTo>
                    <a:pt x="369748" y="705930"/>
                    <a:pt x="402067" y="570346"/>
                    <a:pt x="401279" y="44264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" name="Google Shape;222;p17"/>
            <p:cNvSpPr/>
            <p:nvPr/>
          </p:nvSpPr>
          <p:spPr>
            <a:xfrm rot="7455879" flipH="1">
              <a:off x="10842267" y="5046858"/>
              <a:ext cx="566127" cy="305418"/>
            </a:xfrm>
            <a:custGeom>
              <a:avLst/>
              <a:gdLst/>
              <a:ahLst/>
              <a:cxnLst/>
              <a:rect l="l" t="t" r="r" b="b"/>
              <a:pathLst>
                <a:path w="584842" h="315514" extrusionOk="0">
                  <a:moveTo>
                    <a:pt x="277415" y="198059"/>
                  </a:moveTo>
                  <a:cubicBezTo>
                    <a:pt x="234848" y="209883"/>
                    <a:pt x="194646" y="229590"/>
                    <a:pt x="150503" y="235896"/>
                  </a:cubicBezTo>
                  <a:cubicBezTo>
                    <a:pt x="93747" y="244567"/>
                    <a:pt x="28320" y="228802"/>
                    <a:pt x="6248" y="167316"/>
                  </a:cubicBezTo>
                  <a:cubicBezTo>
                    <a:pt x="-5576" y="134208"/>
                    <a:pt x="-58" y="97948"/>
                    <a:pt x="18072" y="68781"/>
                  </a:cubicBezTo>
                  <a:cubicBezTo>
                    <a:pt x="63004" y="-6105"/>
                    <a:pt x="148926" y="-5316"/>
                    <a:pt x="224601" y="4931"/>
                  </a:cubicBezTo>
                  <a:cubicBezTo>
                    <a:pt x="471331" y="38827"/>
                    <a:pt x="571442" y="272945"/>
                    <a:pt x="584843" y="315512"/>
                  </a:cubicBezTo>
                  <a:cubicBezTo>
                    <a:pt x="584843" y="316300"/>
                    <a:pt x="449259" y="150762"/>
                    <a:pt x="277415" y="19805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23" name="Google Shape;223;p17"/>
            <p:cNvGrpSpPr/>
            <p:nvPr/>
          </p:nvGrpSpPr>
          <p:grpSpPr>
            <a:xfrm rot="1838072" flipH="1">
              <a:off x="10048323" y="1294601"/>
              <a:ext cx="1524479" cy="819629"/>
              <a:chOff x="3448893" y="949065"/>
              <a:chExt cx="2173513" cy="1168580"/>
            </a:xfrm>
          </p:grpSpPr>
          <p:sp>
            <p:nvSpPr>
              <p:cNvPr id="224" name="Google Shape;224;p17"/>
              <p:cNvSpPr/>
              <p:nvPr/>
            </p:nvSpPr>
            <p:spPr>
              <a:xfrm>
                <a:off x="4498069" y="1640485"/>
                <a:ext cx="1124337" cy="477160"/>
              </a:xfrm>
              <a:custGeom>
                <a:avLst/>
                <a:gdLst/>
                <a:ahLst/>
                <a:cxnLst/>
                <a:rect l="l" t="t" r="r" b="b"/>
                <a:pathLst>
                  <a:path w="814737" h="345768" extrusionOk="0">
                    <a:moveTo>
                      <a:pt x="804830" y="218856"/>
                    </a:moveTo>
                    <a:cubicBezTo>
                      <a:pt x="729155" y="367840"/>
                      <a:pt x="532086" y="146335"/>
                      <a:pt x="320040" y="184960"/>
                    </a:cubicBezTo>
                    <a:cubicBezTo>
                      <a:pt x="175786" y="210973"/>
                      <a:pt x="80404" y="251176"/>
                      <a:pt x="0" y="345769"/>
                    </a:cubicBezTo>
                    <a:cubicBezTo>
                      <a:pt x="409903" y="-232038"/>
                      <a:pt x="889963" y="51742"/>
                      <a:pt x="804830" y="21885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5" name="Google Shape;225;p17"/>
              <p:cNvSpPr/>
              <p:nvPr/>
            </p:nvSpPr>
            <p:spPr>
              <a:xfrm>
                <a:off x="3963048" y="949065"/>
                <a:ext cx="553783" cy="1135180"/>
              </a:xfrm>
              <a:custGeom>
                <a:avLst/>
                <a:gdLst/>
                <a:ahLst/>
                <a:cxnLst/>
                <a:rect l="l" t="t" r="r" b="b"/>
                <a:pathLst>
                  <a:path w="401292" h="822594" extrusionOk="0">
                    <a:moveTo>
                      <a:pt x="401279" y="442645"/>
                    </a:moveTo>
                    <a:cubicBezTo>
                      <a:pt x="400491" y="299179"/>
                      <a:pt x="351618" y="151772"/>
                      <a:pt x="246777" y="54025"/>
                    </a:cubicBezTo>
                    <a:cubicBezTo>
                      <a:pt x="223129" y="31954"/>
                      <a:pt x="195539" y="11458"/>
                      <a:pt x="163220" y="3576"/>
                    </a:cubicBezTo>
                    <a:cubicBezTo>
                      <a:pt x="87545" y="-16131"/>
                      <a:pt x="2411" y="48507"/>
                      <a:pt x="47" y="126547"/>
                    </a:cubicBezTo>
                    <a:cubicBezTo>
                      <a:pt x="-2318" y="217987"/>
                      <a:pt x="85969" y="281049"/>
                      <a:pt x="150607" y="345687"/>
                    </a:cubicBezTo>
                    <a:cubicBezTo>
                      <a:pt x="275155" y="468658"/>
                      <a:pt x="335852" y="648385"/>
                      <a:pt x="316933" y="822594"/>
                    </a:cubicBezTo>
                    <a:cubicBezTo>
                      <a:pt x="369748" y="705930"/>
                      <a:pt x="402067" y="570346"/>
                      <a:pt x="401279" y="44264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6" name="Google Shape;226;p17"/>
              <p:cNvSpPr/>
              <p:nvPr/>
            </p:nvSpPr>
            <p:spPr>
              <a:xfrm>
                <a:off x="3448893" y="1450622"/>
                <a:ext cx="807082" cy="435409"/>
              </a:xfrm>
              <a:custGeom>
                <a:avLst/>
                <a:gdLst/>
                <a:ahLst/>
                <a:cxnLst/>
                <a:rect l="l" t="t" r="r" b="b"/>
                <a:pathLst>
                  <a:path w="584842" h="315514" extrusionOk="0">
                    <a:moveTo>
                      <a:pt x="277415" y="198059"/>
                    </a:moveTo>
                    <a:cubicBezTo>
                      <a:pt x="234848" y="209883"/>
                      <a:pt x="194646" y="229590"/>
                      <a:pt x="150503" y="235896"/>
                    </a:cubicBezTo>
                    <a:cubicBezTo>
                      <a:pt x="93747" y="244567"/>
                      <a:pt x="28320" y="228802"/>
                      <a:pt x="6248" y="167316"/>
                    </a:cubicBezTo>
                    <a:cubicBezTo>
                      <a:pt x="-5576" y="134208"/>
                      <a:pt x="-58" y="97948"/>
                      <a:pt x="18072" y="68781"/>
                    </a:cubicBezTo>
                    <a:cubicBezTo>
                      <a:pt x="63004" y="-6105"/>
                      <a:pt x="148926" y="-5316"/>
                      <a:pt x="224601" y="4931"/>
                    </a:cubicBezTo>
                    <a:cubicBezTo>
                      <a:pt x="471331" y="38827"/>
                      <a:pt x="571442" y="272945"/>
                      <a:pt x="584843" y="315512"/>
                    </a:cubicBezTo>
                    <a:cubicBezTo>
                      <a:pt x="584843" y="316300"/>
                      <a:pt x="449259" y="150762"/>
                      <a:pt x="277415" y="19805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27" name="Google Shape;227;p17"/>
          <p:cNvGrpSpPr/>
          <p:nvPr/>
        </p:nvGrpSpPr>
        <p:grpSpPr>
          <a:xfrm>
            <a:off x="8331140" y="4414401"/>
            <a:ext cx="2609093" cy="1110917"/>
            <a:chOff x="4487664" y="-1392325"/>
            <a:chExt cx="3997997" cy="1702034"/>
          </a:xfrm>
        </p:grpSpPr>
        <p:grpSp>
          <p:nvGrpSpPr>
            <p:cNvPr id="228" name="Google Shape;228;p17"/>
            <p:cNvGrpSpPr/>
            <p:nvPr/>
          </p:nvGrpSpPr>
          <p:grpSpPr>
            <a:xfrm>
              <a:off x="5041805" y="-1392325"/>
              <a:ext cx="2896971" cy="1702034"/>
              <a:chOff x="4692026" y="4370063"/>
              <a:chExt cx="2807959" cy="1649737"/>
            </a:xfrm>
          </p:grpSpPr>
          <p:sp>
            <p:nvSpPr>
              <p:cNvPr id="229" name="Google Shape;229;p17"/>
              <p:cNvSpPr/>
              <p:nvPr/>
            </p:nvSpPr>
            <p:spPr>
              <a:xfrm>
                <a:off x="4692026" y="4370063"/>
                <a:ext cx="2807065" cy="1649730"/>
              </a:xfrm>
              <a:custGeom>
                <a:avLst/>
                <a:gdLst/>
                <a:ahLst/>
                <a:cxnLst/>
                <a:rect l="l" t="t" r="r" b="b"/>
                <a:pathLst>
                  <a:path w="1685925" h="1649730" extrusionOk="0">
                    <a:moveTo>
                      <a:pt x="0" y="0"/>
                    </a:moveTo>
                    <a:lnTo>
                      <a:pt x="1685925" y="0"/>
                    </a:lnTo>
                    <a:lnTo>
                      <a:pt x="1685925" y="1649730"/>
                    </a:lnTo>
                    <a:lnTo>
                      <a:pt x="0" y="164973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0" name="Google Shape;230;p17"/>
              <p:cNvSpPr/>
              <p:nvPr/>
            </p:nvSpPr>
            <p:spPr>
              <a:xfrm>
                <a:off x="6377940" y="4370070"/>
                <a:ext cx="1122045" cy="1649730"/>
              </a:xfrm>
              <a:custGeom>
                <a:avLst/>
                <a:gdLst/>
                <a:ahLst/>
                <a:cxnLst/>
                <a:rect l="l" t="t" r="r" b="b"/>
                <a:pathLst>
                  <a:path w="1122045" h="1649730" extrusionOk="0">
                    <a:moveTo>
                      <a:pt x="0" y="0"/>
                    </a:moveTo>
                    <a:lnTo>
                      <a:pt x="1122045" y="0"/>
                    </a:lnTo>
                    <a:lnTo>
                      <a:pt x="1122045" y="1649730"/>
                    </a:lnTo>
                    <a:lnTo>
                      <a:pt x="0" y="1649730"/>
                    </a:lnTo>
                    <a:close/>
                  </a:path>
                </a:pathLst>
              </a:custGeom>
              <a:solidFill>
                <a:srgbClr val="000000">
                  <a:alpha val="162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31" name="Google Shape;231;p17"/>
            <p:cNvSpPr/>
            <p:nvPr/>
          </p:nvSpPr>
          <p:spPr>
            <a:xfrm>
              <a:off x="4487664" y="-1392204"/>
              <a:ext cx="2295387" cy="421902"/>
            </a:xfrm>
            <a:custGeom>
              <a:avLst/>
              <a:gdLst/>
              <a:ahLst/>
              <a:cxnLst/>
              <a:rect l="l" t="t" r="r" b="b"/>
              <a:pathLst>
                <a:path w="2223135" h="408622" extrusionOk="0">
                  <a:moveTo>
                    <a:pt x="537210" y="0"/>
                  </a:moveTo>
                  <a:lnTo>
                    <a:pt x="2223135" y="0"/>
                  </a:lnTo>
                  <a:lnTo>
                    <a:pt x="1684973" y="408623"/>
                  </a:lnTo>
                  <a:lnTo>
                    <a:pt x="0" y="40862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" name="Google Shape;232;p17"/>
            <p:cNvSpPr/>
            <p:nvPr/>
          </p:nvSpPr>
          <p:spPr>
            <a:xfrm>
              <a:off x="6781332" y="-1392204"/>
              <a:ext cx="1704329" cy="421902"/>
            </a:xfrm>
            <a:custGeom>
              <a:avLst/>
              <a:gdLst/>
              <a:ahLst/>
              <a:cxnLst/>
              <a:rect l="l" t="t" r="r" b="b"/>
              <a:pathLst>
                <a:path w="1650682" h="408622" extrusionOk="0">
                  <a:moveTo>
                    <a:pt x="1122045" y="0"/>
                  </a:moveTo>
                  <a:lnTo>
                    <a:pt x="0" y="0"/>
                  </a:lnTo>
                  <a:lnTo>
                    <a:pt x="528638" y="408623"/>
                  </a:lnTo>
                  <a:lnTo>
                    <a:pt x="1650682" y="40862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" name="Google Shape;233;p17"/>
            <p:cNvSpPr/>
            <p:nvPr/>
          </p:nvSpPr>
          <p:spPr>
            <a:xfrm>
              <a:off x="4487664" y="-1392204"/>
              <a:ext cx="2295387" cy="421902"/>
            </a:xfrm>
            <a:custGeom>
              <a:avLst/>
              <a:gdLst/>
              <a:ahLst/>
              <a:cxnLst/>
              <a:rect l="l" t="t" r="r" b="b"/>
              <a:pathLst>
                <a:path w="2223135" h="408622" extrusionOk="0">
                  <a:moveTo>
                    <a:pt x="537210" y="0"/>
                  </a:moveTo>
                  <a:lnTo>
                    <a:pt x="2223135" y="0"/>
                  </a:lnTo>
                  <a:lnTo>
                    <a:pt x="1684973" y="408623"/>
                  </a:lnTo>
                  <a:lnTo>
                    <a:pt x="0" y="408623"/>
                  </a:lnTo>
                  <a:close/>
                </a:path>
              </a:pathLst>
            </a:custGeom>
            <a:solidFill>
              <a:srgbClr val="FFFFFF">
                <a:alpha val="5809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" name="Google Shape;234;p17"/>
            <p:cNvSpPr/>
            <p:nvPr/>
          </p:nvSpPr>
          <p:spPr>
            <a:xfrm>
              <a:off x="6781332" y="-1392204"/>
              <a:ext cx="1704329" cy="421902"/>
            </a:xfrm>
            <a:custGeom>
              <a:avLst/>
              <a:gdLst/>
              <a:ahLst/>
              <a:cxnLst/>
              <a:rect l="l" t="t" r="r" b="b"/>
              <a:pathLst>
                <a:path w="1650682" h="408622" extrusionOk="0">
                  <a:moveTo>
                    <a:pt x="1122045" y="0"/>
                  </a:moveTo>
                  <a:lnTo>
                    <a:pt x="0" y="0"/>
                  </a:lnTo>
                  <a:lnTo>
                    <a:pt x="528638" y="408623"/>
                  </a:lnTo>
                  <a:lnTo>
                    <a:pt x="1650682" y="408623"/>
                  </a:lnTo>
                  <a:close/>
                </a:path>
              </a:pathLst>
            </a:custGeom>
            <a:solidFill>
              <a:srgbClr val="FFFFFF">
                <a:alpha val="245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7245357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4 Map">
  <p:cSld name="014 Map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8"/>
          <p:cNvSpPr txBox="1">
            <a:spLocks noGrp="1"/>
          </p:cNvSpPr>
          <p:nvPr>
            <p:ph type="subTitle" idx="1"/>
          </p:nvPr>
        </p:nvSpPr>
        <p:spPr>
          <a:xfrm>
            <a:off x="8225931" y="1882375"/>
            <a:ext cx="33978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237" name="Google Shape;237;p18"/>
          <p:cNvSpPr txBox="1">
            <a:spLocks noGrp="1"/>
          </p:cNvSpPr>
          <p:nvPr>
            <p:ph type="subTitle" idx="2"/>
          </p:nvPr>
        </p:nvSpPr>
        <p:spPr>
          <a:xfrm>
            <a:off x="8225931" y="4102757"/>
            <a:ext cx="33978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238" name="Google Shape;238;p18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39" name="Google Shape;239;p18"/>
          <p:cNvSpPr txBox="1">
            <a:spLocks noGrp="1"/>
          </p:cNvSpPr>
          <p:nvPr>
            <p:ph type="body" idx="3"/>
          </p:nvPr>
        </p:nvSpPr>
        <p:spPr>
          <a:xfrm>
            <a:off x="8225925" y="2318375"/>
            <a:ext cx="3397800" cy="155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240" name="Google Shape;240;p18"/>
          <p:cNvSpPr txBox="1">
            <a:spLocks noGrp="1"/>
          </p:cNvSpPr>
          <p:nvPr>
            <p:ph type="body" idx="4"/>
          </p:nvPr>
        </p:nvSpPr>
        <p:spPr>
          <a:xfrm>
            <a:off x="8225925" y="4506700"/>
            <a:ext cx="3397800" cy="155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grpSp>
        <p:nvGrpSpPr>
          <p:cNvPr id="241" name="Google Shape;241;p18"/>
          <p:cNvGrpSpPr/>
          <p:nvPr/>
        </p:nvGrpSpPr>
        <p:grpSpPr>
          <a:xfrm rot="2700000">
            <a:off x="-211065" y="5320778"/>
            <a:ext cx="2020292" cy="1442535"/>
            <a:chOff x="3509104" y="949065"/>
            <a:chExt cx="1958007" cy="1398062"/>
          </a:xfrm>
        </p:grpSpPr>
        <p:sp>
          <p:nvSpPr>
            <p:cNvPr id="242" name="Google Shape;242;p18"/>
            <p:cNvSpPr/>
            <p:nvPr/>
          </p:nvSpPr>
          <p:spPr>
            <a:xfrm rot="-1931549">
              <a:off x="4302435" y="1607360"/>
              <a:ext cx="1124007" cy="477020"/>
            </a:xfrm>
            <a:custGeom>
              <a:avLst/>
              <a:gdLst/>
              <a:ahLst/>
              <a:cxnLst/>
              <a:rect l="l" t="t" r="r" b="b"/>
              <a:pathLst>
                <a:path w="814737" h="345768" extrusionOk="0">
                  <a:moveTo>
                    <a:pt x="804830" y="218856"/>
                  </a:moveTo>
                  <a:cubicBezTo>
                    <a:pt x="729155" y="367840"/>
                    <a:pt x="532086" y="146335"/>
                    <a:pt x="320040" y="184960"/>
                  </a:cubicBezTo>
                  <a:cubicBezTo>
                    <a:pt x="175786" y="210973"/>
                    <a:pt x="80404" y="251176"/>
                    <a:pt x="0" y="345769"/>
                  </a:cubicBezTo>
                  <a:cubicBezTo>
                    <a:pt x="409903" y="-232038"/>
                    <a:pt x="889963" y="51742"/>
                    <a:pt x="804830" y="21885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" name="Google Shape;243;p18"/>
            <p:cNvSpPr/>
            <p:nvPr/>
          </p:nvSpPr>
          <p:spPr>
            <a:xfrm>
              <a:off x="3963048" y="949065"/>
              <a:ext cx="553783" cy="1135180"/>
            </a:xfrm>
            <a:custGeom>
              <a:avLst/>
              <a:gdLst/>
              <a:ahLst/>
              <a:cxnLst/>
              <a:rect l="l" t="t" r="r" b="b"/>
              <a:pathLst>
                <a:path w="401292" h="822594" extrusionOk="0">
                  <a:moveTo>
                    <a:pt x="401279" y="442645"/>
                  </a:moveTo>
                  <a:cubicBezTo>
                    <a:pt x="400491" y="299179"/>
                    <a:pt x="351618" y="151772"/>
                    <a:pt x="246777" y="54025"/>
                  </a:cubicBezTo>
                  <a:cubicBezTo>
                    <a:pt x="223129" y="31954"/>
                    <a:pt x="195539" y="11458"/>
                    <a:pt x="163220" y="3576"/>
                  </a:cubicBezTo>
                  <a:cubicBezTo>
                    <a:pt x="87545" y="-16131"/>
                    <a:pt x="2411" y="48507"/>
                    <a:pt x="47" y="126547"/>
                  </a:cubicBezTo>
                  <a:cubicBezTo>
                    <a:pt x="-2318" y="217987"/>
                    <a:pt x="85969" y="281049"/>
                    <a:pt x="150607" y="345687"/>
                  </a:cubicBezTo>
                  <a:cubicBezTo>
                    <a:pt x="275155" y="468658"/>
                    <a:pt x="335852" y="648385"/>
                    <a:pt x="316933" y="822594"/>
                  </a:cubicBezTo>
                  <a:cubicBezTo>
                    <a:pt x="369748" y="705930"/>
                    <a:pt x="402067" y="570346"/>
                    <a:pt x="401279" y="4426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" name="Google Shape;244;p18"/>
            <p:cNvSpPr/>
            <p:nvPr/>
          </p:nvSpPr>
          <p:spPr>
            <a:xfrm rot="972124">
              <a:off x="3553815" y="1552776"/>
              <a:ext cx="806965" cy="435346"/>
            </a:xfrm>
            <a:custGeom>
              <a:avLst/>
              <a:gdLst/>
              <a:ahLst/>
              <a:cxnLst/>
              <a:rect l="l" t="t" r="r" b="b"/>
              <a:pathLst>
                <a:path w="584842" h="315514" extrusionOk="0">
                  <a:moveTo>
                    <a:pt x="277415" y="198059"/>
                  </a:moveTo>
                  <a:cubicBezTo>
                    <a:pt x="234848" y="209883"/>
                    <a:pt x="194646" y="229590"/>
                    <a:pt x="150503" y="235896"/>
                  </a:cubicBezTo>
                  <a:cubicBezTo>
                    <a:pt x="93747" y="244567"/>
                    <a:pt x="28320" y="228802"/>
                    <a:pt x="6248" y="167316"/>
                  </a:cubicBezTo>
                  <a:cubicBezTo>
                    <a:pt x="-5576" y="134208"/>
                    <a:pt x="-58" y="97948"/>
                    <a:pt x="18072" y="68781"/>
                  </a:cubicBezTo>
                  <a:cubicBezTo>
                    <a:pt x="63004" y="-6105"/>
                    <a:pt x="148926" y="-5316"/>
                    <a:pt x="224601" y="4931"/>
                  </a:cubicBezTo>
                  <a:cubicBezTo>
                    <a:pt x="471331" y="38827"/>
                    <a:pt x="571442" y="272945"/>
                    <a:pt x="584843" y="315512"/>
                  </a:cubicBezTo>
                  <a:cubicBezTo>
                    <a:pt x="584843" y="316300"/>
                    <a:pt x="449259" y="150762"/>
                    <a:pt x="277415" y="19805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9045591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5 Timeline">
  <p:cSld name="015 Timeline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9"/>
          <p:cNvSpPr txBox="1">
            <a:spLocks noGrp="1"/>
          </p:cNvSpPr>
          <p:nvPr>
            <p:ph type="subTitle" idx="1"/>
          </p:nvPr>
        </p:nvSpPr>
        <p:spPr>
          <a:xfrm>
            <a:off x="415600" y="2316000"/>
            <a:ext cx="19977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1pPr>
            <a:lvl2pPr lvl="1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2pPr>
            <a:lvl3pPr lvl="2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3pPr>
            <a:lvl4pPr lvl="3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4pPr>
            <a:lvl5pPr lvl="4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5pPr>
            <a:lvl6pPr lvl="5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6pPr>
            <a:lvl7pPr lvl="6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7pPr>
            <a:lvl8pPr lvl="7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8pPr>
            <a:lvl9pPr lvl="8" algn="ctr" rtl="0">
              <a:spcBef>
                <a:spcPts val="2100"/>
              </a:spcBef>
              <a:spcAft>
                <a:spcPts val="2100"/>
              </a:spcAft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247" name="Google Shape;247;p19"/>
          <p:cNvSpPr txBox="1">
            <a:spLocks noGrp="1"/>
          </p:cNvSpPr>
          <p:nvPr>
            <p:ph type="subTitle" idx="2"/>
          </p:nvPr>
        </p:nvSpPr>
        <p:spPr>
          <a:xfrm>
            <a:off x="2775377" y="2316000"/>
            <a:ext cx="19977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1pPr>
            <a:lvl2pPr lvl="1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2pPr>
            <a:lvl3pPr lvl="2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3pPr>
            <a:lvl4pPr lvl="3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4pPr>
            <a:lvl5pPr lvl="4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5pPr>
            <a:lvl6pPr lvl="5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6pPr>
            <a:lvl7pPr lvl="6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7pPr>
            <a:lvl8pPr lvl="7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8pPr>
            <a:lvl9pPr lvl="8" algn="ctr" rtl="0">
              <a:spcBef>
                <a:spcPts val="2100"/>
              </a:spcBef>
              <a:spcAft>
                <a:spcPts val="2100"/>
              </a:spcAft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248" name="Google Shape;248;p19"/>
          <p:cNvSpPr txBox="1">
            <a:spLocks noGrp="1"/>
          </p:cNvSpPr>
          <p:nvPr>
            <p:ph type="subTitle" idx="3"/>
          </p:nvPr>
        </p:nvSpPr>
        <p:spPr>
          <a:xfrm>
            <a:off x="5135153" y="2342500"/>
            <a:ext cx="19977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1pPr>
            <a:lvl2pPr lvl="1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2pPr>
            <a:lvl3pPr lvl="2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3pPr>
            <a:lvl4pPr lvl="3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4pPr>
            <a:lvl5pPr lvl="4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5pPr>
            <a:lvl6pPr lvl="5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6pPr>
            <a:lvl7pPr lvl="6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7pPr>
            <a:lvl8pPr lvl="7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8pPr>
            <a:lvl9pPr lvl="8" algn="ctr" rtl="0">
              <a:spcBef>
                <a:spcPts val="2100"/>
              </a:spcBef>
              <a:spcAft>
                <a:spcPts val="2100"/>
              </a:spcAft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249" name="Google Shape;249;p19"/>
          <p:cNvSpPr txBox="1">
            <a:spLocks noGrp="1"/>
          </p:cNvSpPr>
          <p:nvPr>
            <p:ph type="subTitle" idx="4"/>
          </p:nvPr>
        </p:nvSpPr>
        <p:spPr>
          <a:xfrm>
            <a:off x="7494930" y="2342500"/>
            <a:ext cx="19977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1pPr>
            <a:lvl2pPr lvl="1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2pPr>
            <a:lvl3pPr lvl="2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3pPr>
            <a:lvl4pPr lvl="3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4pPr>
            <a:lvl5pPr lvl="4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5pPr>
            <a:lvl6pPr lvl="5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6pPr>
            <a:lvl7pPr lvl="6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7pPr>
            <a:lvl8pPr lvl="7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8pPr>
            <a:lvl9pPr lvl="8" algn="ctr" rtl="0">
              <a:spcBef>
                <a:spcPts val="2100"/>
              </a:spcBef>
              <a:spcAft>
                <a:spcPts val="2100"/>
              </a:spcAft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250" name="Google Shape;250;p19"/>
          <p:cNvSpPr txBox="1">
            <a:spLocks noGrp="1"/>
          </p:cNvSpPr>
          <p:nvPr>
            <p:ph type="subTitle" idx="5"/>
          </p:nvPr>
        </p:nvSpPr>
        <p:spPr>
          <a:xfrm>
            <a:off x="9854707" y="2316000"/>
            <a:ext cx="19977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1pPr>
            <a:lvl2pPr lvl="1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2pPr>
            <a:lvl3pPr lvl="2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3pPr>
            <a:lvl4pPr lvl="3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4pPr>
            <a:lvl5pPr lvl="4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5pPr>
            <a:lvl6pPr lvl="5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6pPr>
            <a:lvl7pPr lvl="6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7pPr>
            <a:lvl8pPr lvl="7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8pPr>
            <a:lvl9pPr lvl="8" algn="ctr" rtl="0">
              <a:spcBef>
                <a:spcPts val="2100"/>
              </a:spcBef>
              <a:spcAft>
                <a:spcPts val="2100"/>
              </a:spcAft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251" name="Google Shape;251;p19"/>
          <p:cNvSpPr txBox="1">
            <a:spLocks noGrp="1"/>
          </p:cNvSpPr>
          <p:nvPr>
            <p:ph type="title"/>
          </p:nvPr>
        </p:nvSpPr>
        <p:spPr>
          <a:xfrm>
            <a:off x="415600" y="974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52" name="Google Shape;252;p19"/>
          <p:cNvSpPr txBox="1">
            <a:spLocks noGrp="1"/>
          </p:cNvSpPr>
          <p:nvPr>
            <p:ph type="body" idx="6"/>
          </p:nvPr>
        </p:nvSpPr>
        <p:spPr>
          <a:xfrm>
            <a:off x="415600" y="3238625"/>
            <a:ext cx="1997700" cy="2330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53" name="Google Shape;253;p19"/>
          <p:cNvSpPr txBox="1">
            <a:spLocks noGrp="1"/>
          </p:cNvSpPr>
          <p:nvPr>
            <p:ph type="body" idx="7"/>
          </p:nvPr>
        </p:nvSpPr>
        <p:spPr>
          <a:xfrm>
            <a:off x="2775375" y="3238625"/>
            <a:ext cx="1997700" cy="2330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54" name="Google Shape;254;p19"/>
          <p:cNvSpPr txBox="1">
            <a:spLocks noGrp="1"/>
          </p:cNvSpPr>
          <p:nvPr>
            <p:ph type="body" idx="8"/>
          </p:nvPr>
        </p:nvSpPr>
        <p:spPr>
          <a:xfrm>
            <a:off x="5135150" y="3238625"/>
            <a:ext cx="1997700" cy="2330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55" name="Google Shape;255;p19"/>
          <p:cNvSpPr txBox="1">
            <a:spLocks noGrp="1"/>
          </p:cNvSpPr>
          <p:nvPr>
            <p:ph type="body" idx="9"/>
          </p:nvPr>
        </p:nvSpPr>
        <p:spPr>
          <a:xfrm>
            <a:off x="7494925" y="3238625"/>
            <a:ext cx="1997700" cy="2330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56" name="Google Shape;256;p19"/>
          <p:cNvSpPr txBox="1">
            <a:spLocks noGrp="1"/>
          </p:cNvSpPr>
          <p:nvPr>
            <p:ph type="body" idx="13"/>
          </p:nvPr>
        </p:nvSpPr>
        <p:spPr>
          <a:xfrm>
            <a:off x="9854700" y="3238625"/>
            <a:ext cx="1997700" cy="2330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4320259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6 Title and text left">
  <p:cSld name="016 Title and text left"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0"/>
          <p:cNvSpPr txBox="1">
            <a:spLocks noGrp="1"/>
          </p:cNvSpPr>
          <p:nvPr>
            <p:ph type="title"/>
          </p:nvPr>
        </p:nvSpPr>
        <p:spPr>
          <a:xfrm>
            <a:off x="644200" y="974375"/>
            <a:ext cx="55815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59" name="Google Shape;259;p20"/>
          <p:cNvSpPr txBox="1">
            <a:spLocks noGrp="1"/>
          </p:cNvSpPr>
          <p:nvPr>
            <p:ph type="body" idx="1"/>
          </p:nvPr>
        </p:nvSpPr>
        <p:spPr>
          <a:xfrm>
            <a:off x="644050" y="2097700"/>
            <a:ext cx="5581500" cy="3565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r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010311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7 Title and text right">
  <p:cSld name="017 Title and text right"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1"/>
          <p:cNvSpPr txBox="1">
            <a:spLocks noGrp="1"/>
          </p:cNvSpPr>
          <p:nvPr>
            <p:ph type="title"/>
          </p:nvPr>
        </p:nvSpPr>
        <p:spPr>
          <a:xfrm>
            <a:off x="5978200" y="974375"/>
            <a:ext cx="55815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62" name="Google Shape;262;p21"/>
          <p:cNvSpPr txBox="1">
            <a:spLocks noGrp="1"/>
          </p:cNvSpPr>
          <p:nvPr>
            <p:ph type="body" idx="1"/>
          </p:nvPr>
        </p:nvSpPr>
        <p:spPr>
          <a:xfrm>
            <a:off x="5978300" y="2508425"/>
            <a:ext cx="5581500" cy="3106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86277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orning Meeting">
  <p:cSld name="Morning Meeting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4"/>
          <p:cNvSpPr/>
          <p:nvPr/>
        </p:nvSpPr>
        <p:spPr>
          <a:xfrm>
            <a:off x="320275" y="6642648"/>
            <a:ext cx="1547241" cy="214959"/>
          </a:xfrm>
          <a:custGeom>
            <a:avLst/>
            <a:gdLst/>
            <a:ahLst/>
            <a:cxnLst/>
            <a:rect l="l" t="t" r="r" b="b"/>
            <a:pathLst>
              <a:path w="4724400" h="236219" extrusionOk="0">
                <a:moveTo>
                  <a:pt x="2362200" y="236220"/>
                </a:moveTo>
                <a:cubicBezTo>
                  <a:pt x="3663315" y="236220"/>
                  <a:pt x="4724400" y="182880"/>
                  <a:pt x="4724400" y="118110"/>
                </a:cubicBezTo>
                <a:cubicBezTo>
                  <a:pt x="4724400" y="52388"/>
                  <a:pt x="3663315" y="0"/>
                  <a:pt x="2362200" y="0"/>
                </a:cubicBezTo>
                <a:cubicBezTo>
                  <a:pt x="1061085" y="0"/>
                  <a:pt x="0" y="53340"/>
                  <a:pt x="0" y="118110"/>
                </a:cubicBezTo>
                <a:cubicBezTo>
                  <a:pt x="0" y="182880"/>
                  <a:pt x="1061085" y="236220"/>
                  <a:pt x="2362200" y="236220"/>
                </a:cubicBezTo>
                <a:close/>
              </a:path>
            </a:pathLst>
          </a:custGeom>
          <a:solidFill>
            <a:srgbClr val="000000">
              <a:alpha val="2346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4"/>
          <p:cNvSpPr txBox="1">
            <a:spLocks noGrp="1"/>
          </p:cNvSpPr>
          <p:nvPr>
            <p:ph type="title"/>
          </p:nvPr>
        </p:nvSpPr>
        <p:spPr>
          <a:xfrm>
            <a:off x="187050" y="192500"/>
            <a:ext cx="8436300" cy="1230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endParaRPr/>
          </a:p>
        </p:txBody>
      </p:sp>
      <p:sp>
        <p:nvSpPr>
          <p:cNvPr id="47" name="Google Shape;47;p4"/>
          <p:cNvSpPr/>
          <p:nvPr/>
        </p:nvSpPr>
        <p:spPr>
          <a:xfrm>
            <a:off x="8775833" y="1405013"/>
            <a:ext cx="3136200" cy="51537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4"/>
          <p:cNvSpPr/>
          <p:nvPr/>
        </p:nvSpPr>
        <p:spPr>
          <a:xfrm>
            <a:off x="8775833" y="1405013"/>
            <a:ext cx="3136200" cy="5153700"/>
          </a:xfrm>
          <a:prstGeom prst="frame">
            <a:avLst>
              <a:gd name="adj1" fmla="val 7678"/>
            </a:avLst>
          </a:pr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4"/>
          <p:cNvSpPr/>
          <p:nvPr/>
        </p:nvSpPr>
        <p:spPr>
          <a:xfrm>
            <a:off x="350875" y="1405013"/>
            <a:ext cx="4416900" cy="51537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4"/>
          <p:cNvSpPr/>
          <p:nvPr/>
        </p:nvSpPr>
        <p:spPr>
          <a:xfrm>
            <a:off x="351026" y="1405013"/>
            <a:ext cx="4416900" cy="5153700"/>
          </a:xfrm>
          <a:prstGeom prst="frame">
            <a:avLst>
              <a:gd name="adj1" fmla="val 4603"/>
            </a:avLst>
          </a:prstGeom>
          <a:solidFill>
            <a:schemeClr val="accent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4983689" y="1405006"/>
            <a:ext cx="3576300" cy="24822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4983689" y="4076524"/>
            <a:ext cx="3576300" cy="24822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4"/>
          <p:cNvSpPr/>
          <p:nvPr/>
        </p:nvSpPr>
        <p:spPr>
          <a:xfrm>
            <a:off x="4983689" y="1405006"/>
            <a:ext cx="3576300" cy="2482200"/>
          </a:xfrm>
          <a:prstGeom prst="frame">
            <a:avLst>
              <a:gd name="adj1" fmla="val 8314"/>
            </a:avLst>
          </a:prstGeom>
          <a:solidFill>
            <a:schemeClr val="accen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4"/>
          <p:cNvSpPr/>
          <p:nvPr/>
        </p:nvSpPr>
        <p:spPr>
          <a:xfrm>
            <a:off x="4983689" y="4076531"/>
            <a:ext cx="3576300" cy="2482200"/>
          </a:xfrm>
          <a:prstGeom prst="frame">
            <a:avLst>
              <a:gd name="adj1" fmla="val 8314"/>
            </a:avLst>
          </a:prstGeom>
          <a:solidFill>
            <a:schemeClr val="accent4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4"/>
          <p:cNvSpPr/>
          <p:nvPr/>
        </p:nvSpPr>
        <p:spPr>
          <a:xfrm>
            <a:off x="389450" y="5058900"/>
            <a:ext cx="1336800" cy="1336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6" name="Google Shape;56;p4"/>
          <p:cNvGrpSpPr/>
          <p:nvPr/>
        </p:nvGrpSpPr>
        <p:grpSpPr>
          <a:xfrm>
            <a:off x="810397" y="5341832"/>
            <a:ext cx="494906" cy="832412"/>
            <a:chOff x="3083744" y="1423529"/>
            <a:chExt cx="913447" cy="1536382"/>
          </a:xfrm>
        </p:grpSpPr>
        <p:sp>
          <p:nvSpPr>
            <p:cNvPr id="57" name="Google Shape;57;p4"/>
            <p:cNvSpPr/>
            <p:nvPr/>
          </p:nvSpPr>
          <p:spPr>
            <a:xfrm>
              <a:off x="3375209" y="2458896"/>
              <a:ext cx="330517" cy="439102"/>
            </a:xfrm>
            <a:custGeom>
              <a:avLst/>
              <a:gdLst/>
              <a:ahLst/>
              <a:cxnLst/>
              <a:rect l="l" t="t" r="r" b="b"/>
              <a:pathLst>
                <a:path w="330517" h="439102" extrusionOk="0">
                  <a:moveTo>
                    <a:pt x="0" y="0"/>
                  </a:moveTo>
                  <a:lnTo>
                    <a:pt x="330517" y="0"/>
                  </a:lnTo>
                  <a:lnTo>
                    <a:pt x="330517" y="439103"/>
                  </a:lnTo>
                  <a:lnTo>
                    <a:pt x="0" y="439103"/>
                  </a:lnTo>
                  <a:close/>
                </a:path>
              </a:pathLst>
            </a:custGeom>
            <a:solidFill>
              <a:srgbClr val="56484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58;p4"/>
            <p:cNvSpPr/>
            <p:nvPr/>
          </p:nvSpPr>
          <p:spPr>
            <a:xfrm>
              <a:off x="3375209" y="2502711"/>
              <a:ext cx="330517" cy="108584"/>
            </a:xfrm>
            <a:custGeom>
              <a:avLst/>
              <a:gdLst/>
              <a:ahLst/>
              <a:cxnLst/>
              <a:rect l="l" t="t" r="r" b="b"/>
              <a:pathLst>
                <a:path w="330517" h="108584" extrusionOk="0">
                  <a:moveTo>
                    <a:pt x="0" y="40957"/>
                  </a:moveTo>
                  <a:lnTo>
                    <a:pt x="330517" y="0"/>
                  </a:lnTo>
                  <a:lnTo>
                    <a:pt x="330517" y="66675"/>
                  </a:lnTo>
                  <a:lnTo>
                    <a:pt x="0" y="108585"/>
                  </a:lnTo>
                  <a:close/>
                </a:path>
              </a:pathLst>
            </a:custGeom>
            <a:solidFill>
              <a:srgbClr val="86736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59;p4"/>
            <p:cNvSpPr/>
            <p:nvPr/>
          </p:nvSpPr>
          <p:spPr>
            <a:xfrm>
              <a:off x="3375209" y="2625583"/>
              <a:ext cx="330517" cy="108585"/>
            </a:xfrm>
            <a:custGeom>
              <a:avLst/>
              <a:gdLst/>
              <a:ahLst/>
              <a:cxnLst/>
              <a:rect l="l" t="t" r="r" b="b"/>
              <a:pathLst>
                <a:path w="330517" h="108585" extrusionOk="0">
                  <a:moveTo>
                    <a:pt x="0" y="40958"/>
                  </a:moveTo>
                  <a:cubicBezTo>
                    <a:pt x="110490" y="27623"/>
                    <a:pt x="220027" y="13335"/>
                    <a:pt x="330517" y="0"/>
                  </a:cubicBezTo>
                  <a:cubicBezTo>
                    <a:pt x="330517" y="22860"/>
                    <a:pt x="330517" y="44767"/>
                    <a:pt x="330517" y="67628"/>
                  </a:cubicBezTo>
                  <a:cubicBezTo>
                    <a:pt x="220027" y="80963"/>
                    <a:pt x="110490" y="95250"/>
                    <a:pt x="0" y="108585"/>
                  </a:cubicBezTo>
                  <a:cubicBezTo>
                    <a:pt x="0" y="86678"/>
                    <a:pt x="0" y="63817"/>
                    <a:pt x="0" y="40958"/>
                  </a:cubicBezTo>
                  <a:close/>
                </a:path>
              </a:pathLst>
            </a:custGeom>
            <a:solidFill>
              <a:srgbClr val="86736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60;p4"/>
            <p:cNvSpPr/>
            <p:nvPr/>
          </p:nvSpPr>
          <p:spPr>
            <a:xfrm>
              <a:off x="3375209" y="2748456"/>
              <a:ext cx="330517" cy="109537"/>
            </a:xfrm>
            <a:custGeom>
              <a:avLst/>
              <a:gdLst/>
              <a:ahLst/>
              <a:cxnLst/>
              <a:rect l="l" t="t" r="r" b="b"/>
              <a:pathLst>
                <a:path w="330517" h="109537" extrusionOk="0">
                  <a:moveTo>
                    <a:pt x="0" y="41910"/>
                  </a:moveTo>
                  <a:lnTo>
                    <a:pt x="330517" y="0"/>
                  </a:lnTo>
                  <a:lnTo>
                    <a:pt x="330517" y="67627"/>
                  </a:lnTo>
                  <a:lnTo>
                    <a:pt x="0" y="109538"/>
                  </a:lnTo>
                  <a:close/>
                </a:path>
              </a:pathLst>
            </a:custGeom>
            <a:solidFill>
              <a:srgbClr val="86736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61;p4"/>
            <p:cNvSpPr/>
            <p:nvPr/>
          </p:nvSpPr>
          <p:spPr>
            <a:xfrm>
              <a:off x="3375209" y="2897999"/>
              <a:ext cx="330517" cy="61912"/>
            </a:xfrm>
            <a:custGeom>
              <a:avLst/>
              <a:gdLst/>
              <a:ahLst/>
              <a:cxnLst/>
              <a:rect l="l" t="t" r="r" b="b"/>
              <a:pathLst>
                <a:path w="330517" h="61912" extrusionOk="0">
                  <a:moveTo>
                    <a:pt x="81915" y="61913"/>
                  </a:moveTo>
                  <a:lnTo>
                    <a:pt x="247650" y="61913"/>
                  </a:lnTo>
                  <a:lnTo>
                    <a:pt x="33051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44F5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62;p4"/>
            <p:cNvSpPr/>
            <p:nvPr/>
          </p:nvSpPr>
          <p:spPr>
            <a:xfrm>
              <a:off x="3083744" y="1423529"/>
              <a:ext cx="913447" cy="1036320"/>
            </a:xfrm>
            <a:custGeom>
              <a:avLst/>
              <a:gdLst/>
              <a:ahLst/>
              <a:cxnLst/>
              <a:rect l="l" t="t" r="r" b="b"/>
              <a:pathLst>
                <a:path w="913447" h="1036320" extrusionOk="0">
                  <a:moveTo>
                    <a:pt x="456247" y="0"/>
                  </a:moveTo>
                  <a:cubicBezTo>
                    <a:pt x="708660" y="0"/>
                    <a:pt x="913447" y="204788"/>
                    <a:pt x="913447" y="457200"/>
                  </a:cubicBezTo>
                  <a:cubicBezTo>
                    <a:pt x="913447" y="613410"/>
                    <a:pt x="835342" y="750570"/>
                    <a:pt x="716280" y="833438"/>
                  </a:cubicBezTo>
                  <a:cubicBezTo>
                    <a:pt x="655320" y="875348"/>
                    <a:pt x="621982" y="940118"/>
                    <a:pt x="621982" y="1014413"/>
                  </a:cubicBezTo>
                  <a:lnTo>
                    <a:pt x="621982" y="1036320"/>
                  </a:lnTo>
                  <a:lnTo>
                    <a:pt x="291465" y="1036320"/>
                  </a:lnTo>
                  <a:lnTo>
                    <a:pt x="291465" y="1014413"/>
                  </a:lnTo>
                  <a:cubicBezTo>
                    <a:pt x="291465" y="940118"/>
                    <a:pt x="258127" y="876300"/>
                    <a:pt x="197167" y="833438"/>
                  </a:cubicBezTo>
                  <a:cubicBezTo>
                    <a:pt x="78105" y="750570"/>
                    <a:pt x="0" y="613410"/>
                    <a:pt x="0" y="457200"/>
                  </a:cubicBezTo>
                  <a:cubicBezTo>
                    <a:pt x="0" y="204788"/>
                    <a:pt x="203835" y="0"/>
                    <a:pt x="45624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" name="Google Shape;63;p4"/>
            <p:cNvSpPr/>
            <p:nvPr/>
          </p:nvSpPr>
          <p:spPr>
            <a:xfrm>
              <a:off x="3274244" y="1789289"/>
              <a:ext cx="532447" cy="669607"/>
            </a:xfrm>
            <a:custGeom>
              <a:avLst/>
              <a:gdLst/>
              <a:ahLst/>
              <a:cxnLst/>
              <a:rect l="l" t="t" r="r" b="b"/>
              <a:pathLst>
                <a:path w="532447" h="669607" extrusionOk="0">
                  <a:moveTo>
                    <a:pt x="303847" y="669607"/>
                  </a:moveTo>
                  <a:lnTo>
                    <a:pt x="303847" y="228600"/>
                  </a:lnTo>
                  <a:lnTo>
                    <a:pt x="228600" y="228600"/>
                  </a:lnTo>
                  <a:lnTo>
                    <a:pt x="228600" y="669607"/>
                  </a:lnTo>
                  <a:lnTo>
                    <a:pt x="178117" y="669607"/>
                  </a:lnTo>
                  <a:lnTo>
                    <a:pt x="178117" y="228600"/>
                  </a:lnTo>
                  <a:lnTo>
                    <a:pt x="114300" y="228600"/>
                  </a:lnTo>
                  <a:cubicBezTo>
                    <a:pt x="82867" y="228600"/>
                    <a:pt x="54292" y="216217"/>
                    <a:pt x="33338" y="195263"/>
                  </a:cubicBezTo>
                  <a:cubicBezTo>
                    <a:pt x="12382" y="174308"/>
                    <a:pt x="0" y="145733"/>
                    <a:pt x="0" y="114300"/>
                  </a:cubicBezTo>
                  <a:cubicBezTo>
                    <a:pt x="0" y="82867"/>
                    <a:pt x="12382" y="54292"/>
                    <a:pt x="33338" y="33338"/>
                  </a:cubicBezTo>
                  <a:cubicBezTo>
                    <a:pt x="54292" y="12382"/>
                    <a:pt x="82867" y="0"/>
                    <a:pt x="114300" y="0"/>
                  </a:cubicBezTo>
                  <a:cubicBezTo>
                    <a:pt x="145732" y="0"/>
                    <a:pt x="174307" y="12382"/>
                    <a:pt x="195263" y="33338"/>
                  </a:cubicBezTo>
                  <a:cubicBezTo>
                    <a:pt x="216217" y="54292"/>
                    <a:pt x="228600" y="82867"/>
                    <a:pt x="228600" y="114300"/>
                  </a:cubicBezTo>
                  <a:lnTo>
                    <a:pt x="228600" y="178117"/>
                  </a:lnTo>
                  <a:lnTo>
                    <a:pt x="303847" y="178117"/>
                  </a:lnTo>
                  <a:lnTo>
                    <a:pt x="303847" y="114300"/>
                  </a:lnTo>
                  <a:cubicBezTo>
                    <a:pt x="303847" y="82867"/>
                    <a:pt x="316230" y="54292"/>
                    <a:pt x="337185" y="33338"/>
                  </a:cubicBezTo>
                  <a:cubicBezTo>
                    <a:pt x="358140" y="12382"/>
                    <a:pt x="386715" y="0"/>
                    <a:pt x="418147" y="0"/>
                  </a:cubicBezTo>
                  <a:cubicBezTo>
                    <a:pt x="449580" y="0"/>
                    <a:pt x="478155" y="12382"/>
                    <a:pt x="499110" y="33338"/>
                  </a:cubicBezTo>
                  <a:cubicBezTo>
                    <a:pt x="520065" y="54292"/>
                    <a:pt x="532447" y="82867"/>
                    <a:pt x="532447" y="114300"/>
                  </a:cubicBezTo>
                  <a:cubicBezTo>
                    <a:pt x="532447" y="145733"/>
                    <a:pt x="520065" y="174308"/>
                    <a:pt x="499110" y="195263"/>
                  </a:cubicBezTo>
                  <a:cubicBezTo>
                    <a:pt x="478155" y="216217"/>
                    <a:pt x="449580" y="228600"/>
                    <a:pt x="418147" y="228600"/>
                  </a:cubicBezTo>
                  <a:lnTo>
                    <a:pt x="354330" y="228600"/>
                  </a:lnTo>
                  <a:lnTo>
                    <a:pt x="354330" y="669607"/>
                  </a:lnTo>
                  <a:lnTo>
                    <a:pt x="303847" y="669607"/>
                  </a:lnTo>
                  <a:lnTo>
                    <a:pt x="303847" y="669607"/>
                  </a:lnTo>
                  <a:close/>
                  <a:moveTo>
                    <a:pt x="354330" y="114300"/>
                  </a:moveTo>
                  <a:lnTo>
                    <a:pt x="354330" y="178117"/>
                  </a:lnTo>
                  <a:lnTo>
                    <a:pt x="418147" y="178117"/>
                  </a:lnTo>
                  <a:cubicBezTo>
                    <a:pt x="435292" y="178117"/>
                    <a:pt x="451485" y="170497"/>
                    <a:pt x="462915" y="159067"/>
                  </a:cubicBezTo>
                  <a:cubicBezTo>
                    <a:pt x="474345" y="147638"/>
                    <a:pt x="481965" y="131445"/>
                    <a:pt x="481965" y="114300"/>
                  </a:cubicBezTo>
                  <a:cubicBezTo>
                    <a:pt x="481965" y="97155"/>
                    <a:pt x="475297" y="80963"/>
                    <a:pt x="462915" y="69532"/>
                  </a:cubicBezTo>
                  <a:cubicBezTo>
                    <a:pt x="451485" y="58102"/>
                    <a:pt x="435292" y="50482"/>
                    <a:pt x="418147" y="50482"/>
                  </a:cubicBezTo>
                  <a:cubicBezTo>
                    <a:pt x="401003" y="50482"/>
                    <a:pt x="384810" y="57150"/>
                    <a:pt x="373380" y="69532"/>
                  </a:cubicBezTo>
                  <a:cubicBezTo>
                    <a:pt x="360997" y="80963"/>
                    <a:pt x="354330" y="96202"/>
                    <a:pt x="354330" y="114300"/>
                  </a:cubicBezTo>
                  <a:lnTo>
                    <a:pt x="354330" y="114300"/>
                  </a:lnTo>
                  <a:close/>
                  <a:moveTo>
                    <a:pt x="114300" y="178117"/>
                  </a:moveTo>
                  <a:lnTo>
                    <a:pt x="178117" y="178117"/>
                  </a:lnTo>
                  <a:lnTo>
                    <a:pt x="178117" y="114300"/>
                  </a:lnTo>
                  <a:cubicBezTo>
                    <a:pt x="178117" y="97155"/>
                    <a:pt x="171450" y="80963"/>
                    <a:pt x="159067" y="69532"/>
                  </a:cubicBezTo>
                  <a:cubicBezTo>
                    <a:pt x="147638" y="58102"/>
                    <a:pt x="131445" y="50482"/>
                    <a:pt x="114300" y="50482"/>
                  </a:cubicBezTo>
                  <a:cubicBezTo>
                    <a:pt x="97155" y="50482"/>
                    <a:pt x="80963" y="57150"/>
                    <a:pt x="69532" y="69532"/>
                  </a:cubicBezTo>
                  <a:cubicBezTo>
                    <a:pt x="58102" y="80963"/>
                    <a:pt x="50482" y="97155"/>
                    <a:pt x="50482" y="114300"/>
                  </a:cubicBezTo>
                  <a:cubicBezTo>
                    <a:pt x="50482" y="131445"/>
                    <a:pt x="57150" y="147638"/>
                    <a:pt x="69532" y="159067"/>
                  </a:cubicBezTo>
                  <a:cubicBezTo>
                    <a:pt x="80963" y="170497"/>
                    <a:pt x="96202" y="178117"/>
                    <a:pt x="114300" y="1781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4" name="Google Shape;64;p4"/>
          <p:cNvGrpSpPr/>
          <p:nvPr/>
        </p:nvGrpSpPr>
        <p:grpSpPr>
          <a:xfrm rot="5664003">
            <a:off x="1588635" y="5626140"/>
            <a:ext cx="711096" cy="382434"/>
            <a:chOff x="3448893" y="949065"/>
            <a:chExt cx="2173513" cy="1168580"/>
          </a:xfrm>
        </p:grpSpPr>
        <p:sp>
          <p:nvSpPr>
            <p:cNvPr id="65" name="Google Shape;65;p4"/>
            <p:cNvSpPr/>
            <p:nvPr/>
          </p:nvSpPr>
          <p:spPr>
            <a:xfrm>
              <a:off x="4498069" y="1640485"/>
              <a:ext cx="1124337" cy="477160"/>
            </a:xfrm>
            <a:custGeom>
              <a:avLst/>
              <a:gdLst/>
              <a:ahLst/>
              <a:cxnLst/>
              <a:rect l="l" t="t" r="r" b="b"/>
              <a:pathLst>
                <a:path w="814737" h="345768" extrusionOk="0">
                  <a:moveTo>
                    <a:pt x="804830" y="218856"/>
                  </a:moveTo>
                  <a:cubicBezTo>
                    <a:pt x="729155" y="367840"/>
                    <a:pt x="532086" y="146335"/>
                    <a:pt x="320040" y="184960"/>
                  </a:cubicBezTo>
                  <a:cubicBezTo>
                    <a:pt x="175786" y="210973"/>
                    <a:pt x="80404" y="251176"/>
                    <a:pt x="0" y="345769"/>
                  </a:cubicBezTo>
                  <a:cubicBezTo>
                    <a:pt x="409903" y="-232038"/>
                    <a:pt x="889963" y="51742"/>
                    <a:pt x="804830" y="21885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66;p4"/>
            <p:cNvSpPr/>
            <p:nvPr/>
          </p:nvSpPr>
          <p:spPr>
            <a:xfrm>
              <a:off x="3963048" y="949065"/>
              <a:ext cx="553783" cy="1135180"/>
            </a:xfrm>
            <a:custGeom>
              <a:avLst/>
              <a:gdLst/>
              <a:ahLst/>
              <a:cxnLst/>
              <a:rect l="l" t="t" r="r" b="b"/>
              <a:pathLst>
                <a:path w="401292" h="822594" extrusionOk="0">
                  <a:moveTo>
                    <a:pt x="401279" y="442645"/>
                  </a:moveTo>
                  <a:cubicBezTo>
                    <a:pt x="400491" y="299179"/>
                    <a:pt x="351618" y="151772"/>
                    <a:pt x="246777" y="54025"/>
                  </a:cubicBezTo>
                  <a:cubicBezTo>
                    <a:pt x="223129" y="31954"/>
                    <a:pt x="195539" y="11458"/>
                    <a:pt x="163220" y="3576"/>
                  </a:cubicBezTo>
                  <a:cubicBezTo>
                    <a:pt x="87545" y="-16131"/>
                    <a:pt x="2411" y="48507"/>
                    <a:pt x="47" y="126547"/>
                  </a:cubicBezTo>
                  <a:cubicBezTo>
                    <a:pt x="-2318" y="217987"/>
                    <a:pt x="85969" y="281049"/>
                    <a:pt x="150607" y="345687"/>
                  </a:cubicBezTo>
                  <a:cubicBezTo>
                    <a:pt x="275155" y="468658"/>
                    <a:pt x="335852" y="648385"/>
                    <a:pt x="316933" y="822594"/>
                  </a:cubicBezTo>
                  <a:cubicBezTo>
                    <a:pt x="369748" y="705930"/>
                    <a:pt x="402067" y="570346"/>
                    <a:pt x="401279" y="44264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4"/>
            <p:cNvSpPr/>
            <p:nvPr/>
          </p:nvSpPr>
          <p:spPr>
            <a:xfrm>
              <a:off x="3448893" y="1450622"/>
              <a:ext cx="807082" cy="435409"/>
            </a:xfrm>
            <a:custGeom>
              <a:avLst/>
              <a:gdLst/>
              <a:ahLst/>
              <a:cxnLst/>
              <a:rect l="l" t="t" r="r" b="b"/>
              <a:pathLst>
                <a:path w="584842" h="315514" extrusionOk="0">
                  <a:moveTo>
                    <a:pt x="277415" y="198059"/>
                  </a:moveTo>
                  <a:cubicBezTo>
                    <a:pt x="234848" y="209883"/>
                    <a:pt x="194646" y="229590"/>
                    <a:pt x="150503" y="235896"/>
                  </a:cubicBezTo>
                  <a:cubicBezTo>
                    <a:pt x="93747" y="244567"/>
                    <a:pt x="28320" y="228802"/>
                    <a:pt x="6248" y="167316"/>
                  </a:cubicBezTo>
                  <a:cubicBezTo>
                    <a:pt x="-5576" y="134208"/>
                    <a:pt x="-58" y="97948"/>
                    <a:pt x="18072" y="68781"/>
                  </a:cubicBezTo>
                  <a:cubicBezTo>
                    <a:pt x="63004" y="-6105"/>
                    <a:pt x="148926" y="-5316"/>
                    <a:pt x="224601" y="4931"/>
                  </a:cubicBezTo>
                  <a:cubicBezTo>
                    <a:pt x="471331" y="38827"/>
                    <a:pt x="571442" y="272945"/>
                    <a:pt x="584843" y="315512"/>
                  </a:cubicBezTo>
                  <a:cubicBezTo>
                    <a:pt x="584843" y="316300"/>
                    <a:pt x="449259" y="150762"/>
                    <a:pt x="277415" y="19805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8" name="Google Shape;68;p4"/>
          <p:cNvGrpSpPr/>
          <p:nvPr/>
        </p:nvGrpSpPr>
        <p:grpSpPr>
          <a:xfrm>
            <a:off x="458037" y="6236310"/>
            <a:ext cx="1268073" cy="539794"/>
            <a:chOff x="458037" y="6236310"/>
            <a:chExt cx="1268073" cy="539794"/>
          </a:xfrm>
        </p:grpSpPr>
        <p:grpSp>
          <p:nvGrpSpPr>
            <p:cNvPr id="69" name="Google Shape;69;p4"/>
            <p:cNvGrpSpPr/>
            <p:nvPr/>
          </p:nvGrpSpPr>
          <p:grpSpPr>
            <a:xfrm>
              <a:off x="633694" y="6236310"/>
              <a:ext cx="918764" cy="539794"/>
              <a:chOff x="4692026" y="4370063"/>
              <a:chExt cx="2807959" cy="1649737"/>
            </a:xfrm>
          </p:grpSpPr>
          <p:sp>
            <p:nvSpPr>
              <p:cNvPr id="70" name="Google Shape;70;p4"/>
              <p:cNvSpPr/>
              <p:nvPr/>
            </p:nvSpPr>
            <p:spPr>
              <a:xfrm>
                <a:off x="4692026" y="4370063"/>
                <a:ext cx="2807065" cy="1649730"/>
              </a:xfrm>
              <a:custGeom>
                <a:avLst/>
                <a:gdLst/>
                <a:ahLst/>
                <a:cxnLst/>
                <a:rect l="l" t="t" r="r" b="b"/>
                <a:pathLst>
                  <a:path w="1685925" h="1649730" extrusionOk="0">
                    <a:moveTo>
                      <a:pt x="0" y="0"/>
                    </a:moveTo>
                    <a:lnTo>
                      <a:pt x="1685925" y="0"/>
                    </a:lnTo>
                    <a:lnTo>
                      <a:pt x="1685925" y="1649730"/>
                    </a:lnTo>
                    <a:lnTo>
                      <a:pt x="0" y="164973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" name="Google Shape;71;p4"/>
              <p:cNvSpPr/>
              <p:nvPr/>
            </p:nvSpPr>
            <p:spPr>
              <a:xfrm>
                <a:off x="6377940" y="4370070"/>
                <a:ext cx="1122045" cy="1649730"/>
              </a:xfrm>
              <a:custGeom>
                <a:avLst/>
                <a:gdLst/>
                <a:ahLst/>
                <a:cxnLst/>
                <a:rect l="l" t="t" r="r" b="b"/>
                <a:pathLst>
                  <a:path w="1122045" h="1649730" extrusionOk="0">
                    <a:moveTo>
                      <a:pt x="0" y="0"/>
                    </a:moveTo>
                    <a:lnTo>
                      <a:pt x="1122045" y="0"/>
                    </a:lnTo>
                    <a:lnTo>
                      <a:pt x="1122045" y="1649730"/>
                    </a:lnTo>
                    <a:lnTo>
                      <a:pt x="0" y="1649730"/>
                    </a:lnTo>
                    <a:close/>
                  </a:path>
                </a:pathLst>
              </a:custGeom>
              <a:solidFill>
                <a:srgbClr val="000000">
                  <a:alpha val="162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2" name="Google Shape;72;p4"/>
            <p:cNvSpPr/>
            <p:nvPr/>
          </p:nvSpPr>
          <p:spPr>
            <a:xfrm>
              <a:off x="458037" y="6236448"/>
              <a:ext cx="728077" cy="133824"/>
            </a:xfrm>
            <a:custGeom>
              <a:avLst/>
              <a:gdLst/>
              <a:ahLst/>
              <a:cxnLst/>
              <a:rect l="l" t="t" r="r" b="b"/>
              <a:pathLst>
                <a:path w="2223135" h="408622" extrusionOk="0">
                  <a:moveTo>
                    <a:pt x="537210" y="0"/>
                  </a:moveTo>
                  <a:lnTo>
                    <a:pt x="2223135" y="0"/>
                  </a:lnTo>
                  <a:lnTo>
                    <a:pt x="1684973" y="408623"/>
                  </a:lnTo>
                  <a:lnTo>
                    <a:pt x="0" y="40862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73;p4"/>
            <p:cNvSpPr/>
            <p:nvPr/>
          </p:nvSpPr>
          <p:spPr>
            <a:xfrm>
              <a:off x="1185511" y="6236448"/>
              <a:ext cx="540598" cy="133824"/>
            </a:xfrm>
            <a:custGeom>
              <a:avLst/>
              <a:gdLst/>
              <a:ahLst/>
              <a:cxnLst/>
              <a:rect l="l" t="t" r="r" b="b"/>
              <a:pathLst>
                <a:path w="1650682" h="408622" extrusionOk="0">
                  <a:moveTo>
                    <a:pt x="1122045" y="0"/>
                  </a:moveTo>
                  <a:lnTo>
                    <a:pt x="0" y="0"/>
                  </a:lnTo>
                  <a:lnTo>
                    <a:pt x="528638" y="408623"/>
                  </a:lnTo>
                  <a:lnTo>
                    <a:pt x="1650682" y="40862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458037" y="6236448"/>
              <a:ext cx="728077" cy="133824"/>
            </a:xfrm>
            <a:custGeom>
              <a:avLst/>
              <a:gdLst/>
              <a:ahLst/>
              <a:cxnLst/>
              <a:rect l="l" t="t" r="r" b="b"/>
              <a:pathLst>
                <a:path w="2223135" h="408622" extrusionOk="0">
                  <a:moveTo>
                    <a:pt x="537210" y="0"/>
                  </a:moveTo>
                  <a:lnTo>
                    <a:pt x="2223135" y="0"/>
                  </a:lnTo>
                  <a:lnTo>
                    <a:pt x="1684973" y="408623"/>
                  </a:lnTo>
                  <a:lnTo>
                    <a:pt x="0" y="408623"/>
                  </a:lnTo>
                  <a:close/>
                </a:path>
              </a:pathLst>
            </a:custGeom>
            <a:solidFill>
              <a:srgbClr val="FFFFFF">
                <a:alpha val="5809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75;p4"/>
            <p:cNvSpPr/>
            <p:nvPr/>
          </p:nvSpPr>
          <p:spPr>
            <a:xfrm>
              <a:off x="1185511" y="6236448"/>
              <a:ext cx="540598" cy="133824"/>
            </a:xfrm>
            <a:custGeom>
              <a:avLst/>
              <a:gdLst/>
              <a:ahLst/>
              <a:cxnLst/>
              <a:rect l="l" t="t" r="r" b="b"/>
              <a:pathLst>
                <a:path w="1650682" h="408622" extrusionOk="0">
                  <a:moveTo>
                    <a:pt x="1122045" y="0"/>
                  </a:moveTo>
                  <a:lnTo>
                    <a:pt x="0" y="0"/>
                  </a:lnTo>
                  <a:lnTo>
                    <a:pt x="528638" y="408623"/>
                  </a:lnTo>
                  <a:lnTo>
                    <a:pt x="1650682" y="408623"/>
                  </a:lnTo>
                  <a:close/>
                </a:path>
              </a:pathLst>
            </a:custGeom>
            <a:solidFill>
              <a:srgbClr val="FFFFFF">
                <a:alpha val="245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6" name="Google Shape;76;p4"/>
          <p:cNvGrpSpPr/>
          <p:nvPr/>
        </p:nvGrpSpPr>
        <p:grpSpPr>
          <a:xfrm rot="2048666">
            <a:off x="10328088" y="208298"/>
            <a:ext cx="2242516" cy="1205679"/>
            <a:chOff x="3448893" y="949065"/>
            <a:chExt cx="2173513" cy="1168580"/>
          </a:xfrm>
        </p:grpSpPr>
        <p:sp>
          <p:nvSpPr>
            <p:cNvPr id="77" name="Google Shape;77;p4"/>
            <p:cNvSpPr/>
            <p:nvPr/>
          </p:nvSpPr>
          <p:spPr>
            <a:xfrm>
              <a:off x="4498069" y="1640485"/>
              <a:ext cx="1124337" cy="477160"/>
            </a:xfrm>
            <a:custGeom>
              <a:avLst/>
              <a:gdLst/>
              <a:ahLst/>
              <a:cxnLst/>
              <a:rect l="l" t="t" r="r" b="b"/>
              <a:pathLst>
                <a:path w="814737" h="345768" extrusionOk="0">
                  <a:moveTo>
                    <a:pt x="804830" y="218856"/>
                  </a:moveTo>
                  <a:cubicBezTo>
                    <a:pt x="729155" y="367840"/>
                    <a:pt x="532086" y="146335"/>
                    <a:pt x="320040" y="184960"/>
                  </a:cubicBezTo>
                  <a:cubicBezTo>
                    <a:pt x="175786" y="210973"/>
                    <a:pt x="80404" y="251176"/>
                    <a:pt x="0" y="345769"/>
                  </a:cubicBezTo>
                  <a:cubicBezTo>
                    <a:pt x="409903" y="-232038"/>
                    <a:pt x="889963" y="51742"/>
                    <a:pt x="804830" y="21885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78;p4"/>
            <p:cNvSpPr/>
            <p:nvPr/>
          </p:nvSpPr>
          <p:spPr>
            <a:xfrm>
              <a:off x="3963048" y="949065"/>
              <a:ext cx="553783" cy="1135180"/>
            </a:xfrm>
            <a:custGeom>
              <a:avLst/>
              <a:gdLst/>
              <a:ahLst/>
              <a:cxnLst/>
              <a:rect l="l" t="t" r="r" b="b"/>
              <a:pathLst>
                <a:path w="401292" h="822594" extrusionOk="0">
                  <a:moveTo>
                    <a:pt x="401279" y="442645"/>
                  </a:moveTo>
                  <a:cubicBezTo>
                    <a:pt x="400491" y="299179"/>
                    <a:pt x="351618" y="151772"/>
                    <a:pt x="246777" y="54025"/>
                  </a:cubicBezTo>
                  <a:cubicBezTo>
                    <a:pt x="223129" y="31954"/>
                    <a:pt x="195539" y="11458"/>
                    <a:pt x="163220" y="3576"/>
                  </a:cubicBezTo>
                  <a:cubicBezTo>
                    <a:pt x="87545" y="-16131"/>
                    <a:pt x="2411" y="48507"/>
                    <a:pt x="47" y="126547"/>
                  </a:cubicBezTo>
                  <a:cubicBezTo>
                    <a:pt x="-2318" y="217987"/>
                    <a:pt x="85969" y="281049"/>
                    <a:pt x="150607" y="345687"/>
                  </a:cubicBezTo>
                  <a:cubicBezTo>
                    <a:pt x="275155" y="468658"/>
                    <a:pt x="335852" y="648385"/>
                    <a:pt x="316933" y="822594"/>
                  </a:cubicBezTo>
                  <a:cubicBezTo>
                    <a:pt x="369748" y="705930"/>
                    <a:pt x="402067" y="570346"/>
                    <a:pt x="401279" y="4426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Google Shape;79;p4"/>
            <p:cNvSpPr/>
            <p:nvPr/>
          </p:nvSpPr>
          <p:spPr>
            <a:xfrm>
              <a:off x="3448893" y="1450622"/>
              <a:ext cx="807082" cy="435409"/>
            </a:xfrm>
            <a:custGeom>
              <a:avLst/>
              <a:gdLst/>
              <a:ahLst/>
              <a:cxnLst/>
              <a:rect l="l" t="t" r="r" b="b"/>
              <a:pathLst>
                <a:path w="584842" h="315514" extrusionOk="0">
                  <a:moveTo>
                    <a:pt x="277415" y="198059"/>
                  </a:moveTo>
                  <a:cubicBezTo>
                    <a:pt x="234848" y="209883"/>
                    <a:pt x="194646" y="229590"/>
                    <a:pt x="150503" y="235896"/>
                  </a:cubicBezTo>
                  <a:cubicBezTo>
                    <a:pt x="93747" y="244567"/>
                    <a:pt x="28320" y="228802"/>
                    <a:pt x="6248" y="167316"/>
                  </a:cubicBezTo>
                  <a:cubicBezTo>
                    <a:pt x="-5576" y="134208"/>
                    <a:pt x="-58" y="97948"/>
                    <a:pt x="18072" y="68781"/>
                  </a:cubicBezTo>
                  <a:cubicBezTo>
                    <a:pt x="63004" y="-6105"/>
                    <a:pt x="148926" y="-5316"/>
                    <a:pt x="224601" y="4931"/>
                  </a:cubicBezTo>
                  <a:cubicBezTo>
                    <a:pt x="471331" y="38827"/>
                    <a:pt x="571442" y="272945"/>
                    <a:pt x="584843" y="315512"/>
                  </a:cubicBezTo>
                  <a:cubicBezTo>
                    <a:pt x="584843" y="316300"/>
                    <a:pt x="449259" y="150762"/>
                    <a:pt x="277415" y="19805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7605592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8 Custom Layout 1">
  <p:cSld name="018 Custom Layout 1"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2"/>
          <p:cNvSpPr txBox="1">
            <a:spLocks noGrp="1"/>
          </p:cNvSpPr>
          <p:nvPr>
            <p:ph type="subTitle" idx="1"/>
          </p:nvPr>
        </p:nvSpPr>
        <p:spPr>
          <a:xfrm>
            <a:off x="6130600" y="2516825"/>
            <a:ext cx="55815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265" name="Google Shape;265;p22"/>
          <p:cNvSpPr txBox="1">
            <a:spLocks noGrp="1"/>
          </p:cNvSpPr>
          <p:nvPr>
            <p:ph type="title"/>
          </p:nvPr>
        </p:nvSpPr>
        <p:spPr>
          <a:xfrm>
            <a:off x="6130600" y="974375"/>
            <a:ext cx="55815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ldrich"/>
              <a:buNone/>
              <a:defRPr sz="7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66" name="Google Shape;266;p22"/>
          <p:cNvSpPr txBox="1">
            <a:spLocks noGrp="1"/>
          </p:cNvSpPr>
          <p:nvPr>
            <p:ph type="body" idx="2"/>
          </p:nvPr>
        </p:nvSpPr>
        <p:spPr>
          <a:xfrm>
            <a:off x="6130650" y="3381625"/>
            <a:ext cx="5581500" cy="1341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67" name="Google Shape;267;p22"/>
          <p:cNvSpPr/>
          <p:nvPr/>
        </p:nvSpPr>
        <p:spPr>
          <a:xfrm>
            <a:off x="955602" y="6185591"/>
            <a:ext cx="4877943" cy="243896"/>
          </a:xfrm>
          <a:custGeom>
            <a:avLst/>
            <a:gdLst/>
            <a:ahLst/>
            <a:cxnLst/>
            <a:rect l="l" t="t" r="r" b="b"/>
            <a:pathLst>
              <a:path w="4724400" h="236219" extrusionOk="0">
                <a:moveTo>
                  <a:pt x="2362200" y="236220"/>
                </a:moveTo>
                <a:cubicBezTo>
                  <a:pt x="3663315" y="236220"/>
                  <a:pt x="4724400" y="182880"/>
                  <a:pt x="4724400" y="118110"/>
                </a:cubicBezTo>
                <a:cubicBezTo>
                  <a:pt x="4724400" y="52388"/>
                  <a:pt x="3663315" y="0"/>
                  <a:pt x="2362200" y="0"/>
                </a:cubicBezTo>
                <a:cubicBezTo>
                  <a:pt x="1061085" y="0"/>
                  <a:pt x="0" y="53340"/>
                  <a:pt x="0" y="118110"/>
                </a:cubicBezTo>
                <a:cubicBezTo>
                  <a:pt x="0" y="182880"/>
                  <a:pt x="1061085" y="236220"/>
                  <a:pt x="2362200" y="236220"/>
                </a:cubicBezTo>
                <a:close/>
              </a:path>
            </a:pathLst>
          </a:custGeom>
          <a:solidFill>
            <a:srgbClr val="000000">
              <a:alpha val="2346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22"/>
          <p:cNvSpPr/>
          <p:nvPr/>
        </p:nvSpPr>
        <p:spPr>
          <a:xfrm rot="-2700000">
            <a:off x="955912" y="1142746"/>
            <a:ext cx="4877309" cy="4877309"/>
          </a:xfrm>
          <a:custGeom>
            <a:avLst/>
            <a:gdLst/>
            <a:ahLst/>
            <a:cxnLst/>
            <a:rect l="l" t="t" r="r" b="b"/>
            <a:pathLst>
              <a:path w="4724354" h="4724354" extrusionOk="0">
                <a:moveTo>
                  <a:pt x="4724355" y="2362177"/>
                </a:moveTo>
                <a:cubicBezTo>
                  <a:pt x="4724355" y="3666772"/>
                  <a:pt x="3666772" y="4724355"/>
                  <a:pt x="2362177" y="4724355"/>
                </a:cubicBezTo>
                <a:cubicBezTo>
                  <a:pt x="1057583" y="4724355"/>
                  <a:pt x="0" y="3666772"/>
                  <a:pt x="0" y="2362177"/>
                </a:cubicBezTo>
                <a:cubicBezTo>
                  <a:pt x="0" y="1057583"/>
                  <a:pt x="1057583" y="0"/>
                  <a:pt x="2362177" y="0"/>
                </a:cubicBezTo>
                <a:cubicBezTo>
                  <a:pt x="3666772" y="0"/>
                  <a:pt x="4724355" y="1057583"/>
                  <a:pt x="4724355" y="23621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69" name="Google Shape;269;p22"/>
          <p:cNvGrpSpPr/>
          <p:nvPr/>
        </p:nvGrpSpPr>
        <p:grpSpPr>
          <a:xfrm rot="3456507">
            <a:off x="4979965" y="1382088"/>
            <a:ext cx="2242479" cy="1205659"/>
            <a:chOff x="3448893" y="949065"/>
            <a:chExt cx="2173513" cy="1168580"/>
          </a:xfrm>
        </p:grpSpPr>
        <p:sp>
          <p:nvSpPr>
            <p:cNvPr id="270" name="Google Shape;270;p22"/>
            <p:cNvSpPr/>
            <p:nvPr/>
          </p:nvSpPr>
          <p:spPr>
            <a:xfrm>
              <a:off x="4498069" y="1640485"/>
              <a:ext cx="1124337" cy="477160"/>
            </a:xfrm>
            <a:custGeom>
              <a:avLst/>
              <a:gdLst/>
              <a:ahLst/>
              <a:cxnLst/>
              <a:rect l="l" t="t" r="r" b="b"/>
              <a:pathLst>
                <a:path w="814737" h="345768" extrusionOk="0">
                  <a:moveTo>
                    <a:pt x="804830" y="218856"/>
                  </a:moveTo>
                  <a:cubicBezTo>
                    <a:pt x="729155" y="367840"/>
                    <a:pt x="532086" y="146335"/>
                    <a:pt x="320040" y="184960"/>
                  </a:cubicBezTo>
                  <a:cubicBezTo>
                    <a:pt x="175786" y="210973"/>
                    <a:pt x="80404" y="251176"/>
                    <a:pt x="0" y="345769"/>
                  </a:cubicBezTo>
                  <a:cubicBezTo>
                    <a:pt x="409903" y="-232038"/>
                    <a:pt x="889963" y="51742"/>
                    <a:pt x="804830" y="21885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" name="Google Shape;271;p22"/>
            <p:cNvSpPr/>
            <p:nvPr/>
          </p:nvSpPr>
          <p:spPr>
            <a:xfrm>
              <a:off x="3963048" y="949065"/>
              <a:ext cx="553783" cy="1135180"/>
            </a:xfrm>
            <a:custGeom>
              <a:avLst/>
              <a:gdLst/>
              <a:ahLst/>
              <a:cxnLst/>
              <a:rect l="l" t="t" r="r" b="b"/>
              <a:pathLst>
                <a:path w="401292" h="822594" extrusionOk="0">
                  <a:moveTo>
                    <a:pt x="401279" y="442645"/>
                  </a:moveTo>
                  <a:cubicBezTo>
                    <a:pt x="400491" y="299179"/>
                    <a:pt x="351618" y="151772"/>
                    <a:pt x="246777" y="54025"/>
                  </a:cubicBezTo>
                  <a:cubicBezTo>
                    <a:pt x="223129" y="31954"/>
                    <a:pt x="195539" y="11458"/>
                    <a:pt x="163220" y="3576"/>
                  </a:cubicBezTo>
                  <a:cubicBezTo>
                    <a:pt x="87545" y="-16131"/>
                    <a:pt x="2411" y="48507"/>
                    <a:pt x="47" y="126547"/>
                  </a:cubicBezTo>
                  <a:cubicBezTo>
                    <a:pt x="-2318" y="217987"/>
                    <a:pt x="85969" y="281049"/>
                    <a:pt x="150607" y="345687"/>
                  </a:cubicBezTo>
                  <a:cubicBezTo>
                    <a:pt x="275155" y="468658"/>
                    <a:pt x="335852" y="648385"/>
                    <a:pt x="316933" y="822594"/>
                  </a:cubicBezTo>
                  <a:cubicBezTo>
                    <a:pt x="369748" y="705930"/>
                    <a:pt x="402067" y="570346"/>
                    <a:pt x="401279" y="4426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" name="Google Shape;272;p22"/>
            <p:cNvSpPr/>
            <p:nvPr/>
          </p:nvSpPr>
          <p:spPr>
            <a:xfrm>
              <a:off x="3448893" y="1450622"/>
              <a:ext cx="807082" cy="435409"/>
            </a:xfrm>
            <a:custGeom>
              <a:avLst/>
              <a:gdLst/>
              <a:ahLst/>
              <a:cxnLst/>
              <a:rect l="l" t="t" r="r" b="b"/>
              <a:pathLst>
                <a:path w="584842" h="315514" extrusionOk="0">
                  <a:moveTo>
                    <a:pt x="277415" y="198059"/>
                  </a:moveTo>
                  <a:cubicBezTo>
                    <a:pt x="234848" y="209883"/>
                    <a:pt x="194646" y="229590"/>
                    <a:pt x="150503" y="235896"/>
                  </a:cubicBezTo>
                  <a:cubicBezTo>
                    <a:pt x="93747" y="244567"/>
                    <a:pt x="28320" y="228802"/>
                    <a:pt x="6248" y="167316"/>
                  </a:cubicBezTo>
                  <a:cubicBezTo>
                    <a:pt x="-5576" y="134208"/>
                    <a:pt x="-58" y="97948"/>
                    <a:pt x="18072" y="68781"/>
                  </a:cubicBezTo>
                  <a:cubicBezTo>
                    <a:pt x="63004" y="-6105"/>
                    <a:pt x="148926" y="-5316"/>
                    <a:pt x="224601" y="4931"/>
                  </a:cubicBezTo>
                  <a:cubicBezTo>
                    <a:pt x="471331" y="38827"/>
                    <a:pt x="571442" y="272945"/>
                    <a:pt x="584843" y="315512"/>
                  </a:cubicBezTo>
                  <a:cubicBezTo>
                    <a:pt x="584843" y="316300"/>
                    <a:pt x="449259" y="150762"/>
                    <a:pt x="277415" y="19805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3" name="Google Shape;273;p22"/>
          <p:cNvSpPr/>
          <p:nvPr/>
        </p:nvSpPr>
        <p:spPr>
          <a:xfrm rot="-7451544">
            <a:off x="572724" y="5006105"/>
            <a:ext cx="571261" cy="1171007"/>
          </a:xfrm>
          <a:custGeom>
            <a:avLst/>
            <a:gdLst/>
            <a:ahLst/>
            <a:cxnLst/>
            <a:rect l="l" t="t" r="r" b="b"/>
            <a:pathLst>
              <a:path w="401292" h="822594" extrusionOk="0">
                <a:moveTo>
                  <a:pt x="401279" y="442645"/>
                </a:moveTo>
                <a:cubicBezTo>
                  <a:pt x="400491" y="299179"/>
                  <a:pt x="351618" y="151772"/>
                  <a:pt x="246777" y="54025"/>
                </a:cubicBezTo>
                <a:cubicBezTo>
                  <a:pt x="223129" y="31954"/>
                  <a:pt x="195539" y="11458"/>
                  <a:pt x="163220" y="3576"/>
                </a:cubicBezTo>
                <a:cubicBezTo>
                  <a:pt x="87545" y="-16131"/>
                  <a:pt x="2411" y="48507"/>
                  <a:pt x="47" y="126547"/>
                </a:cubicBezTo>
                <a:cubicBezTo>
                  <a:pt x="-2318" y="217987"/>
                  <a:pt x="85969" y="281049"/>
                  <a:pt x="150607" y="345687"/>
                </a:cubicBezTo>
                <a:cubicBezTo>
                  <a:pt x="275155" y="468658"/>
                  <a:pt x="335852" y="648385"/>
                  <a:pt x="316933" y="822594"/>
                </a:cubicBezTo>
                <a:cubicBezTo>
                  <a:pt x="369748" y="705930"/>
                  <a:pt x="402067" y="570346"/>
                  <a:pt x="401279" y="44264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22"/>
          <p:cNvSpPr/>
          <p:nvPr/>
        </p:nvSpPr>
        <p:spPr>
          <a:xfrm rot="-7451544">
            <a:off x="796177" y="5610134"/>
            <a:ext cx="832554" cy="449151"/>
          </a:xfrm>
          <a:custGeom>
            <a:avLst/>
            <a:gdLst/>
            <a:ahLst/>
            <a:cxnLst/>
            <a:rect l="l" t="t" r="r" b="b"/>
            <a:pathLst>
              <a:path w="584842" h="315514" extrusionOk="0">
                <a:moveTo>
                  <a:pt x="277415" y="198059"/>
                </a:moveTo>
                <a:cubicBezTo>
                  <a:pt x="234848" y="209883"/>
                  <a:pt x="194646" y="229590"/>
                  <a:pt x="150503" y="235896"/>
                </a:cubicBezTo>
                <a:cubicBezTo>
                  <a:pt x="93747" y="244567"/>
                  <a:pt x="28320" y="228802"/>
                  <a:pt x="6248" y="167316"/>
                </a:cubicBezTo>
                <a:cubicBezTo>
                  <a:pt x="-5576" y="134208"/>
                  <a:pt x="-58" y="97948"/>
                  <a:pt x="18072" y="68781"/>
                </a:cubicBezTo>
                <a:cubicBezTo>
                  <a:pt x="63004" y="-6105"/>
                  <a:pt x="148926" y="-5316"/>
                  <a:pt x="224601" y="4931"/>
                </a:cubicBezTo>
                <a:cubicBezTo>
                  <a:pt x="471331" y="38827"/>
                  <a:pt x="571442" y="272945"/>
                  <a:pt x="584843" y="315512"/>
                </a:cubicBezTo>
                <a:cubicBezTo>
                  <a:pt x="584843" y="316300"/>
                  <a:pt x="449259" y="150762"/>
                  <a:pt x="277415" y="19805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75" name="Google Shape;275;p22"/>
          <p:cNvGrpSpPr/>
          <p:nvPr/>
        </p:nvGrpSpPr>
        <p:grpSpPr>
          <a:xfrm rot="-3566290">
            <a:off x="-112998" y="916944"/>
            <a:ext cx="2242471" cy="1205655"/>
            <a:chOff x="3448893" y="949065"/>
            <a:chExt cx="2173513" cy="1168580"/>
          </a:xfrm>
        </p:grpSpPr>
        <p:sp>
          <p:nvSpPr>
            <p:cNvPr id="276" name="Google Shape;276;p22"/>
            <p:cNvSpPr/>
            <p:nvPr/>
          </p:nvSpPr>
          <p:spPr>
            <a:xfrm>
              <a:off x="4498069" y="1640485"/>
              <a:ext cx="1124337" cy="477160"/>
            </a:xfrm>
            <a:custGeom>
              <a:avLst/>
              <a:gdLst/>
              <a:ahLst/>
              <a:cxnLst/>
              <a:rect l="l" t="t" r="r" b="b"/>
              <a:pathLst>
                <a:path w="814737" h="345768" extrusionOk="0">
                  <a:moveTo>
                    <a:pt x="804830" y="218856"/>
                  </a:moveTo>
                  <a:cubicBezTo>
                    <a:pt x="729155" y="367840"/>
                    <a:pt x="532086" y="146335"/>
                    <a:pt x="320040" y="184960"/>
                  </a:cubicBezTo>
                  <a:cubicBezTo>
                    <a:pt x="175786" y="210973"/>
                    <a:pt x="80404" y="251176"/>
                    <a:pt x="0" y="345769"/>
                  </a:cubicBezTo>
                  <a:cubicBezTo>
                    <a:pt x="409903" y="-232038"/>
                    <a:pt x="889963" y="51742"/>
                    <a:pt x="804830" y="21885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" name="Google Shape;277;p22"/>
            <p:cNvSpPr/>
            <p:nvPr/>
          </p:nvSpPr>
          <p:spPr>
            <a:xfrm>
              <a:off x="3963048" y="949065"/>
              <a:ext cx="553783" cy="1135180"/>
            </a:xfrm>
            <a:custGeom>
              <a:avLst/>
              <a:gdLst/>
              <a:ahLst/>
              <a:cxnLst/>
              <a:rect l="l" t="t" r="r" b="b"/>
              <a:pathLst>
                <a:path w="401292" h="822594" extrusionOk="0">
                  <a:moveTo>
                    <a:pt x="401279" y="442645"/>
                  </a:moveTo>
                  <a:cubicBezTo>
                    <a:pt x="400491" y="299179"/>
                    <a:pt x="351618" y="151772"/>
                    <a:pt x="246777" y="54025"/>
                  </a:cubicBezTo>
                  <a:cubicBezTo>
                    <a:pt x="223129" y="31954"/>
                    <a:pt x="195539" y="11458"/>
                    <a:pt x="163220" y="3576"/>
                  </a:cubicBezTo>
                  <a:cubicBezTo>
                    <a:pt x="87545" y="-16131"/>
                    <a:pt x="2411" y="48507"/>
                    <a:pt x="47" y="126547"/>
                  </a:cubicBezTo>
                  <a:cubicBezTo>
                    <a:pt x="-2318" y="217987"/>
                    <a:pt x="85969" y="281049"/>
                    <a:pt x="150607" y="345687"/>
                  </a:cubicBezTo>
                  <a:cubicBezTo>
                    <a:pt x="275155" y="468658"/>
                    <a:pt x="335852" y="648385"/>
                    <a:pt x="316933" y="822594"/>
                  </a:cubicBezTo>
                  <a:cubicBezTo>
                    <a:pt x="369748" y="705930"/>
                    <a:pt x="402067" y="570346"/>
                    <a:pt x="401279" y="44264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" name="Google Shape;278;p22"/>
            <p:cNvSpPr/>
            <p:nvPr/>
          </p:nvSpPr>
          <p:spPr>
            <a:xfrm>
              <a:off x="3448893" y="1450622"/>
              <a:ext cx="807082" cy="435409"/>
            </a:xfrm>
            <a:custGeom>
              <a:avLst/>
              <a:gdLst/>
              <a:ahLst/>
              <a:cxnLst/>
              <a:rect l="l" t="t" r="r" b="b"/>
              <a:pathLst>
                <a:path w="584842" h="315514" extrusionOk="0">
                  <a:moveTo>
                    <a:pt x="277415" y="198059"/>
                  </a:moveTo>
                  <a:cubicBezTo>
                    <a:pt x="234848" y="209883"/>
                    <a:pt x="194646" y="229590"/>
                    <a:pt x="150503" y="235896"/>
                  </a:cubicBezTo>
                  <a:cubicBezTo>
                    <a:pt x="93747" y="244567"/>
                    <a:pt x="28320" y="228802"/>
                    <a:pt x="6248" y="167316"/>
                  </a:cubicBezTo>
                  <a:cubicBezTo>
                    <a:pt x="-5576" y="134208"/>
                    <a:pt x="-58" y="97948"/>
                    <a:pt x="18072" y="68781"/>
                  </a:cubicBezTo>
                  <a:cubicBezTo>
                    <a:pt x="63004" y="-6105"/>
                    <a:pt x="148926" y="-5316"/>
                    <a:pt x="224601" y="4931"/>
                  </a:cubicBezTo>
                  <a:cubicBezTo>
                    <a:pt x="471331" y="38827"/>
                    <a:pt x="571442" y="272945"/>
                    <a:pt x="584843" y="315512"/>
                  </a:cubicBezTo>
                  <a:cubicBezTo>
                    <a:pt x="584843" y="316300"/>
                    <a:pt x="449259" y="150762"/>
                    <a:pt x="277415" y="19805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9" name="Google Shape;279;p22"/>
          <p:cNvGrpSpPr/>
          <p:nvPr/>
        </p:nvGrpSpPr>
        <p:grpSpPr>
          <a:xfrm>
            <a:off x="1377917" y="4654825"/>
            <a:ext cx="3872859" cy="1649101"/>
            <a:chOff x="4487664" y="-1392325"/>
            <a:chExt cx="3997997" cy="1702034"/>
          </a:xfrm>
        </p:grpSpPr>
        <p:grpSp>
          <p:nvGrpSpPr>
            <p:cNvPr id="280" name="Google Shape;280;p22"/>
            <p:cNvGrpSpPr/>
            <p:nvPr/>
          </p:nvGrpSpPr>
          <p:grpSpPr>
            <a:xfrm>
              <a:off x="5041805" y="-1392325"/>
              <a:ext cx="2896971" cy="1702034"/>
              <a:chOff x="4692026" y="4370063"/>
              <a:chExt cx="2807959" cy="1649737"/>
            </a:xfrm>
          </p:grpSpPr>
          <p:sp>
            <p:nvSpPr>
              <p:cNvPr id="281" name="Google Shape;281;p22"/>
              <p:cNvSpPr/>
              <p:nvPr/>
            </p:nvSpPr>
            <p:spPr>
              <a:xfrm>
                <a:off x="4692026" y="4370063"/>
                <a:ext cx="2807065" cy="1649730"/>
              </a:xfrm>
              <a:custGeom>
                <a:avLst/>
                <a:gdLst/>
                <a:ahLst/>
                <a:cxnLst/>
                <a:rect l="l" t="t" r="r" b="b"/>
                <a:pathLst>
                  <a:path w="1685925" h="1649730" extrusionOk="0">
                    <a:moveTo>
                      <a:pt x="0" y="0"/>
                    </a:moveTo>
                    <a:lnTo>
                      <a:pt x="1685925" y="0"/>
                    </a:lnTo>
                    <a:lnTo>
                      <a:pt x="1685925" y="1649730"/>
                    </a:lnTo>
                    <a:lnTo>
                      <a:pt x="0" y="164973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2" name="Google Shape;282;p22"/>
              <p:cNvSpPr/>
              <p:nvPr/>
            </p:nvSpPr>
            <p:spPr>
              <a:xfrm>
                <a:off x="6377940" y="4370070"/>
                <a:ext cx="1122045" cy="1649730"/>
              </a:xfrm>
              <a:custGeom>
                <a:avLst/>
                <a:gdLst/>
                <a:ahLst/>
                <a:cxnLst/>
                <a:rect l="l" t="t" r="r" b="b"/>
                <a:pathLst>
                  <a:path w="1122045" h="1649730" extrusionOk="0">
                    <a:moveTo>
                      <a:pt x="0" y="0"/>
                    </a:moveTo>
                    <a:lnTo>
                      <a:pt x="1122045" y="0"/>
                    </a:lnTo>
                    <a:lnTo>
                      <a:pt x="1122045" y="1649730"/>
                    </a:lnTo>
                    <a:lnTo>
                      <a:pt x="0" y="1649730"/>
                    </a:lnTo>
                    <a:close/>
                  </a:path>
                </a:pathLst>
              </a:custGeom>
              <a:solidFill>
                <a:srgbClr val="000000">
                  <a:alpha val="162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83" name="Google Shape;283;p22"/>
            <p:cNvSpPr/>
            <p:nvPr/>
          </p:nvSpPr>
          <p:spPr>
            <a:xfrm>
              <a:off x="4487664" y="-1392204"/>
              <a:ext cx="2295387" cy="421902"/>
            </a:xfrm>
            <a:custGeom>
              <a:avLst/>
              <a:gdLst/>
              <a:ahLst/>
              <a:cxnLst/>
              <a:rect l="l" t="t" r="r" b="b"/>
              <a:pathLst>
                <a:path w="2223135" h="408622" extrusionOk="0">
                  <a:moveTo>
                    <a:pt x="537210" y="0"/>
                  </a:moveTo>
                  <a:lnTo>
                    <a:pt x="2223135" y="0"/>
                  </a:lnTo>
                  <a:lnTo>
                    <a:pt x="1684973" y="408623"/>
                  </a:lnTo>
                  <a:lnTo>
                    <a:pt x="0" y="40862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" name="Google Shape;284;p22"/>
            <p:cNvSpPr/>
            <p:nvPr/>
          </p:nvSpPr>
          <p:spPr>
            <a:xfrm>
              <a:off x="6781332" y="-1392204"/>
              <a:ext cx="1704329" cy="421902"/>
            </a:xfrm>
            <a:custGeom>
              <a:avLst/>
              <a:gdLst/>
              <a:ahLst/>
              <a:cxnLst/>
              <a:rect l="l" t="t" r="r" b="b"/>
              <a:pathLst>
                <a:path w="1650682" h="408622" extrusionOk="0">
                  <a:moveTo>
                    <a:pt x="1122045" y="0"/>
                  </a:moveTo>
                  <a:lnTo>
                    <a:pt x="0" y="0"/>
                  </a:lnTo>
                  <a:lnTo>
                    <a:pt x="528638" y="408623"/>
                  </a:lnTo>
                  <a:lnTo>
                    <a:pt x="1650682" y="40862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" name="Google Shape;285;p22"/>
            <p:cNvSpPr/>
            <p:nvPr/>
          </p:nvSpPr>
          <p:spPr>
            <a:xfrm>
              <a:off x="4487664" y="-1392204"/>
              <a:ext cx="2295387" cy="421902"/>
            </a:xfrm>
            <a:custGeom>
              <a:avLst/>
              <a:gdLst/>
              <a:ahLst/>
              <a:cxnLst/>
              <a:rect l="l" t="t" r="r" b="b"/>
              <a:pathLst>
                <a:path w="2223135" h="408622" extrusionOk="0">
                  <a:moveTo>
                    <a:pt x="537210" y="0"/>
                  </a:moveTo>
                  <a:lnTo>
                    <a:pt x="2223135" y="0"/>
                  </a:lnTo>
                  <a:lnTo>
                    <a:pt x="1684973" y="408623"/>
                  </a:lnTo>
                  <a:lnTo>
                    <a:pt x="0" y="408623"/>
                  </a:lnTo>
                  <a:close/>
                </a:path>
              </a:pathLst>
            </a:custGeom>
            <a:solidFill>
              <a:srgbClr val="FFFFFF">
                <a:alpha val="5809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" name="Google Shape;286;p22"/>
            <p:cNvSpPr/>
            <p:nvPr/>
          </p:nvSpPr>
          <p:spPr>
            <a:xfrm>
              <a:off x="6781332" y="-1392204"/>
              <a:ext cx="1704329" cy="421902"/>
            </a:xfrm>
            <a:custGeom>
              <a:avLst/>
              <a:gdLst/>
              <a:ahLst/>
              <a:cxnLst/>
              <a:rect l="l" t="t" r="r" b="b"/>
              <a:pathLst>
                <a:path w="1650682" h="408622" extrusionOk="0">
                  <a:moveTo>
                    <a:pt x="1122045" y="0"/>
                  </a:moveTo>
                  <a:lnTo>
                    <a:pt x="0" y="0"/>
                  </a:lnTo>
                  <a:lnTo>
                    <a:pt x="528638" y="408623"/>
                  </a:lnTo>
                  <a:lnTo>
                    <a:pt x="1650682" y="408623"/>
                  </a:lnTo>
                  <a:close/>
                </a:path>
              </a:pathLst>
            </a:custGeom>
            <a:solidFill>
              <a:srgbClr val="FFFFFF">
                <a:alpha val="245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1521192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1 Title">
  <p:cSld name="001 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>
            <a:spLocks noGrp="1"/>
          </p:cNvSpPr>
          <p:nvPr>
            <p:ph type="title"/>
          </p:nvPr>
        </p:nvSpPr>
        <p:spPr>
          <a:xfrm>
            <a:off x="7281351" y="1908325"/>
            <a:ext cx="4578900" cy="2272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7277650" y="4772900"/>
            <a:ext cx="45864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2pPr>
            <a:lvl3pPr lvl="2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3pPr>
            <a:lvl4pPr lvl="3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4pPr>
            <a:lvl5pPr lvl="4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5pPr>
            <a:lvl6pPr lvl="5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6pPr>
            <a:lvl7pPr lvl="6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7pPr>
            <a:lvl8pPr lvl="7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8pPr>
            <a:lvl9pPr lvl="8">
              <a:spcBef>
                <a:spcPts val="2100"/>
              </a:spcBef>
              <a:spcAft>
                <a:spcPts val="210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955602" y="6185591"/>
            <a:ext cx="4877943" cy="243896"/>
          </a:xfrm>
          <a:custGeom>
            <a:avLst/>
            <a:gdLst/>
            <a:ahLst/>
            <a:cxnLst/>
            <a:rect l="l" t="t" r="r" b="b"/>
            <a:pathLst>
              <a:path w="4724400" h="236219" extrusionOk="0">
                <a:moveTo>
                  <a:pt x="2362200" y="236220"/>
                </a:moveTo>
                <a:cubicBezTo>
                  <a:pt x="3663315" y="236220"/>
                  <a:pt x="4724400" y="182880"/>
                  <a:pt x="4724400" y="118110"/>
                </a:cubicBezTo>
                <a:cubicBezTo>
                  <a:pt x="4724400" y="52388"/>
                  <a:pt x="3663315" y="0"/>
                  <a:pt x="2362200" y="0"/>
                </a:cubicBezTo>
                <a:cubicBezTo>
                  <a:pt x="1061085" y="0"/>
                  <a:pt x="0" y="53340"/>
                  <a:pt x="0" y="118110"/>
                </a:cubicBezTo>
                <a:cubicBezTo>
                  <a:pt x="0" y="182880"/>
                  <a:pt x="1061085" y="236220"/>
                  <a:pt x="2362200" y="236220"/>
                </a:cubicBezTo>
                <a:close/>
              </a:path>
            </a:pathLst>
          </a:custGeom>
          <a:solidFill>
            <a:srgbClr val="000000">
              <a:alpha val="2346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2"/>
          <p:cNvSpPr/>
          <p:nvPr/>
        </p:nvSpPr>
        <p:spPr>
          <a:xfrm rot="-2700000">
            <a:off x="955912" y="1142746"/>
            <a:ext cx="4877309" cy="4877309"/>
          </a:xfrm>
          <a:custGeom>
            <a:avLst/>
            <a:gdLst/>
            <a:ahLst/>
            <a:cxnLst/>
            <a:rect l="l" t="t" r="r" b="b"/>
            <a:pathLst>
              <a:path w="4724354" h="4724354" extrusionOk="0">
                <a:moveTo>
                  <a:pt x="4724355" y="2362177"/>
                </a:moveTo>
                <a:cubicBezTo>
                  <a:pt x="4724355" y="3666772"/>
                  <a:pt x="3666772" y="4724355"/>
                  <a:pt x="2362177" y="4724355"/>
                </a:cubicBezTo>
                <a:cubicBezTo>
                  <a:pt x="1057583" y="4724355"/>
                  <a:pt x="0" y="3666772"/>
                  <a:pt x="0" y="2362177"/>
                </a:cubicBezTo>
                <a:cubicBezTo>
                  <a:pt x="0" y="1057583"/>
                  <a:pt x="1057583" y="0"/>
                  <a:pt x="2362177" y="0"/>
                </a:cubicBezTo>
                <a:cubicBezTo>
                  <a:pt x="3666772" y="0"/>
                  <a:pt x="4724355" y="1057583"/>
                  <a:pt x="4724355" y="23621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" name="Google Shape;17;p2"/>
          <p:cNvGrpSpPr/>
          <p:nvPr/>
        </p:nvGrpSpPr>
        <p:grpSpPr>
          <a:xfrm>
            <a:off x="1944105" y="4604275"/>
            <a:ext cx="2896971" cy="1702034"/>
            <a:chOff x="4692026" y="4370063"/>
            <a:chExt cx="2807959" cy="1649737"/>
          </a:xfrm>
        </p:grpSpPr>
        <p:sp>
          <p:nvSpPr>
            <p:cNvPr id="18" name="Google Shape;18;p2"/>
            <p:cNvSpPr/>
            <p:nvPr/>
          </p:nvSpPr>
          <p:spPr>
            <a:xfrm>
              <a:off x="4692026" y="4370063"/>
              <a:ext cx="2807065" cy="1649730"/>
            </a:xfrm>
            <a:custGeom>
              <a:avLst/>
              <a:gdLst/>
              <a:ahLst/>
              <a:cxnLst/>
              <a:rect l="l" t="t" r="r" b="b"/>
              <a:pathLst>
                <a:path w="1685925" h="1649730" extrusionOk="0">
                  <a:moveTo>
                    <a:pt x="0" y="0"/>
                  </a:moveTo>
                  <a:lnTo>
                    <a:pt x="1685925" y="0"/>
                  </a:lnTo>
                  <a:lnTo>
                    <a:pt x="1685925" y="1649730"/>
                  </a:lnTo>
                  <a:lnTo>
                    <a:pt x="0" y="164973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6377940" y="4370070"/>
              <a:ext cx="1122045" cy="1649730"/>
            </a:xfrm>
            <a:custGeom>
              <a:avLst/>
              <a:gdLst/>
              <a:ahLst/>
              <a:cxnLst/>
              <a:rect l="l" t="t" r="r" b="b"/>
              <a:pathLst>
                <a:path w="1122045" h="1649730" extrusionOk="0">
                  <a:moveTo>
                    <a:pt x="0" y="0"/>
                  </a:moveTo>
                  <a:lnTo>
                    <a:pt x="1122045" y="0"/>
                  </a:lnTo>
                  <a:lnTo>
                    <a:pt x="1122045" y="1649730"/>
                  </a:lnTo>
                  <a:lnTo>
                    <a:pt x="0" y="1649730"/>
                  </a:lnTo>
                  <a:close/>
                </a:path>
              </a:pathLst>
            </a:custGeom>
            <a:solidFill>
              <a:srgbClr val="000000">
                <a:alpha val="162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" name="Google Shape;20;p2"/>
          <p:cNvSpPr/>
          <p:nvPr/>
        </p:nvSpPr>
        <p:spPr>
          <a:xfrm>
            <a:off x="1389964" y="4604396"/>
            <a:ext cx="2295387" cy="421902"/>
          </a:xfrm>
          <a:custGeom>
            <a:avLst/>
            <a:gdLst/>
            <a:ahLst/>
            <a:cxnLst/>
            <a:rect l="l" t="t" r="r" b="b"/>
            <a:pathLst>
              <a:path w="2223135" h="408622" extrusionOk="0">
                <a:moveTo>
                  <a:pt x="537210" y="0"/>
                </a:moveTo>
                <a:lnTo>
                  <a:pt x="2223135" y="0"/>
                </a:lnTo>
                <a:lnTo>
                  <a:pt x="1684973" y="408623"/>
                </a:lnTo>
                <a:lnTo>
                  <a:pt x="0" y="40862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2"/>
          <p:cNvSpPr/>
          <p:nvPr/>
        </p:nvSpPr>
        <p:spPr>
          <a:xfrm>
            <a:off x="3683632" y="4604396"/>
            <a:ext cx="1704329" cy="421902"/>
          </a:xfrm>
          <a:custGeom>
            <a:avLst/>
            <a:gdLst/>
            <a:ahLst/>
            <a:cxnLst/>
            <a:rect l="l" t="t" r="r" b="b"/>
            <a:pathLst>
              <a:path w="1650682" h="408622" extrusionOk="0">
                <a:moveTo>
                  <a:pt x="1122045" y="0"/>
                </a:moveTo>
                <a:lnTo>
                  <a:pt x="0" y="0"/>
                </a:lnTo>
                <a:lnTo>
                  <a:pt x="528638" y="408623"/>
                </a:lnTo>
                <a:lnTo>
                  <a:pt x="1650682" y="40862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2" name="Google Shape;22;p2"/>
          <p:cNvGrpSpPr/>
          <p:nvPr/>
        </p:nvGrpSpPr>
        <p:grpSpPr>
          <a:xfrm>
            <a:off x="2606322" y="1783563"/>
            <a:ext cx="1560259" cy="2624294"/>
            <a:chOff x="3083744" y="1423529"/>
            <a:chExt cx="913447" cy="1536382"/>
          </a:xfrm>
        </p:grpSpPr>
        <p:sp>
          <p:nvSpPr>
            <p:cNvPr id="23" name="Google Shape;23;p2"/>
            <p:cNvSpPr/>
            <p:nvPr/>
          </p:nvSpPr>
          <p:spPr>
            <a:xfrm>
              <a:off x="3375209" y="2458896"/>
              <a:ext cx="330517" cy="439102"/>
            </a:xfrm>
            <a:custGeom>
              <a:avLst/>
              <a:gdLst/>
              <a:ahLst/>
              <a:cxnLst/>
              <a:rect l="l" t="t" r="r" b="b"/>
              <a:pathLst>
                <a:path w="330517" h="439102" extrusionOk="0">
                  <a:moveTo>
                    <a:pt x="0" y="0"/>
                  </a:moveTo>
                  <a:lnTo>
                    <a:pt x="330517" y="0"/>
                  </a:lnTo>
                  <a:lnTo>
                    <a:pt x="330517" y="439103"/>
                  </a:lnTo>
                  <a:lnTo>
                    <a:pt x="0" y="439103"/>
                  </a:lnTo>
                  <a:close/>
                </a:path>
              </a:pathLst>
            </a:custGeom>
            <a:solidFill>
              <a:srgbClr val="56484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3375209" y="2502711"/>
              <a:ext cx="330517" cy="108584"/>
            </a:xfrm>
            <a:custGeom>
              <a:avLst/>
              <a:gdLst/>
              <a:ahLst/>
              <a:cxnLst/>
              <a:rect l="l" t="t" r="r" b="b"/>
              <a:pathLst>
                <a:path w="330517" h="108584" extrusionOk="0">
                  <a:moveTo>
                    <a:pt x="0" y="40957"/>
                  </a:moveTo>
                  <a:lnTo>
                    <a:pt x="330517" y="0"/>
                  </a:lnTo>
                  <a:lnTo>
                    <a:pt x="330517" y="66675"/>
                  </a:lnTo>
                  <a:lnTo>
                    <a:pt x="0" y="108585"/>
                  </a:lnTo>
                  <a:close/>
                </a:path>
              </a:pathLst>
            </a:custGeom>
            <a:solidFill>
              <a:srgbClr val="86736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3375209" y="2625583"/>
              <a:ext cx="330517" cy="108585"/>
            </a:xfrm>
            <a:custGeom>
              <a:avLst/>
              <a:gdLst/>
              <a:ahLst/>
              <a:cxnLst/>
              <a:rect l="l" t="t" r="r" b="b"/>
              <a:pathLst>
                <a:path w="330517" h="108585" extrusionOk="0">
                  <a:moveTo>
                    <a:pt x="0" y="40958"/>
                  </a:moveTo>
                  <a:cubicBezTo>
                    <a:pt x="110490" y="27623"/>
                    <a:pt x="220027" y="13335"/>
                    <a:pt x="330517" y="0"/>
                  </a:cubicBezTo>
                  <a:cubicBezTo>
                    <a:pt x="330517" y="22860"/>
                    <a:pt x="330517" y="44767"/>
                    <a:pt x="330517" y="67628"/>
                  </a:cubicBezTo>
                  <a:cubicBezTo>
                    <a:pt x="220027" y="80963"/>
                    <a:pt x="110490" y="95250"/>
                    <a:pt x="0" y="108585"/>
                  </a:cubicBezTo>
                  <a:cubicBezTo>
                    <a:pt x="0" y="86678"/>
                    <a:pt x="0" y="63817"/>
                    <a:pt x="0" y="40958"/>
                  </a:cubicBezTo>
                  <a:close/>
                </a:path>
              </a:pathLst>
            </a:custGeom>
            <a:solidFill>
              <a:srgbClr val="86736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375209" y="2748456"/>
              <a:ext cx="330517" cy="109537"/>
            </a:xfrm>
            <a:custGeom>
              <a:avLst/>
              <a:gdLst/>
              <a:ahLst/>
              <a:cxnLst/>
              <a:rect l="l" t="t" r="r" b="b"/>
              <a:pathLst>
                <a:path w="330517" h="109537" extrusionOk="0">
                  <a:moveTo>
                    <a:pt x="0" y="41910"/>
                  </a:moveTo>
                  <a:lnTo>
                    <a:pt x="330517" y="0"/>
                  </a:lnTo>
                  <a:lnTo>
                    <a:pt x="330517" y="67627"/>
                  </a:lnTo>
                  <a:lnTo>
                    <a:pt x="0" y="109538"/>
                  </a:lnTo>
                  <a:close/>
                </a:path>
              </a:pathLst>
            </a:custGeom>
            <a:solidFill>
              <a:srgbClr val="86736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3375209" y="2897999"/>
              <a:ext cx="330517" cy="61912"/>
            </a:xfrm>
            <a:custGeom>
              <a:avLst/>
              <a:gdLst/>
              <a:ahLst/>
              <a:cxnLst/>
              <a:rect l="l" t="t" r="r" b="b"/>
              <a:pathLst>
                <a:path w="330517" h="61912" extrusionOk="0">
                  <a:moveTo>
                    <a:pt x="81915" y="61913"/>
                  </a:moveTo>
                  <a:lnTo>
                    <a:pt x="247650" y="61913"/>
                  </a:lnTo>
                  <a:lnTo>
                    <a:pt x="33051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44F5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083744" y="1423529"/>
              <a:ext cx="913447" cy="1036320"/>
            </a:xfrm>
            <a:custGeom>
              <a:avLst/>
              <a:gdLst/>
              <a:ahLst/>
              <a:cxnLst/>
              <a:rect l="l" t="t" r="r" b="b"/>
              <a:pathLst>
                <a:path w="913447" h="1036320" extrusionOk="0">
                  <a:moveTo>
                    <a:pt x="456247" y="0"/>
                  </a:moveTo>
                  <a:cubicBezTo>
                    <a:pt x="708660" y="0"/>
                    <a:pt x="913447" y="204788"/>
                    <a:pt x="913447" y="457200"/>
                  </a:cubicBezTo>
                  <a:cubicBezTo>
                    <a:pt x="913447" y="613410"/>
                    <a:pt x="835342" y="750570"/>
                    <a:pt x="716280" y="833438"/>
                  </a:cubicBezTo>
                  <a:cubicBezTo>
                    <a:pt x="655320" y="875348"/>
                    <a:pt x="621982" y="940118"/>
                    <a:pt x="621982" y="1014413"/>
                  </a:cubicBezTo>
                  <a:lnTo>
                    <a:pt x="621982" y="1036320"/>
                  </a:lnTo>
                  <a:lnTo>
                    <a:pt x="291465" y="1036320"/>
                  </a:lnTo>
                  <a:lnTo>
                    <a:pt x="291465" y="1014413"/>
                  </a:lnTo>
                  <a:cubicBezTo>
                    <a:pt x="291465" y="940118"/>
                    <a:pt x="258127" y="876300"/>
                    <a:pt x="197167" y="833438"/>
                  </a:cubicBezTo>
                  <a:cubicBezTo>
                    <a:pt x="78105" y="750570"/>
                    <a:pt x="0" y="613410"/>
                    <a:pt x="0" y="457200"/>
                  </a:cubicBezTo>
                  <a:cubicBezTo>
                    <a:pt x="0" y="204788"/>
                    <a:pt x="203835" y="0"/>
                    <a:pt x="45624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3274244" y="1789289"/>
              <a:ext cx="532447" cy="669607"/>
            </a:xfrm>
            <a:custGeom>
              <a:avLst/>
              <a:gdLst/>
              <a:ahLst/>
              <a:cxnLst/>
              <a:rect l="l" t="t" r="r" b="b"/>
              <a:pathLst>
                <a:path w="532447" h="669607" extrusionOk="0">
                  <a:moveTo>
                    <a:pt x="303847" y="669607"/>
                  </a:moveTo>
                  <a:lnTo>
                    <a:pt x="303847" y="228600"/>
                  </a:lnTo>
                  <a:lnTo>
                    <a:pt x="228600" y="228600"/>
                  </a:lnTo>
                  <a:lnTo>
                    <a:pt x="228600" y="669607"/>
                  </a:lnTo>
                  <a:lnTo>
                    <a:pt x="178117" y="669607"/>
                  </a:lnTo>
                  <a:lnTo>
                    <a:pt x="178117" y="228600"/>
                  </a:lnTo>
                  <a:lnTo>
                    <a:pt x="114300" y="228600"/>
                  </a:lnTo>
                  <a:cubicBezTo>
                    <a:pt x="82867" y="228600"/>
                    <a:pt x="54292" y="216217"/>
                    <a:pt x="33338" y="195263"/>
                  </a:cubicBezTo>
                  <a:cubicBezTo>
                    <a:pt x="12382" y="174308"/>
                    <a:pt x="0" y="145733"/>
                    <a:pt x="0" y="114300"/>
                  </a:cubicBezTo>
                  <a:cubicBezTo>
                    <a:pt x="0" y="82867"/>
                    <a:pt x="12382" y="54292"/>
                    <a:pt x="33338" y="33338"/>
                  </a:cubicBezTo>
                  <a:cubicBezTo>
                    <a:pt x="54292" y="12382"/>
                    <a:pt x="82867" y="0"/>
                    <a:pt x="114300" y="0"/>
                  </a:cubicBezTo>
                  <a:cubicBezTo>
                    <a:pt x="145732" y="0"/>
                    <a:pt x="174307" y="12382"/>
                    <a:pt x="195263" y="33338"/>
                  </a:cubicBezTo>
                  <a:cubicBezTo>
                    <a:pt x="216217" y="54292"/>
                    <a:pt x="228600" y="82867"/>
                    <a:pt x="228600" y="114300"/>
                  </a:cubicBezTo>
                  <a:lnTo>
                    <a:pt x="228600" y="178117"/>
                  </a:lnTo>
                  <a:lnTo>
                    <a:pt x="303847" y="178117"/>
                  </a:lnTo>
                  <a:lnTo>
                    <a:pt x="303847" y="114300"/>
                  </a:lnTo>
                  <a:cubicBezTo>
                    <a:pt x="303847" y="82867"/>
                    <a:pt x="316230" y="54292"/>
                    <a:pt x="337185" y="33338"/>
                  </a:cubicBezTo>
                  <a:cubicBezTo>
                    <a:pt x="358140" y="12382"/>
                    <a:pt x="386715" y="0"/>
                    <a:pt x="418147" y="0"/>
                  </a:cubicBezTo>
                  <a:cubicBezTo>
                    <a:pt x="449580" y="0"/>
                    <a:pt x="478155" y="12382"/>
                    <a:pt x="499110" y="33338"/>
                  </a:cubicBezTo>
                  <a:cubicBezTo>
                    <a:pt x="520065" y="54292"/>
                    <a:pt x="532447" y="82867"/>
                    <a:pt x="532447" y="114300"/>
                  </a:cubicBezTo>
                  <a:cubicBezTo>
                    <a:pt x="532447" y="145733"/>
                    <a:pt x="520065" y="174308"/>
                    <a:pt x="499110" y="195263"/>
                  </a:cubicBezTo>
                  <a:cubicBezTo>
                    <a:pt x="478155" y="216217"/>
                    <a:pt x="449580" y="228600"/>
                    <a:pt x="418147" y="228600"/>
                  </a:cubicBezTo>
                  <a:lnTo>
                    <a:pt x="354330" y="228600"/>
                  </a:lnTo>
                  <a:lnTo>
                    <a:pt x="354330" y="669607"/>
                  </a:lnTo>
                  <a:lnTo>
                    <a:pt x="303847" y="669607"/>
                  </a:lnTo>
                  <a:lnTo>
                    <a:pt x="303847" y="669607"/>
                  </a:lnTo>
                  <a:close/>
                  <a:moveTo>
                    <a:pt x="354330" y="114300"/>
                  </a:moveTo>
                  <a:lnTo>
                    <a:pt x="354330" y="178117"/>
                  </a:lnTo>
                  <a:lnTo>
                    <a:pt x="418147" y="178117"/>
                  </a:lnTo>
                  <a:cubicBezTo>
                    <a:pt x="435292" y="178117"/>
                    <a:pt x="451485" y="170497"/>
                    <a:pt x="462915" y="159067"/>
                  </a:cubicBezTo>
                  <a:cubicBezTo>
                    <a:pt x="474345" y="147638"/>
                    <a:pt x="481965" y="131445"/>
                    <a:pt x="481965" y="114300"/>
                  </a:cubicBezTo>
                  <a:cubicBezTo>
                    <a:pt x="481965" y="97155"/>
                    <a:pt x="475297" y="80963"/>
                    <a:pt x="462915" y="69532"/>
                  </a:cubicBezTo>
                  <a:cubicBezTo>
                    <a:pt x="451485" y="58102"/>
                    <a:pt x="435292" y="50482"/>
                    <a:pt x="418147" y="50482"/>
                  </a:cubicBezTo>
                  <a:cubicBezTo>
                    <a:pt x="401003" y="50482"/>
                    <a:pt x="384810" y="57150"/>
                    <a:pt x="373380" y="69532"/>
                  </a:cubicBezTo>
                  <a:cubicBezTo>
                    <a:pt x="360997" y="80963"/>
                    <a:pt x="354330" y="96202"/>
                    <a:pt x="354330" y="114300"/>
                  </a:cubicBezTo>
                  <a:lnTo>
                    <a:pt x="354330" y="114300"/>
                  </a:lnTo>
                  <a:close/>
                  <a:moveTo>
                    <a:pt x="114300" y="178117"/>
                  </a:moveTo>
                  <a:lnTo>
                    <a:pt x="178117" y="178117"/>
                  </a:lnTo>
                  <a:lnTo>
                    <a:pt x="178117" y="114300"/>
                  </a:lnTo>
                  <a:cubicBezTo>
                    <a:pt x="178117" y="97155"/>
                    <a:pt x="171450" y="80963"/>
                    <a:pt x="159067" y="69532"/>
                  </a:cubicBezTo>
                  <a:cubicBezTo>
                    <a:pt x="147638" y="58102"/>
                    <a:pt x="131445" y="50482"/>
                    <a:pt x="114300" y="50482"/>
                  </a:cubicBezTo>
                  <a:cubicBezTo>
                    <a:pt x="97155" y="50482"/>
                    <a:pt x="80963" y="57150"/>
                    <a:pt x="69532" y="69532"/>
                  </a:cubicBezTo>
                  <a:cubicBezTo>
                    <a:pt x="58102" y="80963"/>
                    <a:pt x="50482" y="97155"/>
                    <a:pt x="50482" y="114300"/>
                  </a:cubicBezTo>
                  <a:cubicBezTo>
                    <a:pt x="50482" y="131445"/>
                    <a:pt x="57150" y="147638"/>
                    <a:pt x="69532" y="159067"/>
                  </a:cubicBezTo>
                  <a:cubicBezTo>
                    <a:pt x="80963" y="170497"/>
                    <a:pt x="96202" y="178117"/>
                    <a:pt x="114300" y="1781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" name="Google Shape;30;p2"/>
          <p:cNvGrpSpPr/>
          <p:nvPr/>
        </p:nvGrpSpPr>
        <p:grpSpPr>
          <a:xfrm rot="2048666">
            <a:off x="9804388" y="1060673"/>
            <a:ext cx="2242516" cy="1205679"/>
            <a:chOff x="3448893" y="949065"/>
            <a:chExt cx="2173513" cy="1168580"/>
          </a:xfrm>
        </p:grpSpPr>
        <p:sp>
          <p:nvSpPr>
            <p:cNvPr id="31" name="Google Shape;31;p2"/>
            <p:cNvSpPr/>
            <p:nvPr/>
          </p:nvSpPr>
          <p:spPr>
            <a:xfrm>
              <a:off x="4498069" y="1640485"/>
              <a:ext cx="1124337" cy="477160"/>
            </a:xfrm>
            <a:custGeom>
              <a:avLst/>
              <a:gdLst/>
              <a:ahLst/>
              <a:cxnLst/>
              <a:rect l="l" t="t" r="r" b="b"/>
              <a:pathLst>
                <a:path w="814737" h="345768" extrusionOk="0">
                  <a:moveTo>
                    <a:pt x="804830" y="218856"/>
                  </a:moveTo>
                  <a:cubicBezTo>
                    <a:pt x="729155" y="367840"/>
                    <a:pt x="532086" y="146335"/>
                    <a:pt x="320040" y="184960"/>
                  </a:cubicBezTo>
                  <a:cubicBezTo>
                    <a:pt x="175786" y="210973"/>
                    <a:pt x="80404" y="251176"/>
                    <a:pt x="0" y="345769"/>
                  </a:cubicBezTo>
                  <a:cubicBezTo>
                    <a:pt x="409903" y="-232038"/>
                    <a:pt x="889963" y="51742"/>
                    <a:pt x="804830" y="21885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3963048" y="949065"/>
              <a:ext cx="553783" cy="1135180"/>
            </a:xfrm>
            <a:custGeom>
              <a:avLst/>
              <a:gdLst/>
              <a:ahLst/>
              <a:cxnLst/>
              <a:rect l="l" t="t" r="r" b="b"/>
              <a:pathLst>
                <a:path w="401292" h="822594" extrusionOk="0">
                  <a:moveTo>
                    <a:pt x="401279" y="442645"/>
                  </a:moveTo>
                  <a:cubicBezTo>
                    <a:pt x="400491" y="299179"/>
                    <a:pt x="351618" y="151772"/>
                    <a:pt x="246777" y="54025"/>
                  </a:cubicBezTo>
                  <a:cubicBezTo>
                    <a:pt x="223129" y="31954"/>
                    <a:pt x="195539" y="11458"/>
                    <a:pt x="163220" y="3576"/>
                  </a:cubicBezTo>
                  <a:cubicBezTo>
                    <a:pt x="87545" y="-16131"/>
                    <a:pt x="2411" y="48507"/>
                    <a:pt x="47" y="126547"/>
                  </a:cubicBezTo>
                  <a:cubicBezTo>
                    <a:pt x="-2318" y="217987"/>
                    <a:pt x="85969" y="281049"/>
                    <a:pt x="150607" y="345687"/>
                  </a:cubicBezTo>
                  <a:cubicBezTo>
                    <a:pt x="275155" y="468658"/>
                    <a:pt x="335852" y="648385"/>
                    <a:pt x="316933" y="822594"/>
                  </a:cubicBezTo>
                  <a:cubicBezTo>
                    <a:pt x="369748" y="705930"/>
                    <a:pt x="402067" y="570346"/>
                    <a:pt x="401279" y="4426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448893" y="1450622"/>
              <a:ext cx="807082" cy="435409"/>
            </a:xfrm>
            <a:custGeom>
              <a:avLst/>
              <a:gdLst/>
              <a:ahLst/>
              <a:cxnLst/>
              <a:rect l="l" t="t" r="r" b="b"/>
              <a:pathLst>
                <a:path w="584842" h="315514" extrusionOk="0">
                  <a:moveTo>
                    <a:pt x="277415" y="198059"/>
                  </a:moveTo>
                  <a:cubicBezTo>
                    <a:pt x="234848" y="209883"/>
                    <a:pt x="194646" y="229590"/>
                    <a:pt x="150503" y="235896"/>
                  </a:cubicBezTo>
                  <a:cubicBezTo>
                    <a:pt x="93747" y="244567"/>
                    <a:pt x="28320" y="228802"/>
                    <a:pt x="6248" y="167316"/>
                  </a:cubicBezTo>
                  <a:cubicBezTo>
                    <a:pt x="-5576" y="134208"/>
                    <a:pt x="-58" y="97948"/>
                    <a:pt x="18072" y="68781"/>
                  </a:cubicBezTo>
                  <a:cubicBezTo>
                    <a:pt x="63004" y="-6105"/>
                    <a:pt x="148926" y="-5316"/>
                    <a:pt x="224601" y="4931"/>
                  </a:cubicBezTo>
                  <a:cubicBezTo>
                    <a:pt x="471331" y="38827"/>
                    <a:pt x="571442" y="272945"/>
                    <a:pt x="584843" y="315512"/>
                  </a:cubicBezTo>
                  <a:cubicBezTo>
                    <a:pt x="584843" y="316300"/>
                    <a:pt x="449259" y="150762"/>
                    <a:pt x="277415" y="19805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4" name="Google Shape;34;p2"/>
          <p:cNvSpPr/>
          <p:nvPr/>
        </p:nvSpPr>
        <p:spPr>
          <a:xfrm rot="-7451544">
            <a:off x="572724" y="5006105"/>
            <a:ext cx="571261" cy="1171007"/>
          </a:xfrm>
          <a:custGeom>
            <a:avLst/>
            <a:gdLst/>
            <a:ahLst/>
            <a:cxnLst/>
            <a:rect l="l" t="t" r="r" b="b"/>
            <a:pathLst>
              <a:path w="401292" h="822594" extrusionOk="0">
                <a:moveTo>
                  <a:pt x="401279" y="442645"/>
                </a:moveTo>
                <a:cubicBezTo>
                  <a:pt x="400491" y="299179"/>
                  <a:pt x="351618" y="151772"/>
                  <a:pt x="246777" y="54025"/>
                </a:cubicBezTo>
                <a:cubicBezTo>
                  <a:pt x="223129" y="31954"/>
                  <a:pt x="195539" y="11458"/>
                  <a:pt x="163220" y="3576"/>
                </a:cubicBezTo>
                <a:cubicBezTo>
                  <a:pt x="87545" y="-16131"/>
                  <a:pt x="2411" y="48507"/>
                  <a:pt x="47" y="126547"/>
                </a:cubicBezTo>
                <a:cubicBezTo>
                  <a:pt x="-2318" y="217987"/>
                  <a:pt x="85969" y="281049"/>
                  <a:pt x="150607" y="345687"/>
                </a:cubicBezTo>
                <a:cubicBezTo>
                  <a:pt x="275155" y="468658"/>
                  <a:pt x="335852" y="648385"/>
                  <a:pt x="316933" y="822594"/>
                </a:cubicBezTo>
                <a:cubicBezTo>
                  <a:pt x="369748" y="705930"/>
                  <a:pt x="402067" y="570346"/>
                  <a:pt x="401279" y="44264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2"/>
          <p:cNvSpPr/>
          <p:nvPr/>
        </p:nvSpPr>
        <p:spPr>
          <a:xfrm rot="-7451544">
            <a:off x="796177" y="5610134"/>
            <a:ext cx="832554" cy="449151"/>
          </a:xfrm>
          <a:custGeom>
            <a:avLst/>
            <a:gdLst/>
            <a:ahLst/>
            <a:cxnLst/>
            <a:rect l="l" t="t" r="r" b="b"/>
            <a:pathLst>
              <a:path w="584842" h="315514" extrusionOk="0">
                <a:moveTo>
                  <a:pt x="277415" y="198059"/>
                </a:moveTo>
                <a:cubicBezTo>
                  <a:pt x="234848" y="209883"/>
                  <a:pt x="194646" y="229590"/>
                  <a:pt x="150503" y="235896"/>
                </a:cubicBezTo>
                <a:cubicBezTo>
                  <a:pt x="93747" y="244567"/>
                  <a:pt x="28320" y="228802"/>
                  <a:pt x="6248" y="167316"/>
                </a:cubicBezTo>
                <a:cubicBezTo>
                  <a:pt x="-5576" y="134208"/>
                  <a:pt x="-58" y="97948"/>
                  <a:pt x="18072" y="68781"/>
                </a:cubicBezTo>
                <a:cubicBezTo>
                  <a:pt x="63004" y="-6105"/>
                  <a:pt x="148926" y="-5316"/>
                  <a:pt x="224601" y="4931"/>
                </a:cubicBezTo>
                <a:cubicBezTo>
                  <a:pt x="471331" y="38827"/>
                  <a:pt x="571442" y="272945"/>
                  <a:pt x="584843" y="315512"/>
                </a:cubicBezTo>
                <a:cubicBezTo>
                  <a:pt x="584843" y="316300"/>
                  <a:pt x="449259" y="150762"/>
                  <a:pt x="277415" y="19805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6" name="Google Shape;36;p2"/>
          <p:cNvGrpSpPr/>
          <p:nvPr/>
        </p:nvGrpSpPr>
        <p:grpSpPr>
          <a:xfrm rot="-1838053">
            <a:off x="553605" y="90788"/>
            <a:ext cx="2242379" cy="1205605"/>
            <a:chOff x="3448893" y="949065"/>
            <a:chExt cx="2173513" cy="1168580"/>
          </a:xfrm>
        </p:grpSpPr>
        <p:sp>
          <p:nvSpPr>
            <p:cNvPr id="37" name="Google Shape;37;p2"/>
            <p:cNvSpPr/>
            <p:nvPr/>
          </p:nvSpPr>
          <p:spPr>
            <a:xfrm>
              <a:off x="4498069" y="1640485"/>
              <a:ext cx="1124337" cy="477160"/>
            </a:xfrm>
            <a:custGeom>
              <a:avLst/>
              <a:gdLst/>
              <a:ahLst/>
              <a:cxnLst/>
              <a:rect l="l" t="t" r="r" b="b"/>
              <a:pathLst>
                <a:path w="814737" h="345768" extrusionOk="0">
                  <a:moveTo>
                    <a:pt x="804830" y="218856"/>
                  </a:moveTo>
                  <a:cubicBezTo>
                    <a:pt x="729155" y="367840"/>
                    <a:pt x="532086" y="146335"/>
                    <a:pt x="320040" y="184960"/>
                  </a:cubicBezTo>
                  <a:cubicBezTo>
                    <a:pt x="175786" y="210973"/>
                    <a:pt x="80404" y="251176"/>
                    <a:pt x="0" y="345769"/>
                  </a:cubicBezTo>
                  <a:cubicBezTo>
                    <a:pt x="409903" y="-232038"/>
                    <a:pt x="889963" y="51742"/>
                    <a:pt x="804830" y="21885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3963048" y="949065"/>
              <a:ext cx="553783" cy="1135180"/>
            </a:xfrm>
            <a:custGeom>
              <a:avLst/>
              <a:gdLst/>
              <a:ahLst/>
              <a:cxnLst/>
              <a:rect l="l" t="t" r="r" b="b"/>
              <a:pathLst>
                <a:path w="401292" h="822594" extrusionOk="0">
                  <a:moveTo>
                    <a:pt x="401279" y="442645"/>
                  </a:moveTo>
                  <a:cubicBezTo>
                    <a:pt x="400491" y="299179"/>
                    <a:pt x="351618" y="151772"/>
                    <a:pt x="246777" y="54025"/>
                  </a:cubicBezTo>
                  <a:cubicBezTo>
                    <a:pt x="223129" y="31954"/>
                    <a:pt x="195539" y="11458"/>
                    <a:pt x="163220" y="3576"/>
                  </a:cubicBezTo>
                  <a:cubicBezTo>
                    <a:pt x="87545" y="-16131"/>
                    <a:pt x="2411" y="48507"/>
                    <a:pt x="47" y="126547"/>
                  </a:cubicBezTo>
                  <a:cubicBezTo>
                    <a:pt x="-2318" y="217987"/>
                    <a:pt x="85969" y="281049"/>
                    <a:pt x="150607" y="345687"/>
                  </a:cubicBezTo>
                  <a:cubicBezTo>
                    <a:pt x="275155" y="468658"/>
                    <a:pt x="335852" y="648385"/>
                    <a:pt x="316933" y="822594"/>
                  </a:cubicBezTo>
                  <a:cubicBezTo>
                    <a:pt x="369748" y="705930"/>
                    <a:pt x="402067" y="570346"/>
                    <a:pt x="401279" y="44264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3448893" y="1450622"/>
              <a:ext cx="807082" cy="435409"/>
            </a:xfrm>
            <a:custGeom>
              <a:avLst/>
              <a:gdLst/>
              <a:ahLst/>
              <a:cxnLst/>
              <a:rect l="l" t="t" r="r" b="b"/>
              <a:pathLst>
                <a:path w="584842" h="315514" extrusionOk="0">
                  <a:moveTo>
                    <a:pt x="277415" y="198059"/>
                  </a:moveTo>
                  <a:cubicBezTo>
                    <a:pt x="234848" y="209883"/>
                    <a:pt x="194646" y="229590"/>
                    <a:pt x="150503" y="235896"/>
                  </a:cubicBezTo>
                  <a:cubicBezTo>
                    <a:pt x="93747" y="244567"/>
                    <a:pt x="28320" y="228802"/>
                    <a:pt x="6248" y="167316"/>
                  </a:cubicBezTo>
                  <a:cubicBezTo>
                    <a:pt x="-5576" y="134208"/>
                    <a:pt x="-58" y="97948"/>
                    <a:pt x="18072" y="68781"/>
                  </a:cubicBezTo>
                  <a:cubicBezTo>
                    <a:pt x="63004" y="-6105"/>
                    <a:pt x="148926" y="-5316"/>
                    <a:pt x="224601" y="4931"/>
                  </a:cubicBezTo>
                  <a:cubicBezTo>
                    <a:pt x="471331" y="38827"/>
                    <a:pt x="571442" y="272945"/>
                    <a:pt x="584843" y="315512"/>
                  </a:cubicBezTo>
                  <a:cubicBezTo>
                    <a:pt x="584843" y="316300"/>
                    <a:pt x="449259" y="150762"/>
                    <a:pt x="277415" y="19805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0" name="Google Shape;40;p2"/>
          <p:cNvSpPr/>
          <p:nvPr/>
        </p:nvSpPr>
        <p:spPr>
          <a:xfrm>
            <a:off x="1389964" y="4604396"/>
            <a:ext cx="2295387" cy="421902"/>
          </a:xfrm>
          <a:custGeom>
            <a:avLst/>
            <a:gdLst/>
            <a:ahLst/>
            <a:cxnLst/>
            <a:rect l="l" t="t" r="r" b="b"/>
            <a:pathLst>
              <a:path w="2223135" h="408622" extrusionOk="0">
                <a:moveTo>
                  <a:pt x="537210" y="0"/>
                </a:moveTo>
                <a:lnTo>
                  <a:pt x="2223135" y="0"/>
                </a:lnTo>
                <a:lnTo>
                  <a:pt x="1684973" y="408623"/>
                </a:lnTo>
                <a:lnTo>
                  <a:pt x="0" y="408623"/>
                </a:lnTo>
                <a:close/>
              </a:path>
            </a:pathLst>
          </a:custGeom>
          <a:solidFill>
            <a:srgbClr val="FFFFFF">
              <a:alpha val="5809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41;p2"/>
          <p:cNvSpPr/>
          <p:nvPr/>
        </p:nvSpPr>
        <p:spPr>
          <a:xfrm>
            <a:off x="3683632" y="4604396"/>
            <a:ext cx="1704329" cy="421902"/>
          </a:xfrm>
          <a:custGeom>
            <a:avLst/>
            <a:gdLst/>
            <a:ahLst/>
            <a:cxnLst/>
            <a:rect l="l" t="t" r="r" b="b"/>
            <a:pathLst>
              <a:path w="1650682" h="408622" extrusionOk="0">
                <a:moveTo>
                  <a:pt x="1122045" y="0"/>
                </a:moveTo>
                <a:lnTo>
                  <a:pt x="0" y="0"/>
                </a:lnTo>
                <a:lnTo>
                  <a:pt x="528638" y="408623"/>
                </a:lnTo>
                <a:lnTo>
                  <a:pt x="1650682" y="408623"/>
                </a:lnTo>
                <a:close/>
              </a:path>
            </a:pathLst>
          </a:custGeom>
          <a:solidFill>
            <a:srgbClr val="FFFFFF">
              <a:alpha val="245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0403040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ust title">
  <p:cSld name="Just title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"/>
          <p:cNvSpPr txBox="1">
            <a:spLocks noGrp="1"/>
          </p:cNvSpPr>
          <p:nvPr>
            <p:ph type="title"/>
          </p:nvPr>
        </p:nvSpPr>
        <p:spPr>
          <a:xfrm>
            <a:off x="415650" y="421105"/>
            <a:ext cx="11360700" cy="1230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2782509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orning Meeting">
  <p:cSld name="Morning Meeting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4"/>
          <p:cNvSpPr/>
          <p:nvPr/>
        </p:nvSpPr>
        <p:spPr>
          <a:xfrm>
            <a:off x="320275" y="6642648"/>
            <a:ext cx="1547241" cy="214959"/>
          </a:xfrm>
          <a:custGeom>
            <a:avLst/>
            <a:gdLst/>
            <a:ahLst/>
            <a:cxnLst/>
            <a:rect l="l" t="t" r="r" b="b"/>
            <a:pathLst>
              <a:path w="4724400" h="236219" extrusionOk="0">
                <a:moveTo>
                  <a:pt x="2362200" y="236220"/>
                </a:moveTo>
                <a:cubicBezTo>
                  <a:pt x="3663315" y="236220"/>
                  <a:pt x="4724400" y="182880"/>
                  <a:pt x="4724400" y="118110"/>
                </a:cubicBezTo>
                <a:cubicBezTo>
                  <a:pt x="4724400" y="52388"/>
                  <a:pt x="3663315" y="0"/>
                  <a:pt x="2362200" y="0"/>
                </a:cubicBezTo>
                <a:cubicBezTo>
                  <a:pt x="1061085" y="0"/>
                  <a:pt x="0" y="53340"/>
                  <a:pt x="0" y="118110"/>
                </a:cubicBezTo>
                <a:cubicBezTo>
                  <a:pt x="0" y="182880"/>
                  <a:pt x="1061085" y="236220"/>
                  <a:pt x="2362200" y="236220"/>
                </a:cubicBezTo>
                <a:close/>
              </a:path>
            </a:pathLst>
          </a:custGeom>
          <a:solidFill>
            <a:srgbClr val="000000">
              <a:alpha val="2346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4"/>
          <p:cNvSpPr txBox="1">
            <a:spLocks noGrp="1"/>
          </p:cNvSpPr>
          <p:nvPr>
            <p:ph type="title"/>
          </p:nvPr>
        </p:nvSpPr>
        <p:spPr>
          <a:xfrm>
            <a:off x="187050" y="192500"/>
            <a:ext cx="8436300" cy="1230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endParaRPr/>
          </a:p>
        </p:txBody>
      </p:sp>
      <p:sp>
        <p:nvSpPr>
          <p:cNvPr id="47" name="Google Shape;47;p4"/>
          <p:cNvSpPr/>
          <p:nvPr/>
        </p:nvSpPr>
        <p:spPr>
          <a:xfrm>
            <a:off x="8775833" y="1405013"/>
            <a:ext cx="3136200" cy="51537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4"/>
          <p:cNvSpPr/>
          <p:nvPr/>
        </p:nvSpPr>
        <p:spPr>
          <a:xfrm>
            <a:off x="8775833" y="1405013"/>
            <a:ext cx="3136200" cy="5153700"/>
          </a:xfrm>
          <a:prstGeom prst="frame">
            <a:avLst>
              <a:gd name="adj1" fmla="val 7678"/>
            </a:avLst>
          </a:pr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4"/>
          <p:cNvSpPr/>
          <p:nvPr/>
        </p:nvSpPr>
        <p:spPr>
          <a:xfrm>
            <a:off x="350875" y="1405013"/>
            <a:ext cx="4416900" cy="51537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4"/>
          <p:cNvSpPr/>
          <p:nvPr/>
        </p:nvSpPr>
        <p:spPr>
          <a:xfrm>
            <a:off x="351026" y="1405013"/>
            <a:ext cx="4416900" cy="5153700"/>
          </a:xfrm>
          <a:prstGeom prst="frame">
            <a:avLst>
              <a:gd name="adj1" fmla="val 4603"/>
            </a:avLst>
          </a:prstGeom>
          <a:solidFill>
            <a:schemeClr val="accent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4983689" y="1405006"/>
            <a:ext cx="3576300" cy="24822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4983689" y="4076524"/>
            <a:ext cx="3576300" cy="24822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4"/>
          <p:cNvSpPr/>
          <p:nvPr/>
        </p:nvSpPr>
        <p:spPr>
          <a:xfrm>
            <a:off x="4983689" y="1405006"/>
            <a:ext cx="3576300" cy="2482200"/>
          </a:xfrm>
          <a:prstGeom prst="frame">
            <a:avLst>
              <a:gd name="adj1" fmla="val 8314"/>
            </a:avLst>
          </a:prstGeom>
          <a:solidFill>
            <a:schemeClr val="accen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4"/>
          <p:cNvSpPr/>
          <p:nvPr/>
        </p:nvSpPr>
        <p:spPr>
          <a:xfrm>
            <a:off x="4983689" y="4076531"/>
            <a:ext cx="3576300" cy="2482200"/>
          </a:xfrm>
          <a:prstGeom prst="frame">
            <a:avLst>
              <a:gd name="adj1" fmla="val 8314"/>
            </a:avLst>
          </a:prstGeom>
          <a:solidFill>
            <a:schemeClr val="accent4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4"/>
          <p:cNvSpPr/>
          <p:nvPr/>
        </p:nvSpPr>
        <p:spPr>
          <a:xfrm>
            <a:off x="389450" y="5058900"/>
            <a:ext cx="1336800" cy="1336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6" name="Google Shape;56;p4"/>
          <p:cNvGrpSpPr/>
          <p:nvPr/>
        </p:nvGrpSpPr>
        <p:grpSpPr>
          <a:xfrm>
            <a:off x="810397" y="5341832"/>
            <a:ext cx="494906" cy="832412"/>
            <a:chOff x="3083744" y="1423529"/>
            <a:chExt cx="913447" cy="1536382"/>
          </a:xfrm>
        </p:grpSpPr>
        <p:sp>
          <p:nvSpPr>
            <p:cNvPr id="57" name="Google Shape;57;p4"/>
            <p:cNvSpPr/>
            <p:nvPr/>
          </p:nvSpPr>
          <p:spPr>
            <a:xfrm>
              <a:off x="3375209" y="2458896"/>
              <a:ext cx="330517" cy="439102"/>
            </a:xfrm>
            <a:custGeom>
              <a:avLst/>
              <a:gdLst/>
              <a:ahLst/>
              <a:cxnLst/>
              <a:rect l="l" t="t" r="r" b="b"/>
              <a:pathLst>
                <a:path w="330517" h="439102" extrusionOk="0">
                  <a:moveTo>
                    <a:pt x="0" y="0"/>
                  </a:moveTo>
                  <a:lnTo>
                    <a:pt x="330517" y="0"/>
                  </a:lnTo>
                  <a:lnTo>
                    <a:pt x="330517" y="439103"/>
                  </a:lnTo>
                  <a:lnTo>
                    <a:pt x="0" y="439103"/>
                  </a:lnTo>
                  <a:close/>
                </a:path>
              </a:pathLst>
            </a:custGeom>
            <a:solidFill>
              <a:srgbClr val="56484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58;p4"/>
            <p:cNvSpPr/>
            <p:nvPr/>
          </p:nvSpPr>
          <p:spPr>
            <a:xfrm>
              <a:off x="3375209" y="2502711"/>
              <a:ext cx="330517" cy="108584"/>
            </a:xfrm>
            <a:custGeom>
              <a:avLst/>
              <a:gdLst/>
              <a:ahLst/>
              <a:cxnLst/>
              <a:rect l="l" t="t" r="r" b="b"/>
              <a:pathLst>
                <a:path w="330517" h="108584" extrusionOk="0">
                  <a:moveTo>
                    <a:pt x="0" y="40957"/>
                  </a:moveTo>
                  <a:lnTo>
                    <a:pt x="330517" y="0"/>
                  </a:lnTo>
                  <a:lnTo>
                    <a:pt x="330517" y="66675"/>
                  </a:lnTo>
                  <a:lnTo>
                    <a:pt x="0" y="108585"/>
                  </a:lnTo>
                  <a:close/>
                </a:path>
              </a:pathLst>
            </a:custGeom>
            <a:solidFill>
              <a:srgbClr val="86736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59;p4"/>
            <p:cNvSpPr/>
            <p:nvPr/>
          </p:nvSpPr>
          <p:spPr>
            <a:xfrm>
              <a:off x="3375209" y="2625583"/>
              <a:ext cx="330517" cy="108585"/>
            </a:xfrm>
            <a:custGeom>
              <a:avLst/>
              <a:gdLst/>
              <a:ahLst/>
              <a:cxnLst/>
              <a:rect l="l" t="t" r="r" b="b"/>
              <a:pathLst>
                <a:path w="330517" h="108585" extrusionOk="0">
                  <a:moveTo>
                    <a:pt x="0" y="40958"/>
                  </a:moveTo>
                  <a:cubicBezTo>
                    <a:pt x="110490" y="27623"/>
                    <a:pt x="220027" y="13335"/>
                    <a:pt x="330517" y="0"/>
                  </a:cubicBezTo>
                  <a:cubicBezTo>
                    <a:pt x="330517" y="22860"/>
                    <a:pt x="330517" y="44767"/>
                    <a:pt x="330517" y="67628"/>
                  </a:cubicBezTo>
                  <a:cubicBezTo>
                    <a:pt x="220027" y="80963"/>
                    <a:pt x="110490" y="95250"/>
                    <a:pt x="0" y="108585"/>
                  </a:cubicBezTo>
                  <a:cubicBezTo>
                    <a:pt x="0" y="86678"/>
                    <a:pt x="0" y="63817"/>
                    <a:pt x="0" y="40958"/>
                  </a:cubicBezTo>
                  <a:close/>
                </a:path>
              </a:pathLst>
            </a:custGeom>
            <a:solidFill>
              <a:srgbClr val="86736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60;p4"/>
            <p:cNvSpPr/>
            <p:nvPr/>
          </p:nvSpPr>
          <p:spPr>
            <a:xfrm>
              <a:off x="3375209" y="2748456"/>
              <a:ext cx="330517" cy="109537"/>
            </a:xfrm>
            <a:custGeom>
              <a:avLst/>
              <a:gdLst/>
              <a:ahLst/>
              <a:cxnLst/>
              <a:rect l="l" t="t" r="r" b="b"/>
              <a:pathLst>
                <a:path w="330517" h="109537" extrusionOk="0">
                  <a:moveTo>
                    <a:pt x="0" y="41910"/>
                  </a:moveTo>
                  <a:lnTo>
                    <a:pt x="330517" y="0"/>
                  </a:lnTo>
                  <a:lnTo>
                    <a:pt x="330517" y="67627"/>
                  </a:lnTo>
                  <a:lnTo>
                    <a:pt x="0" y="109538"/>
                  </a:lnTo>
                  <a:close/>
                </a:path>
              </a:pathLst>
            </a:custGeom>
            <a:solidFill>
              <a:srgbClr val="86736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61;p4"/>
            <p:cNvSpPr/>
            <p:nvPr/>
          </p:nvSpPr>
          <p:spPr>
            <a:xfrm>
              <a:off x="3375209" y="2897999"/>
              <a:ext cx="330517" cy="61912"/>
            </a:xfrm>
            <a:custGeom>
              <a:avLst/>
              <a:gdLst/>
              <a:ahLst/>
              <a:cxnLst/>
              <a:rect l="l" t="t" r="r" b="b"/>
              <a:pathLst>
                <a:path w="330517" h="61912" extrusionOk="0">
                  <a:moveTo>
                    <a:pt x="81915" y="61913"/>
                  </a:moveTo>
                  <a:lnTo>
                    <a:pt x="247650" y="61913"/>
                  </a:lnTo>
                  <a:lnTo>
                    <a:pt x="33051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44F5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62;p4"/>
            <p:cNvSpPr/>
            <p:nvPr/>
          </p:nvSpPr>
          <p:spPr>
            <a:xfrm>
              <a:off x="3083744" y="1423529"/>
              <a:ext cx="913447" cy="1036320"/>
            </a:xfrm>
            <a:custGeom>
              <a:avLst/>
              <a:gdLst/>
              <a:ahLst/>
              <a:cxnLst/>
              <a:rect l="l" t="t" r="r" b="b"/>
              <a:pathLst>
                <a:path w="913447" h="1036320" extrusionOk="0">
                  <a:moveTo>
                    <a:pt x="456247" y="0"/>
                  </a:moveTo>
                  <a:cubicBezTo>
                    <a:pt x="708660" y="0"/>
                    <a:pt x="913447" y="204788"/>
                    <a:pt x="913447" y="457200"/>
                  </a:cubicBezTo>
                  <a:cubicBezTo>
                    <a:pt x="913447" y="613410"/>
                    <a:pt x="835342" y="750570"/>
                    <a:pt x="716280" y="833438"/>
                  </a:cubicBezTo>
                  <a:cubicBezTo>
                    <a:pt x="655320" y="875348"/>
                    <a:pt x="621982" y="940118"/>
                    <a:pt x="621982" y="1014413"/>
                  </a:cubicBezTo>
                  <a:lnTo>
                    <a:pt x="621982" y="1036320"/>
                  </a:lnTo>
                  <a:lnTo>
                    <a:pt x="291465" y="1036320"/>
                  </a:lnTo>
                  <a:lnTo>
                    <a:pt x="291465" y="1014413"/>
                  </a:lnTo>
                  <a:cubicBezTo>
                    <a:pt x="291465" y="940118"/>
                    <a:pt x="258127" y="876300"/>
                    <a:pt x="197167" y="833438"/>
                  </a:cubicBezTo>
                  <a:cubicBezTo>
                    <a:pt x="78105" y="750570"/>
                    <a:pt x="0" y="613410"/>
                    <a:pt x="0" y="457200"/>
                  </a:cubicBezTo>
                  <a:cubicBezTo>
                    <a:pt x="0" y="204788"/>
                    <a:pt x="203835" y="0"/>
                    <a:pt x="45624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" name="Google Shape;63;p4"/>
            <p:cNvSpPr/>
            <p:nvPr/>
          </p:nvSpPr>
          <p:spPr>
            <a:xfrm>
              <a:off x="3274244" y="1789289"/>
              <a:ext cx="532447" cy="669607"/>
            </a:xfrm>
            <a:custGeom>
              <a:avLst/>
              <a:gdLst/>
              <a:ahLst/>
              <a:cxnLst/>
              <a:rect l="l" t="t" r="r" b="b"/>
              <a:pathLst>
                <a:path w="532447" h="669607" extrusionOk="0">
                  <a:moveTo>
                    <a:pt x="303847" y="669607"/>
                  </a:moveTo>
                  <a:lnTo>
                    <a:pt x="303847" y="228600"/>
                  </a:lnTo>
                  <a:lnTo>
                    <a:pt x="228600" y="228600"/>
                  </a:lnTo>
                  <a:lnTo>
                    <a:pt x="228600" y="669607"/>
                  </a:lnTo>
                  <a:lnTo>
                    <a:pt x="178117" y="669607"/>
                  </a:lnTo>
                  <a:lnTo>
                    <a:pt x="178117" y="228600"/>
                  </a:lnTo>
                  <a:lnTo>
                    <a:pt x="114300" y="228600"/>
                  </a:lnTo>
                  <a:cubicBezTo>
                    <a:pt x="82867" y="228600"/>
                    <a:pt x="54292" y="216217"/>
                    <a:pt x="33338" y="195263"/>
                  </a:cubicBezTo>
                  <a:cubicBezTo>
                    <a:pt x="12382" y="174308"/>
                    <a:pt x="0" y="145733"/>
                    <a:pt x="0" y="114300"/>
                  </a:cubicBezTo>
                  <a:cubicBezTo>
                    <a:pt x="0" y="82867"/>
                    <a:pt x="12382" y="54292"/>
                    <a:pt x="33338" y="33338"/>
                  </a:cubicBezTo>
                  <a:cubicBezTo>
                    <a:pt x="54292" y="12382"/>
                    <a:pt x="82867" y="0"/>
                    <a:pt x="114300" y="0"/>
                  </a:cubicBezTo>
                  <a:cubicBezTo>
                    <a:pt x="145732" y="0"/>
                    <a:pt x="174307" y="12382"/>
                    <a:pt x="195263" y="33338"/>
                  </a:cubicBezTo>
                  <a:cubicBezTo>
                    <a:pt x="216217" y="54292"/>
                    <a:pt x="228600" y="82867"/>
                    <a:pt x="228600" y="114300"/>
                  </a:cubicBezTo>
                  <a:lnTo>
                    <a:pt x="228600" y="178117"/>
                  </a:lnTo>
                  <a:lnTo>
                    <a:pt x="303847" y="178117"/>
                  </a:lnTo>
                  <a:lnTo>
                    <a:pt x="303847" y="114300"/>
                  </a:lnTo>
                  <a:cubicBezTo>
                    <a:pt x="303847" y="82867"/>
                    <a:pt x="316230" y="54292"/>
                    <a:pt x="337185" y="33338"/>
                  </a:cubicBezTo>
                  <a:cubicBezTo>
                    <a:pt x="358140" y="12382"/>
                    <a:pt x="386715" y="0"/>
                    <a:pt x="418147" y="0"/>
                  </a:cubicBezTo>
                  <a:cubicBezTo>
                    <a:pt x="449580" y="0"/>
                    <a:pt x="478155" y="12382"/>
                    <a:pt x="499110" y="33338"/>
                  </a:cubicBezTo>
                  <a:cubicBezTo>
                    <a:pt x="520065" y="54292"/>
                    <a:pt x="532447" y="82867"/>
                    <a:pt x="532447" y="114300"/>
                  </a:cubicBezTo>
                  <a:cubicBezTo>
                    <a:pt x="532447" y="145733"/>
                    <a:pt x="520065" y="174308"/>
                    <a:pt x="499110" y="195263"/>
                  </a:cubicBezTo>
                  <a:cubicBezTo>
                    <a:pt x="478155" y="216217"/>
                    <a:pt x="449580" y="228600"/>
                    <a:pt x="418147" y="228600"/>
                  </a:cubicBezTo>
                  <a:lnTo>
                    <a:pt x="354330" y="228600"/>
                  </a:lnTo>
                  <a:lnTo>
                    <a:pt x="354330" y="669607"/>
                  </a:lnTo>
                  <a:lnTo>
                    <a:pt x="303847" y="669607"/>
                  </a:lnTo>
                  <a:lnTo>
                    <a:pt x="303847" y="669607"/>
                  </a:lnTo>
                  <a:close/>
                  <a:moveTo>
                    <a:pt x="354330" y="114300"/>
                  </a:moveTo>
                  <a:lnTo>
                    <a:pt x="354330" y="178117"/>
                  </a:lnTo>
                  <a:lnTo>
                    <a:pt x="418147" y="178117"/>
                  </a:lnTo>
                  <a:cubicBezTo>
                    <a:pt x="435292" y="178117"/>
                    <a:pt x="451485" y="170497"/>
                    <a:pt x="462915" y="159067"/>
                  </a:cubicBezTo>
                  <a:cubicBezTo>
                    <a:pt x="474345" y="147638"/>
                    <a:pt x="481965" y="131445"/>
                    <a:pt x="481965" y="114300"/>
                  </a:cubicBezTo>
                  <a:cubicBezTo>
                    <a:pt x="481965" y="97155"/>
                    <a:pt x="475297" y="80963"/>
                    <a:pt x="462915" y="69532"/>
                  </a:cubicBezTo>
                  <a:cubicBezTo>
                    <a:pt x="451485" y="58102"/>
                    <a:pt x="435292" y="50482"/>
                    <a:pt x="418147" y="50482"/>
                  </a:cubicBezTo>
                  <a:cubicBezTo>
                    <a:pt x="401003" y="50482"/>
                    <a:pt x="384810" y="57150"/>
                    <a:pt x="373380" y="69532"/>
                  </a:cubicBezTo>
                  <a:cubicBezTo>
                    <a:pt x="360997" y="80963"/>
                    <a:pt x="354330" y="96202"/>
                    <a:pt x="354330" y="114300"/>
                  </a:cubicBezTo>
                  <a:lnTo>
                    <a:pt x="354330" y="114300"/>
                  </a:lnTo>
                  <a:close/>
                  <a:moveTo>
                    <a:pt x="114300" y="178117"/>
                  </a:moveTo>
                  <a:lnTo>
                    <a:pt x="178117" y="178117"/>
                  </a:lnTo>
                  <a:lnTo>
                    <a:pt x="178117" y="114300"/>
                  </a:lnTo>
                  <a:cubicBezTo>
                    <a:pt x="178117" y="97155"/>
                    <a:pt x="171450" y="80963"/>
                    <a:pt x="159067" y="69532"/>
                  </a:cubicBezTo>
                  <a:cubicBezTo>
                    <a:pt x="147638" y="58102"/>
                    <a:pt x="131445" y="50482"/>
                    <a:pt x="114300" y="50482"/>
                  </a:cubicBezTo>
                  <a:cubicBezTo>
                    <a:pt x="97155" y="50482"/>
                    <a:pt x="80963" y="57150"/>
                    <a:pt x="69532" y="69532"/>
                  </a:cubicBezTo>
                  <a:cubicBezTo>
                    <a:pt x="58102" y="80963"/>
                    <a:pt x="50482" y="97155"/>
                    <a:pt x="50482" y="114300"/>
                  </a:cubicBezTo>
                  <a:cubicBezTo>
                    <a:pt x="50482" y="131445"/>
                    <a:pt x="57150" y="147638"/>
                    <a:pt x="69532" y="159067"/>
                  </a:cubicBezTo>
                  <a:cubicBezTo>
                    <a:pt x="80963" y="170497"/>
                    <a:pt x="96202" y="178117"/>
                    <a:pt x="114300" y="1781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4" name="Google Shape;64;p4"/>
          <p:cNvGrpSpPr/>
          <p:nvPr/>
        </p:nvGrpSpPr>
        <p:grpSpPr>
          <a:xfrm rot="5664003">
            <a:off x="1588635" y="5626140"/>
            <a:ext cx="711096" cy="382434"/>
            <a:chOff x="3448893" y="949065"/>
            <a:chExt cx="2173513" cy="1168580"/>
          </a:xfrm>
        </p:grpSpPr>
        <p:sp>
          <p:nvSpPr>
            <p:cNvPr id="65" name="Google Shape;65;p4"/>
            <p:cNvSpPr/>
            <p:nvPr/>
          </p:nvSpPr>
          <p:spPr>
            <a:xfrm>
              <a:off x="4498069" y="1640485"/>
              <a:ext cx="1124337" cy="477160"/>
            </a:xfrm>
            <a:custGeom>
              <a:avLst/>
              <a:gdLst/>
              <a:ahLst/>
              <a:cxnLst/>
              <a:rect l="l" t="t" r="r" b="b"/>
              <a:pathLst>
                <a:path w="814737" h="345768" extrusionOk="0">
                  <a:moveTo>
                    <a:pt x="804830" y="218856"/>
                  </a:moveTo>
                  <a:cubicBezTo>
                    <a:pt x="729155" y="367840"/>
                    <a:pt x="532086" y="146335"/>
                    <a:pt x="320040" y="184960"/>
                  </a:cubicBezTo>
                  <a:cubicBezTo>
                    <a:pt x="175786" y="210973"/>
                    <a:pt x="80404" y="251176"/>
                    <a:pt x="0" y="345769"/>
                  </a:cubicBezTo>
                  <a:cubicBezTo>
                    <a:pt x="409903" y="-232038"/>
                    <a:pt x="889963" y="51742"/>
                    <a:pt x="804830" y="21885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66;p4"/>
            <p:cNvSpPr/>
            <p:nvPr/>
          </p:nvSpPr>
          <p:spPr>
            <a:xfrm>
              <a:off x="3963048" y="949065"/>
              <a:ext cx="553783" cy="1135180"/>
            </a:xfrm>
            <a:custGeom>
              <a:avLst/>
              <a:gdLst/>
              <a:ahLst/>
              <a:cxnLst/>
              <a:rect l="l" t="t" r="r" b="b"/>
              <a:pathLst>
                <a:path w="401292" h="822594" extrusionOk="0">
                  <a:moveTo>
                    <a:pt x="401279" y="442645"/>
                  </a:moveTo>
                  <a:cubicBezTo>
                    <a:pt x="400491" y="299179"/>
                    <a:pt x="351618" y="151772"/>
                    <a:pt x="246777" y="54025"/>
                  </a:cubicBezTo>
                  <a:cubicBezTo>
                    <a:pt x="223129" y="31954"/>
                    <a:pt x="195539" y="11458"/>
                    <a:pt x="163220" y="3576"/>
                  </a:cubicBezTo>
                  <a:cubicBezTo>
                    <a:pt x="87545" y="-16131"/>
                    <a:pt x="2411" y="48507"/>
                    <a:pt x="47" y="126547"/>
                  </a:cubicBezTo>
                  <a:cubicBezTo>
                    <a:pt x="-2318" y="217987"/>
                    <a:pt x="85969" y="281049"/>
                    <a:pt x="150607" y="345687"/>
                  </a:cubicBezTo>
                  <a:cubicBezTo>
                    <a:pt x="275155" y="468658"/>
                    <a:pt x="335852" y="648385"/>
                    <a:pt x="316933" y="822594"/>
                  </a:cubicBezTo>
                  <a:cubicBezTo>
                    <a:pt x="369748" y="705930"/>
                    <a:pt x="402067" y="570346"/>
                    <a:pt x="401279" y="44264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4"/>
            <p:cNvSpPr/>
            <p:nvPr/>
          </p:nvSpPr>
          <p:spPr>
            <a:xfrm>
              <a:off x="3448893" y="1450622"/>
              <a:ext cx="807082" cy="435409"/>
            </a:xfrm>
            <a:custGeom>
              <a:avLst/>
              <a:gdLst/>
              <a:ahLst/>
              <a:cxnLst/>
              <a:rect l="l" t="t" r="r" b="b"/>
              <a:pathLst>
                <a:path w="584842" h="315514" extrusionOk="0">
                  <a:moveTo>
                    <a:pt x="277415" y="198059"/>
                  </a:moveTo>
                  <a:cubicBezTo>
                    <a:pt x="234848" y="209883"/>
                    <a:pt x="194646" y="229590"/>
                    <a:pt x="150503" y="235896"/>
                  </a:cubicBezTo>
                  <a:cubicBezTo>
                    <a:pt x="93747" y="244567"/>
                    <a:pt x="28320" y="228802"/>
                    <a:pt x="6248" y="167316"/>
                  </a:cubicBezTo>
                  <a:cubicBezTo>
                    <a:pt x="-5576" y="134208"/>
                    <a:pt x="-58" y="97948"/>
                    <a:pt x="18072" y="68781"/>
                  </a:cubicBezTo>
                  <a:cubicBezTo>
                    <a:pt x="63004" y="-6105"/>
                    <a:pt x="148926" y="-5316"/>
                    <a:pt x="224601" y="4931"/>
                  </a:cubicBezTo>
                  <a:cubicBezTo>
                    <a:pt x="471331" y="38827"/>
                    <a:pt x="571442" y="272945"/>
                    <a:pt x="584843" y="315512"/>
                  </a:cubicBezTo>
                  <a:cubicBezTo>
                    <a:pt x="584843" y="316300"/>
                    <a:pt x="449259" y="150762"/>
                    <a:pt x="277415" y="19805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8" name="Google Shape;68;p4"/>
          <p:cNvGrpSpPr/>
          <p:nvPr/>
        </p:nvGrpSpPr>
        <p:grpSpPr>
          <a:xfrm>
            <a:off x="458037" y="6236310"/>
            <a:ext cx="1268073" cy="539794"/>
            <a:chOff x="458037" y="6236310"/>
            <a:chExt cx="1268073" cy="539794"/>
          </a:xfrm>
        </p:grpSpPr>
        <p:grpSp>
          <p:nvGrpSpPr>
            <p:cNvPr id="69" name="Google Shape;69;p4"/>
            <p:cNvGrpSpPr/>
            <p:nvPr/>
          </p:nvGrpSpPr>
          <p:grpSpPr>
            <a:xfrm>
              <a:off x="633694" y="6236310"/>
              <a:ext cx="918764" cy="539794"/>
              <a:chOff x="4692026" y="4370063"/>
              <a:chExt cx="2807959" cy="1649737"/>
            </a:xfrm>
          </p:grpSpPr>
          <p:sp>
            <p:nvSpPr>
              <p:cNvPr id="70" name="Google Shape;70;p4"/>
              <p:cNvSpPr/>
              <p:nvPr/>
            </p:nvSpPr>
            <p:spPr>
              <a:xfrm>
                <a:off x="4692026" y="4370063"/>
                <a:ext cx="2807065" cy="1649730"/>
              </a:xfrm>
              <a:custGeom>
                <a:avLst/>
                <a:gdLst/>
                <a:ahLst/>
                <a:cxnLst/>
                <a:rect l="l" t="t" r="r" b="b"/>
                <a:pathLst>
                  <a:path w="1685925" h="1649730" extrusionOk="0">
                    <a:moveTo>
                      <a:pt x="0" y="0"/>
                    </a:moveTo>
                    <a:lnTo>
                      <a:pt x="1685925" y="0"/>
                    </a:lnTo>
                    <a:lnTo>
                      <a:pt x="1685925" y="1649730"/>
                    </a:lnTo>
                    <a:lnTo>
                      <a:pt x="0" y="164973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" name="Google Shape;71;p4"/>
              <p:cNvSpPr/>
              <p:nvPr/>
            </p:nvSpPr>
            <p:spPr>
              <a:xfrm>
                <a:off x="6377940" y="4370070"/>
                <a:ext cx="1122045" cy="1649730"/>
              </a:xfrm>
              <a:custGeom>
                <a:avLst/>
                <a:gdLst/>
                <a:ahLst/>
                <a:cxnLst/>
                <a:rect l="l" t="t" r="r" b="b"/>
                <a:pathLst>
                  <a:path w="1122045" h="1649730" extrusionOk="0">
                    <a:moveTo>
                      <a:pt x="0" y="0"/>
                    </a:moveTo>
                    <a:lnTo>
                      <a:pt x="1122045" y="0"/>
                    </a:lnTo>
                    <a:lnTo>
                      <a:pt x="1122045" y="1649730"/>
                    </a:lnTo>
                    <a:lnTo>
                      <a:pt x="0" y="1649730"/>
                    </a:lnTo>
                    <a:close/>
                  </a:path>
                </a:pathLst>
              </a:custGeom>
              <a:solidFill>
                <a:srgbClr val="000000">
                  <a:alpha val="162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2" name="Google Shape;72;p4"/>
            <p:cNvSpPr/>
            <p:nvPr/>
          </p:nvSpPr>
          <p:spPr>
            <a:xfrm>
              <a:off x="458037" y="6236448"/>
              <a:ext cx="728077" cy="133824"/>
            </a:xfrm>
            <a:custGeom>
              <a:avLst/>
              <a:gdLst/>
              <a:ahLst/>
              <a:cxnLst/>
              <a:rect l="l" t="t" r="r" b="b"/>
              <a:pathLst>
                <a:path w="2223135" h="408622" extrusionOk="0">
                  <a:moveTo>
                    <a:pt x="537210" y="0"/>
                  </a:moveTo>
                  <a:lnTo>
                    <a:pt x="2223135" y="0"/>
                  </a:lnTo>
                  <a:lnTo>
                    <a:pt x="1684973" y="408623"/>
                  </a:lnTo>
                  <a:lnTo>
                    <a:pt x="0" y="40862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73;p4"/>
            <p:cNvSpPr/>
            <p:nvPr/>
          </p:nvSpPr>
          <p:spPr>
            <a:xfrm>
              <a:off x="1185511" y="6236448"/>
              <a:ext cx="540598" cy="133824"/>
            </a:xfrm>
            <a:custGeom>
              <a:avLst/>
              <a:gdLst/>
              <a:ahLst/>
              <a:cxnLst/>
              <a:rect l="l" t="t" r="r" b="b"/>
              <a:pathLst>
                <a:path w="1650682" h="408622" extrusionOk="0">
                  <a:moveTo>
                    <a:pt x="1122045" y="0"/>
                  </a:moveTo>
                  <a:lnTo>
                    <a:pt x="0" y="0"/>
                  </a:lnTo>
                  <a:lnTo>
                    <a:pt x="528638" y="408623"/>
                  </a:lnTo>
                  <a:lnTo>
                    <a:pt x="1650682" y="40862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458037" y="6236448"/>
              <a:ext cx="728077" cy="133824"/>
            </a:xfrm>
            <a:custGeom>
              <a:avLst/>
              <a:gdLst/>
              <a:ahLst/>
              <a:cxnLst/>
              <a:rect l="l" t="t" r="r" b="b"/>
              <a:pathLst>
                <a:path w="2223135" h="408622" extrusionOk="0">
                  <a:moveTo>
                    <a:pt x="537210" y="0"/>
                  </a:moveTo>
                  <a:lnTo>
                    <a:pt x="2223135" y="0"/>
                  </a:lnTo>
                  <a:lnTo>
                    <a:pt x="1684973" y="408623"/>
                  </a:lnTo>
                  <a:lnTo>
                    <a:pt x="0" y="408623"/>
                  </a:lnTo>
                  <a:close/>
                </a:path>
              </a:pathLst>
            </a:custGeom>
            <a:solidFill>
              <a:srgbClr val="FFFFFF">
                <a:alpha val="5809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75;p4"/>
            <p:cNvSpPr/>
            <p:nvPr/>
          </p:nvSpPr>
          <p:spPr>
            <a:xfrm>
              <a:off x="1185511" y="6236448"/>
              <a:ext cx="540598" cy="133824"/>
            </a:xfrm>
            <a:custGeom>
              <a:avLst/>
              <a:gdLst/>
              <a:ahLst/>
              <a:cxnLst/>
              <a:rect l="l" t="t" r="r" b="b"/>
              <a:pathLst>
                <a:path w="1650682" h="408622" extrusionOk="0">
                  <a:moveTo>
                    <a:pt x="1122045" y="0"/>
                  </a:moveTo>
                  <a:lnTo>
                    <a:pt x="0" y="0"/>
                  </a:lnTo>
                  <a:lnTo>
                    <a:pt x="528638" y="408623"/>
                  </a:lnTo>
                  <a:lnTo>
                    <a:pt x="1650682" y="408623"/>
                  </a:lnTo>
                  <a:close/>
                </a:path>
              </a:pathLst>
            </a:custGeom>
            <a:solidFill>
              <a:srgbClr val="FFFFFF">
                <a:alpha val="245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6" name="Google Shape;76;p4"/>
          <p:cNvGrpSpPr/>
          <p:nvPr/>
        </p:nvGrpSpPr>
        <p:grpSpPr>
          <a:xfrm rot="2048666">
            <a:off x="10328088" y="208298"/>
            <a:ext cx="2242516" cy="1205679"/>
            <a:chOff x="3448893" y="949065"/>
            <a:chExt cx="2173513" cy="1168580"/>
          </a:xfrm>
        </p:grpSpPr>
        <p:sp>
          <p:nvSpPr>
            <p:cNvPr id="77" name="Google Shape;77;p4"/>
            <p:cNvSpPr/>
            <p:nvPr/>
          </p:nvSpPr>
          <p:spPr>
            <a:xfrm>
              <a:off x="4498069" y="1640485"/>
              <a:ext cx="1124337" cy="477160"/>
            </a:xfrm>
            <a:custGeom>
              <a:avLst/>
              <a:gdLst/>
              <a:ahLst/>
              <a:cxnLst/>
              <a:rect l="l" t="t" r="r" b="b"/>
              <a:pathLst>
                <a:path w="814737" h="345768" extrusionOk="0">
                  <a:moveTo>
                    <a:pt x="804830" y="218856"/>
                  </a:moveTo>
                  <a:cubicBezTo>
                    <a:pt x="729155" y="367840"/>
                    <a:pt x="532086" y="146335"/>
                    <a:pt x="320040" y="184960"/>
                  </a:cubicBezTo>
                  <a:cubicBezTo>
                    <a:pt x="175786" y="210973"/>
                    <a:pt x="80404" y="251176"/>
                    <a:pt x="0" y="345769"/>
                  </a:cubicBezTo>
                  <a:cubicBezTo>
                    <a:pt x="409903" y="-232038"/>
                    <a:pt x="889963" y="51742"/>
                    <a:pt x="804830" y="21885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78;p4"/>
            <p:cNvSpPr/>
            <p:nvPr/>
          </p:nvSpPr>
          <p:spPr>
            <a:xfrm>
              <a:off x="3963048" y="949065"/>
              <a:ext cx="553783" cy="1135180"/>
            </a:xfrm>
            <a:custGeom>
              <a:avLst/>
              <a:gdLst/>
              <a:ahLst/>
              <a:cxnLst/>
              <a:rect l="l" t="t" r="r" b="b"/>
              <a:pathLst>
                <a:path w="401292" h="822594" extrusionOk="0">
                  <a:moveTo>
                    <a:pt x="401279" y="442645"/>
                  </a:moveTo>
                  <a:cubicBezTo>
                    <a:pt x="400491" y="299179"/>
                    <a:pt x="351618" y="151772"/>
                    <a:pt x="246777" y="54025"/>
                  </a:cubicBezTo>
                  <a:cubicBezTo>
                    <a:pt x="223129" y="31954"/>
                    <a:pt x="195539" y="11458"/>
                    <a:pt x="163220" y="3576"/>
                  </a:cubicBezTo>
                  <a:cubicBezTo>
                    <a:pt x="87545" y="-16131"/>
                    <a:pt x="2411" y="48507"/>
                    <a:pt x="47" y="126547"/>
                  </a:cubicBezTo>
                  <a:cubicBezTo>
                    <a:pt x="-2318" y="217987"/>
                    <a:pt x="85969" y="281049"/>
                    <a:pt x="150607" y="345687"/>
                  </a:cubicBezTo>
                  <a:cubicBezTo>
                    <a:pt x="275155" y="468658"/>
                    <a:pt x="335852" y="648385"/>
                    <a:pt x="316933" y="822594"/>
                  </a:cubicBezTo>
                  <a:cubicBezTo>
                    <a:pt x="369748" y="705930"/>
                    <a:pt x="402067" y="570346"/>
                    <a:pt x="401279" y="4426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Google Shape;79;p4"/>
            <p:cNvSpPr/>
            <p:nvPr/>
          </p:nvSpPr>
          <p:spPr>
            <a:xfrm>
              <a:off x="3448893" y="1450622"/>
              <a:ext cx="807082" cy="435409"/>
            </a:xfrm>
            <a:custGeom>
              <a:avLst/>
              <a:gdLst/>
              <a:ahLst/>
              <a:cxnLst/>
              <a:rect l="l" t="t" r="r" b="b"/>
              <a:pathLst>
                <a:path w="584842" h="315514" extrusionOk="0">
                  <a:moveTo>
                    <a:pt x="277415" y="198059"/>
                  </a:moveTo>
                  <a:cubicBezTo>
                    <a:pt x="234848" y="209883"/>
                    <a:pt x="194646" y="229590"/>
                    <a:pt x="150503" y="235896"/>
                  </a:cubicBezTo>
                  <a:cubicBezTo>
                    <a:pt x="93747" y="244567"/>
                    <a:pt x="28320" y="228802"/>
                    <a:pt x="6248" y="167316"/>
                  </a:cubicBezTo>
                  <a:cubicBezTo>
                    <a:pt x="-5576" y="134208"/>
                    <a:pt x="-58" y="97948"/>
                    <a:pt x="18072" y="68781"/>
                  </a:cubicBezTo>
                  <a:cubicBezTo>
                    <a:pt x="63004" y="-6105"/>
                    <a:pt x="148926" y="-5316"/>
                    <a:pt x="224601" y="4931"/>
                  </a:cubicBezTo>
                  <a:cubicBezTo>
                    <a:pt x="471331" y="38827"/>
                    <a:pt x="571442" y="272945"/>
                    <a:pt x="584843" y="315512"/>
                  </a:cubicBezTo>
                  <a:cubicBezTo>
                    <a:pt x="584843" y="316300"/>
                    <a:pt x="449259" y="150762"/>
                    <a:pt x="277415" y="19805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7605592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0 DO NOT REMOVE · SlidesMania">
  <p:cSld name="100 DO NOT REMOVE · SlidesMania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oogle Shape;81;p5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2" name="Google Shape;82;p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83" name="Google Shape;83;p5">
              <a:hlinkClick r:id="rId2"/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65600" y="331100"/>
              <a:ext cx="5101466" cy="22012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4" name="Google Shape;84;p5"/>
            <p:cNvSpPr txBox="1"/>
            <p:nvPr/>
          </p:nvSpPr>
          <p:spPr>
            <a:xfrm>
              <a:off x="463500" y="2858061"/>
              <a:ext cx="8956500" cy="2442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600" b="1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Free </a:t>
              </a:r>
              <a:r>
                <a:rPr lang="en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themes and templates for </a:t>
              </a:r>
              <a:r>
                <a:rPr lang="en" sz="3600" b="1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Google Slides</a:t>
              </a:r>
              <a:r>
                <a:rPr lang="en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 or </a:t>
              </a:r>
              <a:r>
                <a:rPr lang="en" sz="3600" b="1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PowerPoint</a:t>
              </a:r>
              <a:endParaRPr sz="3600" b="1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1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1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000" b="1">
                  <a:solidFill>
                    <a:srgbClr val="FFCB25"/>
                  </a:solidFill>
                  <a:latin typeface="Poppins"/>
                  <a:ea typeface="Poppins"/>
                  <a:cs typeface="Poppins"/>
                  <a:sym typeface="Poppins"/>
                </a:rPr>
                <a:t>NOT to be sold as is or modified!</a:t>
              </a:r>
              <a:endParaRPr sz="3000" b="1">
                <a:solidFill>
                  <a:srgbClr val="FFCB25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7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Read </a:t>
              </a:r>
              <a:r>
                <a:rPr lang="en" sz="2700" u="sng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FAQ</a:t>
              </a:r>
              <a:r>
                <a:rPr lang="en" sz="4400" b="1">
                  <a:solidFill>
                    <a:srgbClr val="FFCB25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" sz="27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on slidesmania.com</a:t>
              </a:r>
              <a:endParaRPr sz="27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Do not remove the slidesmania.com text on the sides.</a:t>
              </a:r>
              <a:endParaRPr sz="20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cxnSp>
          <p:nvCxnSpPr>
            <p:cNvPr id="85" name="Google Shape;85;p5"/>
            <p:cNvCxnSpPr/>
            <p:nvPr/>
          </p:nvCxnSpPr>
          <p:spPr>
            <a:xfrm>
              <a:off x="10423367" y="5688858"/>
              <a:ext cx="1495200" cy="12900"/>
            </a:xfrm>
            <a:prstGeom prst="straightConnector1">
              <a:avLst/>
            </a:prstGeom>
            <a:noFill/>
            <a:ln w="38100" cap="flat" cmpd="sng">
              <a:solidFill>
                <a:srgbClr val="FFCB2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pic>
          <p:nvPicPr>
            <p:cNvPr id="86" name="Google Shape;86;p5">
              <a:hlinkClick r:id="rId5"/>
            </p:cNvPr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8982558" y="5912306"/>
              <a:ext cx="713232" cy="6378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7" name="Google Shape;87;p5">
              <a:hlinkClick r:id="rId7"/>
            </p:cNvPr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9764428" y="5916798"/>
              <a:ext cx="708660" cy="6288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8" name="Google Shape;88;p5">
              <a:hlinkClick r:id="rId9"/>
            </p:cNvPr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10541715" y="5905569"/>
              <a:ext cx="612648" cy="6243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9" name="Google Shape;89;p5">
              <a:hlinkClick r:id="rId11"/>
            </p:cNvPr>
            <p:cNvPicPr preferRelativeResize="0"/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>
              <a:off x="11219049" y="5916799"/>
              <a:ext cx="699516" cy="60192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0" name="Google Shape;90;p5"/>
            <p:cNvSpPr txBox="1"/>
            <p:nvPr/>
          </p:nvSpPr>
          <p:spPr>
            <a:xfrm>
              <a:off x="7072500" y="4813375"/>
              <a:ext cx="4915500" cy="100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b="1">
                  <a:solidFill>
                    <a:srgbClr val="252525"/>
                  </a:solidFill>
                  <a:latin typeface="Homemade Apple"/>
                  <a:ea typeface="Homemade Apple"/>
                  <a:cs typeface="Homemade Apple"/>
                  <a:sym typeface="Homemade Apple"/>
                </a:rPr>
                <a:t>Sharing is caring!</a:t>
              </a:r>
              <a:endParaRPr sz="2400" b="1">
                <a:solidFill>
                  <a:srgbClr val="252525"/>
                </a:solidFill>
                <a:latin typeface="Homemade Apple"/>
                <a:ea typeface="Homemade Apple"/>
                <a:cs typeface="Homemade Apple"/>
                <a:sym typeface="Homemade Apple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7961907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2 Intro">
  <p:cSld name="002 Intro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6"/>
          <p:cNvSpPr txBox="1">
            <a:spLocks noGrp="1"/>
          </p:cNvSpPr>
          <p:nvPr>
            <p:ph type="title"/>
          </p:nvPr>
        </p:nvSpPr>
        <p:spPr>
          <a:xfrm>
            <a:off x="694600" y="1608900"/>
            <a:ext cx="5322600" cy="1324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ldrich"/>
              <a:buNone/>
              <a:defRPr sz="7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93" name="Google Shape;93;p6"/>
          <p:cNvSpPr txBox="1">
            <a:spLocks noGrp="1"/>
          </p:cNvSpPr>
          <p:nvPr>
            <p:ph type="body" idx="1"/>
          </p:nvPr>
        </p:nvSpPr>
        <p:spPr>
          <a:xfrm>
            <a:off x="694575" y="3013200"/>
            <a:ext cx="5322600" cy="2235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94" name="Google Shape;94;p6"/>
          <p:cNvSpPr/>
          <p:nvPr/>
        </p:nvSpPr>
        <p:spPr>
          <a:xfrm rot="-2700000">
            <a:off x="6536437" y="784971"/>
            <a:ext cx="4877309" cy="4877309"/>
          </a:xfrm>
          <a:custGeom>
            <a:avLst/>
            <a:gdLst/>
            <a:ahLst/>
            <a:cxnLst/>
            <a:rect l="l" t="t" r="r" b="b"/>
            <a:pathLst>
              <a:path w="4724354" h="4724354" extrusionOk="0">
                <a:moveTo>
                  <a:pt x="4724355" y="2362177"/>
                </a:moveTo>
                <a:cubicBezTo>
                  <a:pt x="4724355" y="3666772"/>
                  <a:pt x="3666772" y="4724355"/>
                  <a:pt x="2362177" y="4724355"/>
                </a:cubicBezTo>
                <a:cubicBezTo>
                  <a:pt x="1057583" y="4724355"/>
                  <a:pt x="0" y="3666772"/>
                  <a:pt x="0" y="2362177"/>
                </a:cubicBezTo>
                <a:cubicBezTo>
                  <a:pt x="0" y="1057583"/>
                  <a:pt x="1057583" y="0"/>
                  <a:pt x="2362177" y="0"/>
                </a:cubicBezTo>
                <a:cubicBezTo>
                  <a:pt x="3666772" y="0"/>
                  <a:pt x="4724355" y="1057583"/>
                  <a:pt x="4724355" y="23621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5" name="Google Shape;95;p6"/>
          <p:cNvGrpSpPr/>
          <p:nvPr/>
        </p:nvGrpSpPr>
        <p:grpSpPr>
          <a:xfrm rot="3456507">
            <a:off x="10560490" y="1024313"/>
            <a:ext cx="2242479" cy="1205659"/>
            <a:chOff x="3448893" y="949065"/>
            <a:chExt cx="2173513" cy="1168580"/>
          </a:xfrm>
        </p:grpSpPr>
        <p:sp>
          <p:nvSpPr>
            <p:cNvPr id="96" name="Google Shape;96;p6"/>
            <p:cNvSpPr/>
            <p:nvPr/>
          </p:nvSpPr>
          <p:spPr>
            <a:xfrm>
              <a:off x="4498069" y="1640485"/>
              <a:ext cx="1124337" cy="477160"/>
            </a:xfrm>
            <a:custGeom>
              <a:avLst/>
              <a:gdLst/>
              <a:ahLst/>
              <a:cxnLst/>
              <a:rect l="l" t="t" r="r" b="b"/>
              <a:pathLst>
                <a:path w="814737" h="345768" extrusionOk="0">
                  <a:moveTo>
                    <a:pt x="804830" y="218856"/>
                  </a:moveTo>
                  <a:cubicBezTo>
                    <a:pt x="729155" y="367840"/>
                    <a:pt x="532086" y="146335"/>
                    <a:pt x="320040" y="184960"/>
                  </a:cubicBezTo>
                  <a:cubicBezTo>
                    <a:pt x="175786" y="210973"/>
                    <a:pt x="80404" y="251176"/>
                    <a:pt x="0" y="345769"/>
                  </a:cubicBezTo>
                  <a:cubicBezTo>
                    <a:pt x="409903" y="-232038"/>
                    <a:pt x="889963" y="51742"/>
                    <a:pt x="804830" y="21885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6"/>
            <p:cNvSpPr/>
            <p:nvPr/>
          </p:nvSpPr>
          <p:spPr>
            <a:xfrm>
              <a:off x="3963048" y="949065"/>
              <a:ext cx="553783" cy="1135180"/>
            </a:xfrm>
            <a:custGeom>
              <a:avLst/>
              <a:gdLst/>
              <a:ahLst/>
              <a:cxnLst/>
              <a:rect l="l" t="t" r="r" b="b"/>
              <a:pathLst>
                <a:path w="401292" h="822594" extrusionOk="0">
                  <a:moveTo>
                    <a:pt x="401279" y="442645"/>
                  </a:moveTo>
                  <a:cubicBezTo>
                    <a:pt x="400491" y="299179"/>
                    <a:pt x="351618" y="151772"/>
                    <a:pt x="246777" y="54025"/>
                  </a:cubicBezTo>
                  <a:cubicBezTo>
                    <a:pt x="223129" y="31954"/>
                    <a:pt x="195539" y="11458"/>
                    <a:pt x="163220" y="3576"/>
                  </a:cubicBezTo>
                  <a:cubicBezTo>
                    <a:pt x="87545" y="-16131"/>
                    <a:pt x="2411" y="48507"/>
                    <a:pt x="47" y="126547"/>
                  </a:cubicBezTo>
                  <a:cubicBezTo>
                    <a:pt x="-2318" y="217987"/>
                    <a:pt x="85969" y="281049"/>
                    <a:pt x="150607" y="345687"/>
                  </a:cubicBezTo>
                  <a:cubicBezTo>
                    <a:pt x="275155" y="468658"/>
                    <a:pt x="335852" y="648385"/>
                    <a:pt x="316933" y="822594"/>
                  </a:cubicBezTo>
                  <a:cubicBezTo>
                    <a:pt x="369748" y="705930"/>
                    <a:pt x="402067" y="570346"/>
                    <a:pt x="401279" y="4426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98;p6"/>
            <p:cNvSpPr/>
            <p:nvPr/>
          </p:nvSpPr>
          <p:spPr>
            <a:xfrm>
              <a:off x="3448893" y="1450622"/>
              <a:ext cx="807082" cy="435409"/>
            </a:xfrm>
            <a:custGeom>
              <a:avLst/>
              <a:gdLst/>
              <a:ahLst/>
              <a:cxnLst/>
              <a:rect l="l" t="t" r="r" b="b"/>
              <a:pathLst>
                <a:path w="584842" h="315514" extrusionOk="0">
                  <a:moveTo>
                    <a:pt x="277415" y="198059"/>
                  </a:moveTo>
                  <a:cubicBezTo>
                    <a:pt x="234848" y="209883"/>
                    <a:pt x="194646" y="229590"/>
                    <a:pt x="150503" y="235896"/>
                  </a:cubicBezTo>
                  <a:cubicBezTo>
                    <a:pt x="93747" y="244567"/>
                    <a:pt x="28320" y="228802"/>
                    <a:pt x="6248" y="167316"/>
                  </a:cubicBezTo>
                  <a:cubicBezTo>
                    <a:pt x="-5576" y="134208"/>
                    <a:pt x="-58" y="97948"/>
                    <a:pt x="18072" y="68781"/>
                  </a:cubicBezTo>
                  <a:cubicBezTo>
                    <a:pt x="63004" y="-6105"/>
                    <a:pt x="148926" y="-5316"/>
                    <a:pt x="224601" y="4931"/>
                  </a:cubicBezTo>
                  <a:cubicBezTo>
                    <a:pt x="471331" y="38827"/>
                    <a:pt x="571442" y="272945"/>
                    <a:pt x="584843" y="315512"/>
                  </a:cubicBezTo>
                  <a:cubicBezTo>
                    <a:pt x="584843" y="316300"/>
                    <a:pt x="449259" y="150762"/>
                    <a:pt x="277415" y="19805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9" name="Google Shape;99;p6"/>
          <p:cNvSpPr/>
          <p:nvPr/>
        </p:nvSpPr>
        <p:spPr>
          <a:xfrm rot="-7451544">
            <a:off x="6153249" y="4648330"/>
            <a:ext cx="571261" cy="1171007"/>
          </a:xfrm>
          <a:custGeom>
            <a:avLst/>
            <a:gdLst/>
            <a:ahLst/>
            <a:cxnLst/>
            <a:rect l="l" t="t" r="r" b="b"/>
            <a:pathLst>
              <a:path w="401292" h="822594" extrusionOk="0">
                <a:moveTo>
                  <a:pt x="401279" y="442645"/>
                </a:moveTo>
                <a:cubicBezTo>
                  <a:pt x="400491" y="299179"/>
                  <a:pt x="351618" y="151772"/>
                  <a:pt x="246777" y="54025"/>
                </a:cubicBezTo>
                <a:cubicBezTo>
                  <a:pt x="223129" y="31954"/>
                  <a:pt x="195539" y="11458"/>
                  <a:pt x="163220" y="3576"/>
                </a:cubicBezTo>
                <a:cubicBezTo>
                  <a:pt x="87545" y="-16131"/>
                  <a:pt x="2411" y="48507"/>
                  <a:pt x="47" y="126547"/>
                </a:cubicBezTo>
                <a:cubicBezTo>
                  <a:pt x="-2318" y="217987"/>
                  <a:pt x="85969" y="281049"/>
                  <a:pt x="150607" y="345687"/>
                </a:cubicBezTo>
                <a:cubicBezTo>
                  <a:pt x="275155" y="468658"/>
                  <a:pt x="335852" y="648385"/>
                  <a:pt x="316933" y="822594"/>
                </a:cubicBezTo>
                <a:cubicBezTo>
                  <a:pt x="369748" y="705930"/>
                  <a:pt x="402067" y="570346"/>
                  <a:pt x="401279" y="44264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6"/>
          <p:cNvSpPr/>
          <p:nvPr/>
        </p:nvSpPr>
        <p:spPr>
          <a:xfrm rot="-7451544">
            <a:off x="6376702" y="5252359"/>
            <a:ext cx="832554" cy="449151"/>
          </a:xfrm>
          <a:custGeom>
            <a:avLst/>
            <a:gdLst/>
            <a:ahLst/>
            <a:cxnLst/>
            <a:rect l="l" t="t" r="r" b="b"/>
            <a:pathLst>
              <a:path w="584842" h="315514" extrusionOk="0">
                <a:moveTo>
                  <a:pt x="277415" y="198059"/>
                </a:moveTo>
                <a:cubicBezTo>
                  <a:pt x="234848" y="209883"/>
                  <a:pt x="194646" y="229590"/>
                  <a:pt x="150503" y="235896"/>
                </a:cubicBezTo>
                <a:cubicBezTo>
                  <a:pt x="93747" y="244567"/>
                  <a:pt x="28320" y="228802"/>
                  <a:pt x="6248" y="167316"/>
                </a:cubicBezTo>
                <a:cubicBezTo>
                  <a:pt x="-5576" y="134208"/>
                  <a:pt x="-58" y="97948"/>
                  <a:pt x="18072" y="68781"/>
                </a:cubicBezTo>
                <a:cubicBezTo>
                  <a:pt x="63004" y="-6105"/>
                  <a:pt x="148926" y="-5316"/>
                  <a:pt x="224601" y="4931"/>
                </a:cubicBezTo>
                <a:cubicBezTo>
                  <a:pt x="471331" y="38827"/>
                  <a:pt x="571442" y="272945"/>
                  <a:pt x="584843" y="315512"/>
                </a:cubicBezTo>
                <a:cubicBezTo>
                  <a:pt x="584843" y="316300"/>
                  <a:pt x="449259" y="150762"/>
                  <a:pt x="277415" y="19805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1" name="Google Shape;101;p6"/>
          <p:cNvGrpSpPr/>
          <p:nvPr/>
        </p:nvGrpSpPr>
        <p:grpSpPr>
          <a:xfrm rot="-3566290">
            <a:off x="5467527" y="559169"/>
            <a:ext cx="2242471" cy="1205655"/>
            <a:chOff x="3448893" y="949065"/>
            <a:chExt cx="2173513" cy="1168580"/>
          </a:xfrm>
        </p:grpSpPr>
        <p:sp>
          <p:nvSpPr>
            <p:cNvPr id="102" name="Google Shape;102;p6"/>
            <p:cNvSpPr/>
            <p:nvPr/>
          </p:nvSpPr>
          <p:spPr>
            <a:xfrm>
              <a:off x="4498069" y="1640485"/>
              <a:ext cx="1124337" cy="477160"/>
            </a:xfrm>
            <a:custGeom>
              <a:avLst/>
              <a:gdLst/>
              <a:ahLst/>
              <a:cxnLst/>
              <a:rect l="l" t="t" r="r" b="b"/>
              <a:pathLst>
                <a:path w="814737" h="345768" extrusionOk="0">
                  <a:moveTo>
                    <a:pt x="804830" y="218856"/>
                  </a:moveTo>
                  <a:cubicBezTo>
                    <a:pt x="729155" y="367840"/>
                    <a:pt x="532086" y="146335"/>
                    <a:pt x="320040" y="184960"/>
                  </a:cubicBezTo>
                  <a:cubicBezTo>
                    <a:pt x="175786" y="210973"/>
                    <a:pt x="80404" y="251176"/>
                    <a:pt x="0" y="345769"/>
                  </a:cubicBezTo>
                  <a:cubicBezTo>
                    <a:pt x="409903" y="-232038"/>
                    <a:pt x="889963" y="51742"/>
                    <a:pt x="804830" y="21885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6"/>
            <p:cNvSpPr/>
            <p:nvPr/>
          </p:nvSpPr>
          <p:spPr>
            <a:xfrm>
              <a:off x="3963048" y="949065"/>
              <a:ext cx="553783" cy="1135180"/>
            </a:xfrm>
            <a:custGeom>
              <a:avLst/>
              <a:gdLst/>
              <a:ahLst/>
              <a:cxnLst/>
              <a:rect l="l" t="t" r="r" b="b"/>
              <a:pathLst>
                <a:path w="401292" h="822594" extrusionOk="0">
                  <a:moveTo>
                    <a:pt x="401279" y="442645"/>
                  </a:moveTo>
                  <a:cubicBezTo>
                    <a:pt x="400491" y="299179"/>
                    <a:pt x="351618" y="151772"/>
                    <a:pt x="246777" y="54025"/>
                  </a:cubicBezTo>
                  <a:cubicBezTo>
                    <a:pt x="223129" y="31954"/>
                    <a:pt x="195539" y="11458"/>
                    <a:pt x="163220" y="3576"/>
                  </a:cubicBezTo>
                  <a:cubicBezTo>
                    <a:pt x="87545" y="-16131"/>
                    <a:pt x="2411" y="48507"/>
                    <a:pt x="47" y="126547"/>
                  </a:cubicBezTo>
                  <a:cubicBezTo>
                    <a:pt x="-2318" y="217987"/>
                    <a:pt x="85969" y="281049"/>
                    <a:pt x="150607" y="345687"/>
                  </a:cubicBezTo>
                  <a:cubicBezTo>
                    <a:pt x="275155" y="468658"/>
                    <a:pt x="335852" y="648385"/>
                    <a:pt x="316933" y="822594"/>
                  </a:cubicBezTo>
                  <a:cubicBezTo>
                    <a:pt x="369748" y="705930"/>
                    <a:pt x="402067" y="570346"/>
                    <a:pt x="401279" y="44264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6"/>
            <p:cNvSpPr/>
            <p:nvPr/>
          </p:nvSpPr>
          <p:spPr>
            <a:xfrm>
              <a:off x="3448893" y="1450622"/>
              <a:ext cx="807082" cy="435409"/>
            </a:xfrm>
            <a:custGeom>
              <a:avLst/>
              <a:gdLst/>
              <a:ahLst/>
              <a:cxnLst/>
              <a:rect l="l" t="t" r="r" b="b"/>
              <a:pathLst>
                <a:path w="584842" h="315514" extrusionOk="0">
                  <a:moveTo>
                    <a:pt x="277415" y="198059"/>
                  </a:moveTo>
                  <a:cubicBezTo>
                    <a:pt x="234848" y="209883"/>
                    <a:pt x="194646" y="229590"/>
                    <a:pt x="150503" y="235896"/>
                  </a:cubicBezTo>
                  <a:cubicBezTo>
                    <a:pt x="93747" y="244567"/>
                    <a:pt x="28320" y="228802"/>
                    <a:pt x="6248" y="167316"/>
                  </a:cubicBezTo>
                  <a:cubicBezTo>
                    <a:pt x="-5576" y="134208"/>
                    <a:pt x="-58" y="97948"/>
                    <a:pt x="18072" y="68781"/>
                  </a:cubicBezTo>
                  <a:cubicBezTo>
                    <a:pt x="63004" y="-6105"/>
                    <a:pt x="148926" y="-5316"/>
                    <a:pt x="224601" y="4931"/>
                  </a:cubicBezTo>
                  <a:cubicBezTo>
                    <a:pt x="471331" y="38827"/>
                    <a:pt x="571442" y="272945"/>
                    <a:pt x="584843" y="315512"/>
                  </a:cubicBezTo>
                  <a:cubicBezTo>
                    <a:pt x="584843" y="316300"/>
                    <a:pt x="449259" y="150762"/>
                    <a:pt x="277415" y="19805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5" name="Google Shape;105;p6"/>
          <p:cNvSpPr/>
          <p:nvPr/>
        </p:nvSpPr>
        <p:spPr>
          <a:xfrm>
            <a:off x="6373127" y="6226691"/>
            <a:ext cx="4877943" cy="243896"/>
          </a:xfrm>
          <a:custGeom>
            <a:avLst/>
            <a:gdLst/>
            <a:ahLst/>
            <a:cxnLst/>
            <a:rect l="l" t="t" r="r" b="b"/>
            <a:pathLst>
              <a:path w="4724400" h="236219" extrusionOk="0">
                <a:moveTo>
                  <a:pt x="2362200" y="236220"/>
                </a:moveTo>
                <a:cubicBezTo>
                  <a:pt x="3663315" y="236220"/>
                  <a:pt x="4724400" y="182880"/>
                  <a:pt x="4724400" y="118110"/>
                </a:cubicBezTo>
                <a:cubicBezTo>
                  <a:pt x="4724400" y="52388"/>
                  <a:pt x="3663315" y="0"/>
                  <a:pt x="2362200" y="0"/>
                </a:cubicBezTo>
                <a:cubicBezTo>
                  <a:pt x="1061085" y="0"/>
                  <a:pt x="0" y="53340"/>
                  <a:pt x="0" y="118110"/>
                </a:cubicBezTo>
                <a:cubicBezTo>
                  <a:pt x="0" y="182880"/>
                  <a:pt x="1061085" y="236220"/>
                  <a:pt x="2362200" y="236220"/>
                </a:cubicBezTo>
                <a:close/>
              </a:path>
            </a:pathLst>
          </a:custGeom>
          <a:solidFill>
            <a:srgbClr val="000000">
              <a:alpha val="2346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7522451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3 Talking Points">
  <p:cSld name="003 Talking Points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"/>
          <p:cNvSpPr txBox="1">
            <a:spLocks noGrp="1"/>
          </p:cNvSpPr>
          <p:nvPr>
            <p:ph type="title"/>
          </p:nvPr>
        </p:nvSpPr>
        <p:spPr>
          <a:xfrm>
            <a:off x="415600" y="4409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08" name="Google Shape;108;p7"/>
          <p:cNvSpPr txBox="1">
            <a:spLocks noGrp="1"/>
          </p:cNvSpPr>
          <p:nvPr>
            <p:ph type="body" idx="1"/>
          </p:nvPr>
        </p:nvSpPr>
        <p:spPr>
          <a:xfrm>
            <a:off x="2731600" y="2342250"/>
            <a:ext cx="3334200" cy="1683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09" name="Google Shape;109;p7"/>
          <p:cNvSpPr txBox="1">
            <a:spLocks noGrp="1"/>
          </p:cNvSpPr>
          <p:nvPr>
            <p:ph type="body" idx="2"/>
          </p:nvPr>
        </p:nvSpPr>
        <p:spPr>
          <a:xfrm>
            <a:off x="2731600" y="4432775"/>
            <a:ext cx="3334200" cy="1683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10" name="Google Shape;110;p7"/>
          <p:cNvSpPr txBox="1">
            <a:spLocks noGrp="1"/>
          </p:cNvSpPr>
          <p:nvPr>
            <p:ph type="body" idx="3"/>
          </p:nvPr>
        </p:nvSpPr>
        <p:spPr>
          <a:xfrm>
            <a:off x="8072289" y="2342250"/>
            <a:ext cx="3334200" cy="1683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11" name="Google Shape;111;p7"/>
          <p:cNvSpPr txBox="1">
            <a:spLocks noGrp="1"/>
          </p:cNvSpPr>
          <p:nvPr>
            <p:ph type="body" idx="4"/>
          </p:nvPr>
        </p:nvSpPr>
        <p:spPr>
          <a:xfrm>
            <a:off x="8072289" y="4432775"/>
            <a:ext cx="3334200" cy="1683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6517056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4 Section Title">
  <p:cSld name="004 Section Title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8"/>
          <p:cNvSpPr txBox="1">
            <a:spLocks noGrp="1"/>
          </p:cNvSpPr>
          <p:nvPr>
            <p:ph type="title"/>
          </p:nvPr>
        </p:nvSpPr>
        <p:spPr>
          <a:xfrm>
            <a:off x="481867" y="965000"/>
            <a:ext cx="3653700" cy="4678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9pPr>
          </a:lstStyle>
          <a:p>
            <a:endParaRPr/>
          </a:p>
        </p:txBody>
      </p:sp>
      <p:sp>
        <p:nvSpPr>
          <p:cNvPr id="114" name="Google Shape;114;p8"/>
          <p:cNvSpPr txBox="1">
            <a:spLocks noGrp="1"/>
          </p:cNvSpPr>
          <p:nvPr>
            <p:ph type="subTitle" idx="1"/>
          </p:nvPr>
        </p:nvSpPr>
        <p:spPr>
          <a:xfrm>
            <a:off x="4406700" y="2031800"/>
            <a:ext cx="68319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Patrick Hand"/>
              <a:buNone/>
              <a:defRPr sz="3600" b="1"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3600"/>
              <a:buNone/>
              <a:defRPr sz="3600" b="1"/>
            </a:lvl9pPr>
          </a:lstStyle>
          <a:p>
            <a:endParaRPr/>
          </a:p>
        </p:txBody>
      </p:sp>
      <p:sp>
        <p:nvSpPr>
          <p:cNvPr id="115" name="Google Shape;115;p8"/>
          <p:cNvSpPr txBox="1">
            <a:spLocks noGrp="1"/>
          </p:cNvSpPr>
          <p:nvPr>
            <p:ph type="body" idx="2"/>
          </p:nvPr>
        </p:nvSpPr>
        <p:spPr>
          <a:xfrm>
            <a:off x="4386975" y="2965625"/>
            <a:ext cx="6820500" cy="20751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16" name="Google Shape;116;p8"/>
          <p:cNvSpPr/>
          <p:nvPr/>
        </p:nvSpPr>
        <p:spPr>
          <a:xfrm rot="-2956710">
            <a:off x="766221" y="1905573"/>
            <a:ext cx="570521" cy="1169491"/>
          </a:xfrm>
          <a:custGeom>
            <a:avLst/>
            <a:gdLst/>
            <a:ahLst/>
            <a:cxnLst/>
            <a:rect l="l" t="t" r="r" b="b"/>
            <a:pathLst>
              <a:path w="401292" h="822594" extrusionOk="0">
                <a:moveTo>
                  <a:pt x="401279" y="442645"/>
                </a:moveTo>
                <a:cubicBezTo>
                  <a:pt x="400491" y="299179"/>
                  <a:pt x="351618" y="151772"/>
                  <a:pt x="246777" y="54025"/>
                </a:cubicBezTo>
                <a:cubicBezTo>
                  <a:pt x="223129" y="31954"/>
                  <a:pt x="195539" y="11458"/>
                  <a:pt x="163220" y="3576"/>
                </a:cubicBezTo>
                <a:cubicBezTo>
                  <a:pt x="87545" y="-16131"/>
                  <a:pt x="2411" y="48507"/>
                  <a:pt x="47" y="126547"/>
                </a:cubicBezTo>
                <a:cubicBezTo>
                  <a:pt x="-2318" y="217987"/>
                  <a:pt x="85969" y="281049"/>
                  <a:pt x="150607" y="345687"/>
                </a:cubicBezTo>
                <a:cubicBezTo>
                  <a:pt x="275155" y="468658"/>
                  <a:pt x="335852" y="648385"/>
                  <a:pt x="316933" y="822594"/>
                </a:cubicBezTo>
                <a:cubicBezTo>
                  <a:pt x="369748" y="705930"/>
                  <a:pt x="402067" y="570346"/>
                  <a:pt x="401279" y="44264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8"/>
          <p:cNvSpPr/>
          <p:nvPr/>
        </p:nvSpPr>
        <p:spPr>
          <a:xfrm rot="-2956710">
            <a:off x="494028" y="2671597"/>
            <a:ext cx="831476" cy="448570"/>
          </a:xfrm>
          <a:custGeom>
            <a:avLst/>
            <a:gdLst/>
            <a:ahLst/>
            <a:cxnLst/>
            <a:rect l="l" t="t" r="r" b="b"/>
            <a:pathLst>
              <a:path w="584842" h="315514" extrusionOk="0">
                <a:moveTo>
                  <a:pt x="277415" y="198059"/>
                </a:moveTo>
                <a:cubicBezTo>
                  <a:pt x="234848" y="209883"/>
                  <a:pt x="194646" y="229590"/>
                  <a:pt x="150503" y="235896"/>
                </a:cubicBezTo>
                <a:cubicBezTo>
                  <a:pt x="93747" y="244567"/>
                  <a:pt x="28320" y="228802"/>
                  <a:pt x="6248" y="167316"/>
                </a:cubicBezTo>
                <a:cubicBezTo>
                  <a:pt x="-5576" y="134208"/>
                  <a:pt x="-58" y="97948"/>
                  <a:pt x="18072" y="68781"/>
                </a:cubicBezTo>
                <a:cubicBezTo>
                  <a:pt x="63004" y="-6105"/>
                  <a:pt x="148926" y="-5316"/>
                  <a:pt x="224601" y="4931"/>
                </a:cubicBezTo>
                <a:cubicBezTo>
                  <a:pt x="471331" y="38827"/>
                  <a:pt x="571442" y="272945"/>
                  <a:pt x="584843" y="315512"/>
                </a:cubicBezTo>
                <a:cubicBezTo>
                  <a:pt x="584843" y="316300"/>
                  <a:pt x="449259" y="150762"/>
                  <a:pt x="277415" y="19805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8" name="Google Shape;118;p8"/>
          <p:cNvGrpSpPr/>
          <p:nvPr/>
        </p:nvGrpSpPr>
        <p:grpSpPr>
          <a:xfrm rot="2700000">
            <a:off x="10266435" y="196328"/>
            <a:ext cx="2020292" cy="1442535"/>
            <a:chOff x="3509104" y="949065"/>
            <a:chExt cx="1958007" cy="1398062"/>
          </a:xfrm>
        </p:grpSpPr>
        <p:sp>
          <p:nvSpPr>
            <p:cNvPr id="119" name="Google Shape;119;p8"/>
            <p:cNvSpPr/>
            <p:nvPr/>
          </p:nvSpPr>
          <p:spPr>
            <a:xfrm rot="-1931549">
              <a:off x="4302435" y="1607360"/>
              <a:ext cx="1124007" cy="477020"/>
            </a:xfrm>
            <a:custGeom>
              <a:avLst/>
              <a:gdLst/>
              <a:ahLst/>
              <a:cxnLst/>
              <a:rect l="l" t="t" r="r" b="b"/>
              <a:pathLst>
                <a:path w="814737" h="345768" extrusionOk="0">
                  <a:moveTo>
                    <a:pt x="804830" y="218856"/>
                  </a:moveTo>
                  <a:cubicBezTo>
                    <a:pt x="729155" y="367840"/>
                    <a:pt x="532086" y="146335"/>
                    <a:pt x="320040" y="184960"/>
                  </a:cubicBezTo>
                  <a:cubicBezTo>
                    <a:pt x="175786" y="210973"/>
                    <a:pt x="80404" y="251176"/>
                    <a:pt x="0" y="345769"/>
                  </a:cubicBezTo>
                  <a:cubicBezTo>
                    <a:pt x="409903" y="-232038"/>
                    <a:pt x="889963" y="51742"/>
                    <a:pt x="804830" y="21885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120;p8"/>
            <p:cNvSpPr/>
            <p:nvPr/>
          </p:nvSpPr>
          <p:spPr>
            <a:xfrm>
              <a:off x="3963048" y="949065"/>
              <a:ext cx="553783" cy="1135180"/>
            </a:xfrm>
            <a:custGeom>
              <a:avLst/>
              <a:gdLst/>
              <a:ahLst/>
              <a:cxnLst/>
              <a:rect l="l" t="t" r="r" b="b"/>
              <a:pathLst>
                <a:path w="401292" h="822594" extrusionOk="0">
                  <a:moveTo>
                    <a:pt x="401279" y="442645"/>
                  </a:moveTo>
                  <a:cubicBezTo>
                    <a:pt x="400491" y="299179"/>
                    <a:pt x="351618" y="151772"/>
                    <a:pt x="246777" y="54025"/>
                  </a:cubicBezTo>
                  <a:cubicBezTo>
                    <a:pt x="223129" y="31954"/>
                    <a:pt x="195539" y="11458"/>
                    <a:pt x="163220" y="3576"/>
                  </a:cubicBezTo>
                  <a:cubicBezTo>
                    <a:pt x="87545" y="-16131"/>
                    <a:pt x="2411" y="48507"/>
                    <a:pt x="47" y="126547"/>
                  </a:cubicBezTo>
                  <a:cubicBezTo>
                    <a:pt x="-2318" y="217987"/>
                    <a:pt x="85969" y="281049"/>
                    <a:pt x="150607" y="345687"/>
                  </a:cubicBezTo>
                  <a:cubicBezTo>
                    <a:pt x="275155" y="468658"/>
                    <a:pt x="335852" y="648385"/>
                    <a:pt x="316933" y="822594"/>
                  </a:cubicBezTo>
                  <a:cubicBezTo>
                    <a:pt x="369748" y="705930"/>
                    <a:pt x="402067" y="570346"/>
                    <a:pt x="401279" y="4426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21;p8"/>
            <p:cNvSpPr/>
            <p:nvPr/>
          </p:nvSpPr>
          <p:spPr>
            <a:xfrm rot="972124">
              <a:off x="3553815" y="1552776"/>
              <a:ext cx="806965" cy="435346"/>
            </a:xfrm>
            <a:custGeom>
              <a:avLst/>
              <a:gdLst/>
              <a:ahLst/>
              <a:cxnLst/>
              <a:rect l="l" t="t" r="r" b="b"/>
              <a:pathLst>
                <a:path w="584842" h="315514" extrusionOk="0">
                  <a:moveTo>
                    <a:pt x="277415" y="198059"/>
                  </a:moveTo>
                  <a:cubicBezTo>
                    <a:pt x="234848" y="209883"/>
                    <a:pt x="194646" y="229590"/>
                    <a:pt x="150503" y="235896"/>
                  </a:cubicBezTo>
                  <a:cubicBezTo>
                    <a:pt x="93747" y="244567"/>
                    <a:pt x="28320" y="228802"/>
                    <a:pt x="6248" y="167316"/>
                  </a:cubicBezTo>
                  <a:cubicBezTo>
                    <a:pt x="-5576" y="134208"/>
                    <a:pt x="-58" y="97948"/>
                    <a:pt x="18072" y="68781"/>
                  </a:cubicBezTo>
                  <a:cubicBezTo>
                    <a:pt x="63004" y="-6105"/>
                    <a:pt x="148926" y="-5316"/>
                    <a:pt x="224601" y="4931"/>
                  </a:cubicBezTo>
                  <a:cubicBezTo>
                    <a:pt x="471331" y="38827"/>
                    <a:pt x="571442" y="272945"/>
                    <a:pt x="584843" y="315512"/>
                  </a:cubicBezTo>
                  <a:cubicBezTo>
                    <a:pt x="584843" y="316300"/>
                    <a:pt x="449259" y="150762"/>
                    <a:pt x="277415" y="19805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2" name="Google Shape;122;p8"/>
          <p:cNvSpPr/>
          <p:nvPr/>
        </p:nvSpPr>
        <p:spPr>
          <a:xfrm>
            <a:off x="422200" y="5499800"/>
            <a:ext cx="4110228" cy="243896"/>
          </a:xfrm>
          <a:custGeom>
            <a:avLst/>
            <a:gdLst/>
            <a:ahLst/>
            <a:cxnLst/>
            <a:rect l="l" t="t" r="r" b="b"/>
            <a:pathLst>
              <a:path w="4724400" h="236219" extrusionOk="0">
                <a:moveTo>
                  <a:pt x="2362200" y="236220"/>
                </a:moveTo>
                <a:cubicBezTo>
                  <a:pt x="3663315" y="236220"/>
                  <a:pt x="4724400" y="182880"/>
                  <a:pt x="4724400" y="118110"/>
                </a:cubicBezTo>
                <a:cubicBezTo>
                  <a:pt x="4724400" y="52388"/>
                  <a:pt x="3663315" y="0"/>
                  <a:pt x="2362200" y="0"/>
                </a:cubicBezTo>
                <a:cubicBezTo>
                  <a:pt x="1061085" y="0"/>
                  <a:pt x="0" y="53340"/>
                  <a:pt x="0" y="118110"/>
                </a:cubicBezTo>
                <a:cubicBezTo>
                  <a:pt x="0" y="182880"/>
                  <a:pt x="1061085" y="236220"/>
                  <a:pt x="2362200" y="236220"/>
                </a:cubicBezTo>
                <a:close/>
              </a:path>
            </a:pathLst>
          </a:custGeom>
          <a:solidFill>
            <a:srgbClr val="000000">
              <a:alpha val="2346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2561667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6 Two columns">
  <p:cSld name="006 Two columns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9"/>
          <p:cNvSpPr txBox="1">
            <a:spLocks noGrp="1"/>
          </p:cNvSpPr>
          <p:nvPr>
            <p:ph type="subTitle" idx="1"/>
          </p:nvPr>
        </p:nvSpPr>
        <p:spPr>
          <a:xfrm>
            <a:off x="448867" y="2024167"/>
            <a:ext cx="39897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125" name="Google Shape;125;p9"/>
          <p:cNvSpPr txBox="1">
            <a:spLocks noGrp="1"/>
          </p:cNvSpPr>
          <p:nvPr>
            <p:ph type="subTitle" idx="2"/>
          </p:nvPr>
        </p:nvSpPr>
        <p:spPr>
          <a:xfrm>
            <a:off x="6096467" y="2024167"/>
            <a:ext cx="39897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126" name="Google Shape;126;p9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27" name="Google Shape;127;p9"/>
          <p:cNvSpPr txBox="1">
            <a:spLocks noGrp="1"/>
          </p:cNvSpPr>
          <p:nvPr>
            <p:ph type="body" idx="3"/>
          </p:nvPr>
        </p:nvSpPr>
        <p:spPr>
          <a:xfrm>
            <a:off x="1327200" y="2961200"/>
            <a:ext cx="4410300" cy="3118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28" name="Google Shape;128;p9"/>
          <p:cNvSpPr txBox="1">
            <a:spLocks noGrp="1"/>
          </p:cNvSpPr>
          <p:nvPr>
            <p:ph type="body" idx="4"/>
          </p:nvPr>
        </p:nvSpPr>
        <p:spPr>
          <a:xfrm>
            <a:off x="6770523" y="2949450"/>
            <a:ext cx="4410600" cy="3118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grpSp>
        <p:nvGrpSpPr>
          <p:cNvPr id="129" name="Google Shape;129;p9"/>
          <p:cNvGrpSpPr/>
          <p:nvPr/>
        </p:nvGrpSpPr>
        <p:grpSpPr>
          <a:xfrm rot="2700000">
            <a:off x="10266435" y="196328"/>
            <a:ext cx="2020292" cy="1442535"/>
            <a:chOff x="3509104" y="949065"/>
            <a:chExt cx="1958007" cy="1398062"/>
          </a:xfrm>
        </p:grpSpPr>
        <p:sp>
          <p:nvSpPr>
            <p:cNvPr id="130" name="Google Shape;130;p9"/>
            <p:cNvSpPr/>
            <p:nvPr/>
          </p:nvSpPr>
          <p:spPr>
            <a:xfrm rot="-1931549">
              <a:off x="4302435" y="1607360"/>
              <a:ext cx="1124007" cy="477020"/>
            </a:xfrm>
            <a:custGeom>
              <a:avLst/>
              <a:gdLst/>
              <a:ahLst/>
              <a:cxnLst/>
              <a:rect l="l" t="t" r="r" b="b"/>
              <a:pathLst>
                <a:path w="814737" h="345768" extrusionOk="0">
                  <a:moveTo>
                    <a:pt x="804830" y="218856"/>
                  </a:moveTo>
                  <a:cubicBezTo>
                    <a:pt x="729155" y="367840"/>
                    <a:pt x="532086" y="146335"/>
                    <a:pt x="320040" y="184960"/>
                  </a:cubicBezTo>
                  <a:cubicBezTo>
                    <a:pt x="175786" y="210973"/>
                    <a:pt x="80404" y="251176"/>
                    <a:pt x="0" y="345769"/>
                  </a:cubicBezTo>
                  <a:cubicBezTo>
                    <a:pt x="409903" y="-232038"/>
                    <a:pt x="889963" y="51742"/>
                    <a:pt x="804830" y="21885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9"/>
            <p:cNvSpPr/>
            <p:nvPr/>
          </p:nvSpPr>
          <p:spPr>
            <a:xfrm>
              <a:off x="3963048" y="949065"/>
              <a:ext cx="553783" cy="1135180"/>
            </a:xfrm>
            <a:custGeom>
              <a:avLst/>
              <a:gdLst/>
              <a:ahLst/>
              <a:cxnLst/>
              <a:rect l="l" t="t" r="r" b="b"/>
              <a:pathLst>
                <a:path w="401292" h="822594" extrusionOk="0">
                  <a:moveTo>
                    <a:pt x="401279" y="442645"/>
                  </a:moveTo>
                  <a:cubicBezTo>
                    <a:pt x="400491" y="299179"/>
                    <a:pt x="351618" y="151772"/>
                    <a:pt x="246777" y="54025"/>
                  </a:cubicBezTo>
                  <a:cubicBezTo>
                    <a:pt x="223129" y="31954"/>
                    <a:pt x="195539" y="11458"/>
                    <a:pt x="163220" y="3576"/>
                  </a:cubicBezTo>
                  <a:cubicBezTo>
                    <a:pt x="87545" y="-16131"/>
                    <a:pt x="2411" y="48507"/>
                    <a:pt x="47" y="126547"/>
                  </a:cubicBezTo>
                  <a:cubicBezTo>
                    <a:pt x="-2318" y="217987"/>
                    <a:pt x="85969" y="281049"/>
                    <a:pt x="150607" y="345687"/>
                  </a:cubicBezTo>
                  <a:cubicBezTo>
                    <a:pt x="275155" y="468658"/>
                    <a:pt x="335852" y="648385"/>
                    <a:pt x="316933" y="822594"/>
                  </a:cubicBezTo>
                  <a:cubicBezTo>
                    <a:pt x="369748" y="705930"/>
                    <a:pt x="402067" y="570346"/>
                    <a:pt x="401279" y="4426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2;p9"/>
            <p:cNvSpPr/>
            <p:nvPr/>
          </p:nvSpPr>
          <p:spPr>
            <a:xfrm rot="972124">
              <a:off x="3553815" y="1552776"/>
              <a:ext cx="806965" cy="435346"/>
            </a:xfrm>
            <a:custGeom>
              <a:avLst/>
              <a:gdLst/>
              <a:ahLst/>
              <a:cxnLst/>
              <a:rect l="l" t="t" r="r" b="b"/>
              <a:pathLst>
                <a:path w="584842" h="315514" extrusionOk="0">
                  <a:moveTo>
                    <a:pt x="277415" y="198059"/>
                  </a:moveTo>
                  <a:cubicBezTo>
                    <a:pt x="234848" y="209883"/>
                    <a:pt x="194646" y="229590"/>
                    <a:pt x="150503" y="235896"/>
                  </a:cubicBezTo>
                  <a:cubicBezTo>
                    <a:pt x="93747" y="244567"/>
                    <a:pt x="28320" y="228802"/>
                    <a:pt x="6248" y="167316"/>
                  </a:cubicBezTo>
                  <a:cubicBezTo>
                    <a:pt x="-5576" y="134208"/>
                    <a:pt x="-58" y="97948"/>
                    <a:pt x="18072" y="68781"/>
                  </a:cubicBezTo>
                  <a:cubicBezTo>
                    <a:pt x="63004" y="-6105"/>
                    <a:pt x="148926" y="-5316"/>
                    <a:pt x="224601" y="4931"/>
                  </a:cubicBezTo>
                  <a:cubicBezTo>
                    <a:pt x="471331" y="38827"/>
                    <a:pt x="571442" y="272945"/>
                    <a:pt x="584843" y="315512"/>
                  </a:cubicBezTo>
                  <a:cubicBezTo>
                    <a:pt x="584843" y="316300"/>
                    <a:pt x="449259" y="150762"/>
                    <a:pt x="277415" y="19805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0234484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5 One column">
  <p:cSld name="005 One column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0"/>
          <p:cNvSpPr txBox="1">
            <a:spLocks noGrp="1"/>
          </p:cNvSpPr>
          <p:nvPr>
            <p:ph type="subTitle" idx="1"/>
          </p:nvPr>
        </p:nvSpPr>
        <p:spPr>
          <a:xfrm>
            <a:off x="448877" y="2024175"/>
            <a:ext cx="47688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135" name="Google Shape;135;p10"/>
          <p:cNvSpPr txBox="1">
            <a:spLocks noGrp="1"/>
          </p:cNvSpPr>
          <p:nvPr>
            <p:ph type="title"/>
          </p:nvPr>
        </p:nvSpPr>
        <p:spPr>
          <a:xfrm>
            <a:off x="415600" y="593375"/>
            <a:ext cx="55815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36" name="Google Shape;136;p10"/>
          <p:cNvSpPr txBox="1">
            <a:spLocks noGrp="1"/>
          </p:cNvSpPr>
          <p:nvPr>
            <p:ph type="body" idx="2"/>
          </p:nvPr>
        </p:nvSpPr>
        <p:spPr>
          <a:xfrm>
            <a:off x="1228650" y="2684350"/>
            <a:ext cx="4907400" cy="3436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37" name="Google Shape;137;p10"/>
          <p:cNvSpPr/>
          <p:nvPr/>
        </p:nvSpPr>
        <p:spPr>
          <a:xfrm rot="-2700000">
            <a:off x="9458934" y="3825070"/>
            <a:ext cx="2355139" cy="2355139"/>
          </a:xfrm>
          <a:custGeom>
            <a:avLst/>
            <a:gdLst/>
            <a:ahLst/>
            <a:cxnLst/>
            <a:rect l="l" t="t" r="r" b="b"/>
            <a:pathLst>
              <a:path w="4724354" h="4724354" extrusionOk="0">
                <a:moveTo>
                  <a:pt x="4724355" y="2362177"/>
                </a:moveTo>
                <a:cubicBezTo>
                  <a:pt x="4724355" y="3666772"/>
                  <a:pt x="3666772" y="4724355"/>
                  <a:pt x="2362177" y="4724355"/>
                </a:cubicBezTo>
                <a:cubicBezTo>
                  <a:pt x="1057583" y="4724355"/>
                  <a:pt x="0" y="3666772"/>
                  <a:pt x="0" y="2362177"/>
                </a:cubicBezTo>
                <a:cubicBezTo>
                  <a:pt x="0" y="1057583"/>
                  <a:pt x="1057583" y="0"/>
                  <a:pt x="2362177" y="0"/>
                </a:cubicBezTo>
                <a:cubicBezTo>
                  <a:pt x="3666772" y="0"/>
                  <a:pt x="4724355" y="1057583"/>
                  <a:pt x="4724355" y="23621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10"/>
          <p:cNvSpPr/>
          <p:nvPr/>
        </p:nvSpPr>
        <p:spPr>
          <a:xfrm>
            <a:off x="9381165" y="6456606"/>
            <a:ext cx="2362200" cy="118109"/>
          </a:xfrm>
          <a:custGeom>
            <a:avLst/>
            <a:gdLst/>
            <a:ahLst/>
            <a:cxnLst/>
            <a:rect l="l" t="t" r="r" b="b"/>
            <a:pathLst>
              <a:path w="4724400" h="236219" extrusionOk="0">
                <a:moveTo>
                  <a:pt x="2362200" y="236220"/>
                </a:moveTo>
                <a:cubicBezTo>
                  <a:pt x="3663315" y="236220"/>
                  <a:pt x="4724400" y="182880"/>
                  <a:pt x="4724400" y="118110"/>
                </a:cubicBezTo>
                <a:cubicBezTo>
                  <a:pt x="4724400" y="52388"/>
                  <a:pt x="3663315" y="0"/>
                  <a:pt x="2362200" y="0"/>
                </a:cubicBezTo>
                <a:cubicBezTo>
                  <a:pt x="1061085" y="0"/>
                  <a:pt x="0" y="53340"/>
                  <a:pt x="0" y="118110"/>
                </a:cubicBezTo>
                <a:cubicBezTo>
                  <a:pt x="0" y="182880"/>
                  <a:pt x="1061085" y="236220"/>
                  <a:pt x="2362200" y="236220"/>
                </a:cubicBezTo>
                <a:close/>
              </a:path>
            </a:pathLst>
          </a:custGeom>
          <a:solidFill>
            <a:srgbClr val="000000">
              <a:alpha val="2346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9" name="Google Shape;139;p10"/>
          <p:cNvGrpSpPr/>
          <p:nvPr/>
        </p:nvGrpSpPr>
        <p:grpSpPr>
          <a:xfrm rot="-8306747">
            <a:off x="10342698" y="-4814"/>
            <a:ext cx="2020206" cy="1442474"/>
            <a:chOff x="3509104" y="949065"/>
            <a:chExt cx="1958007" cy="1398062"/>
          </a:xfrm>
        </p:grpSpPr>
        <p:sp>
          <p:nvSpPr>
            <p:cNvPr id="140" name="Google Shape;140;p10"/>
            <p:cNvSpPr/>
            <p:nvPr/>
          </p:nvSpPr>
          <p:spPr>
            <a:xfrm rot="-1931549">
              <a:off x="4302435" y="1607360"/>
              <a:ext cx="1124007" cy="477020"/>
            </a:xfrm>
            <a:custGeom>
              <a:avLst/>
              <a:gdLst/>
              <a:ahLst/>
              <a:cxnLst/>
              <a:rect l="l" t="t" r="r" b="b"/>
              <a:pathLst>
                <a:path w="814737" h="345768" extrusionOk="0">
                  <a:moveTo>
                    <a:pt x="804830" y="218856"/>
                  </a:moveTo>
                  <a:cubicBezTo>
                    <a:pt x="729155" y="367840"/>
                    <a:pt x="532086" y="146335"/>
                    <a:pt x="320040" y="184960"/>
                  </a:cubicBezTo>
                  <a:cubicBezTo>
                    <a:pt x="175786" y="210973"/>
                    <a:pt x="80404" y="251176"/>
                    <a:pt x="0" y="345769"/>
                  </a:cubicBezTo>
                  <a:cubicBezTo>
                    <a:pt x="409903" y="-232038"/>
                    <a:pt x="889963" y="51742"/>
                    <a:pt x="804830" y="2188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1;p10"/>
            <p:cNvSpPr/>
            <p:nvPr/>
          </p:nvSpPr>
          <p:spPr>
            <a:xfrm>
              <a:off x="3963048" y="949065"/>
              <a:ext cx="553783" cy="1135180"/>
            </a:xfrm>
            <a:custGeom>
              <a:avLst/>
              <a:gdLst/>
              <a:ahLst/>
              <a:cxnLst/>
              <a:rect l="l" t="t" r="r" b="b"/>
              <a:pathLst>
                <a:path w="401292" h="822594" extrusionOk="0">
                  <a:moveTo>
                    <a:pt x="401279" y="442645"/>
                  </a:moveTo>
                  <a:cubicBezTo>
                    <a:pt x="400491" y="299179"/>
                    <a:pt x="351618" y="151772"/>
                    <a:pt x="246777" y="54025"/>
                  </a:cubicBezTo>
                  <a:cubicBezTo>
                    <a:pt x="223129" y="31954"/>
                    <a:pt x="195539" y="11458"/>
                    <a:pt x="163220" y="3576"/>
                  </a:cubicBezTo>
                  <a:cubicBezTo>
                    <a:pt x="87545" y="-16131"/>
                    <a:pt x="2411" y="48507"/>
                    <a:pt x="47" y="126547"/>
                  </a:cubicBezTo>
                  <a:cubicBezTo>
                    <a:pt x="-2318" y="217987"/>
                    <a:pt x="85969" y="281049"/>
                    <a:pt x="150607" y="345687"/>
                  </a:cubicBezTo>
                  <a:cubicBezTo>
                    <a:pt x="275155" y="468658"/>
                    <a:pt x="335852" y="648385"/>
                    <a:pt x="316933" y="822594"/>
                  </a:cubicBezTo>
                  <a:cubicBezTo>
                    <a:pt x="369748" y="705930"/>
                    <a:pt x="402067" y="570346"/>
                    <a:pt x="401279" y="4426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142;p10"/>
            <p:cNvSpPr/>
            <p:nvPr/>
          </p:nvSpPr>
          <p:spPr>
            <a:xfrm rot="972124">
              <a:off x="3553815" y="1552776"/>
              <a:ext cx="806965" cy="435346"/>
            </a:xfrm>
            <a:custGeom>
              <a:avLst/>
              <a:gdLst/>
              <a:ahLst/>
              <a:cxnLst/>
              <a:rect l="l" t="t" r="r" b="b"/>
              <a:pathLst>
                <a:path w="584842" h="315514" extrusionOk="0">
                  <a:moveTo>
                    <a:pt x="277415" y="198059"/>
                  </a:moveTo>
                  <a:cubicBezTo>
                    <a:pt x="234848" y="209883"/>
                    <a:pt x="194646" y="229590"/>
                    <a:pt x="150503" y="235896"/>
                  </a:cubicBezTo>
                  <a:cubicBezTo>
                    <a:pt x="93747" y="244567"/>
                    <a:pt x="28320" y="228802"/>
                    <a:pt x="6248" y="167316"/>
                  </a:cubicBezTo>
                  <a:cubicBezTo>
                    <a:pt x="-5576" y="134208"/>
                    <a:pt x="-58" y="97948"/>
                    <a:pt x="18072" y="68781"/>
                  </a:cubicBezTo>
                  <a:cubicBezTo>
                    <a:pt x="63004" y="-6105"/>
                    <a:pt x="148926" y="-5316"/>
                    <a:pt x="224601" y="4931"/>
                  </a:cubicBezTo>
                  <a:cubicBezTo>
                    <a:pt x="471331" y="38827"/>
                    <a:pt x="571442" y="272945"/>
                    <a:pt x="584843" y="315512"/>
                  </a:cubicBezTo>
                  <a:cubicBezTo>
                    <a:pt x="584843" y="316300"/>
                    <a:pt x="449259" y="150762"/>
                    <a:pt x="277415" y="19805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3" name="Google Shape;143;p10"/>
          <p:cNvGrpSpPr/>
          <p:nvPr/>
        </p:nvGrpSpPr>
        <p:grpSpPr>
          <a:xfrm>
            <a:off x="9670761" y="5674412"/>
            <a:ext cx="1935430" cy="824125"/>
            <a:chOff x="4487664" y="-1392325"/>
            <a:chExt cx="3997997" cy="1702034"/>
          </a:xfrm>
        </p:grpSpPr>
        <p:grpSp>
          <p:nvGrpSpPr>
            <p:cNvPr id="144" name="Google Shape;144;p10"/>
            <p:cNvGrpSpPr/>
            <p:nvPr/>
          </p:nvGrpSpPr>
          <p:grpSpPr>
            <a:xfrm>
              <a:off x="5041805" y="-1392325"/>
              <a:ext cx="2896971" cy="1702034"/>
              <a:chOff x="4692026" y="4370063"/>
              <a:chExt cx="2807959" cy="1649737"/>
            </a:xfrm>
          </p:grpSpPr>
          <p:sp>
            <p:nvSpPr>
              <p:cNvPr id="145" name="Google Shape;145;p10"/>
              <p:cNvSpPr/>
              <p:nvPr/>
            </p:nvSpPr>
            <p:spPr>
              <a:xfrm>
                <a:off x="4692026" y="4370063"/>
                <a:ext cx="2807065" cy="1649730"/>
              </a:xfrm>
              <a:custGeom>
                <a:avLst/>
                <a:gdLst/>
                <a:ahLst/>
                <a:cxnLst/>
                <a:rect l="l" t="t" r="r" b="b"/>
                <a:pathLst>
                  <a:path w="1685925" h="1649730" extrusionOk="0">
                    <a:moveTo>
                      <a:pt x="0" y="0"/>
                    </a:moveTo>
                    <a:lnTo>
                      <a:pt x="1685925" y="0"/>
                    </a:lnTo>
                    <a:lnTo>
                      <a:pt x="1685925" y="1649730"/>
                    </a:lnTo>
                    <a:lnTo>
                      <a:pt x="0" y="164973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" name="Google Shape;146;p10"/>
              <p:cNvSpPr/>
              <p:nvPr/>
            </p:nvSpPr>
            <p:spPr>
              <a:xfrm>
                <a:off x="6377940" y="4370070"/>
                <a:ext cx="1122045" cy="1649730"/>
              </a:xfrm>
              <a:custGeom>
                <a:avLst/>
                <a:gdLst/>
                <a:ahLst/>
                <a:cxnLst/>
                <a:rect l="l" t="t" r="r" b="b"/>
                <a:pathLst>
                  <a:path w="1122045" h="1649730" extrusionOk="0">
                    <a:moveTo>
                      <a:pt x="0" y="0"/>
                    </a:moveTo>
                    <a:lnTo>
                      <a:pt x="1122045" y="0"/>
                    </a:lnTo>
                    <a:lnTo>
                      <a:pt x="1122045" y="1649730"/>
                    </a:lnTo>
                    <a:lnTo>
                      <a:pt x="0" y="1649730"/>
                    </a:lnTo>
                    <a:close/>
                  </a:path>
                </a:pathLst>
              </a:custGeom>
              <a:solidFill>
                <a:srgbClr val="000000">
                  <a:alpha val="162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47" name="Google Shape;147;p10"/>
            <p:cNvSpPr/>
            <p:nvPr/>
          </p:nvSpPr>
          <p:spPr>
            <a:xfrm>
              <a:off x="4487664" y="-1392204"/>
              <a:ext cx="2295387" cy="421902"/>
            </a:xfrm>
            <a:custGeom>
              <a:avLst/>
              <a:gdLst/>
              <a:ahLst/>
              <a:cxnLst/>
              <a:rect l="l" t="t" r="r" b="b"/>
              <a:pathLst>
                <a:path w="2223135" h="408622" extrusionOk="0">
                  <a:moveTo>
                    <a:pt x="537210" y="0"/>
                  </a:moveTo>
                  <a:lnTo>
                    <a:pt x="2223135" y="0"/>
                  </a:lnTo>
                  <a:lnTo>
                    <a:pt x="1684973" y="408623"/>
                  </a:lnTo>
                  <a:lnTo>
                    <a:pt x="0" y="40862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148;p10"/>
            <p:cNvSpPr/>
            <p:nvPr/>
          </p:nvSpPr>
          <p:spPr>
            <a:xfrm>
              <a:off x="6781332" y="-1392204"/>
              <a:ext cx="1704329" cy="421902"/>
            </a:xfrm>
            <a:custGeom>
              <a:avLst/>
              <a:gdLst/>
              <a:ahLst/>
              <a:cxnLst/>
              <a:rect l="l" t="t" r="r" b="b"/>
              <a:pathLst>
                <a:path w="1650682" h="408622" extrusionOk="0">
                  <a:moveTo>
                    <a:pt x="1122045" y="0"/>
                  </a:moveTo>
                  <a:lnTo>
                    <a:pt x="0" y="0"/>
                  </a:lnTo>
                  <a:lnTo>
                    <a:pt x="528638" y="408623"/>
                  </a:lnTo>
                  <a:lnTo>
                    <a:pt x="1650682" y="40862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149;p10"/>
            <p:cNvSpPr/>
            <p:nvPr/>
          </p:nvSpPr>
          <p:spPr>
            <a:xfrm>
              <a:off x="4487664" y="-1392204"/>
              <a:ext cx="2295387" cy="421902"/>
            </a:xfrm>
            <a:custGeom>
              <a:avLst/>
              <a:gdLst/>
              <a:ahLst/>
              <a:cxnLst/>
              <a:rect l="l" t="t" r="r" b="b"/>
              <a:pathLst>
                <a:path w="2223135" h="408622" extrusionOk="0">
                  <a:moveTo>
                    <a:pt x="537210" y="0"/>
                  </a:moveTo>
                  <a:lnTo>
                    <a:pt x="2223135" y="0"/>
                  </a:lnTo>
                  <a:lnTo>
                    <a:pt x="1684973" y="408623"/>
                  </a:lnTo>
                  <a:lnTo>
                    <a:pt x="0" y="408623"/>
                  </a:lnTo>
                  <a:close/>
                </a:path>
              </a:pathLst>
            </a:custGeom>
            <a:solidFill>
              <a:srgbClr val="FFFFFF">
                <a:alpha val="5809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" name="Google Shape;150;p10"/>
            <p:cNvSpPr/>
            <p:nvPr/>
          </p:nvSpPr>
          <p:spPr>
            <a:xfrm>
              <a:off x="6781332" y="-1392204"/>
              <a:ext cx="1704329" cy="421902"/>
            </a:xfrm>
            <a:custGeom>
              <a:avLst/>
              <a:gdLst/>
              <a:ahLst/>
              <a:cxnLst/>
              <a:rect l="l" t="t" r="r" b="b"/>
              <a:pathLst>
                <a:path w="1650682" h="408622" extrusionOk="0">
                  <a:moveTo>
                    <a:pt x="1122045" y="0"/>
                  </a:moveTo>
                  <a:lnTo>
                    <a:pt x="0" y="0"/>
                  </a:lnTo>
                  <a:lnTo>
                    <a:pt x="528638" y="408623"/>
                  </a:lnTo>
                  <a:lnTo>
                    <a:pt x="1650682" y="408623"/>
                  </a:lnTo>
                  <a:close/>
                </a:path>
              </a:pathLst>
            </a:custGeom>
            <a:solidFill>
              <a:srgbClr val="FFFFFF">
                <a:alpha val="245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31989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2.xml"/><Relationship Id="rId13" Type="http://schemas.openxmlformats.org/officeDocument/2006/relationships/slideLayout" Target="../slideLayouts/slideLayout187.xml"/><Relationship Id="rId18" Type="http://schemas.openxmlformats.org/officeDocument/2006/relationships/slideLayout" Target="../slideLayouts/slideLayout192.xml"/><Relationship Id="rId3" Type="http://schemas.openxmlformats.org/officeDocument/2006/relationships/slideLayout" Target="../slideLayouts/slideLayout177.xml"/><Relationship Id="rId21" Type="http://schemas.openxmlformats.org/officeDocument/2006/relationships/slideLayout" Target="../slideLayouts/slideLayout195.xml"/><Relationship Id="rId7" Type="http://schemas.openxmlformats.org/officeDocument/2006/relationships/slideLayout" Target="../slideLayouts/slideLayout181.xml"/><Relationship Id="rId12" Type="http://schemas.openxmlformats.org/officeDocument/2006/relationships/slideLayout" Target="../slideLayouts/slideLayout186.xml"/><Relationship Id="rId17" Type="http://schemas.openxmlformats.org/officeDocument/2006/relationships/slideLayout" Target="../slideLayouts/slideLayout191.xml"/><Relationship Id="rId2" Type="http://schemas.openxmlformats.org/officeDocument/2006/relationships/slideLayout" Target="../slideLayouts/slideLayout176.xml"/><Relationship Id="rId16" Type="http://schemas.openxmlformats.org/officeDocument/2006/relationships/slideLayout" Target="../slideLayouts/slideLayout190.xml"/><Relationship Id="rId20" Type="http://schemas.openxmlformats.org/officeDocument/2006/relationships/slideLayout" Target="../slideLayouts/slideLayout194.xml"/><Relationship Id="rId1" Type="http://schemas.openxmlformats.org/officeDocument/2006/relationships/slideLayout" Target="../slideLayouts/slideLayout175.xml"/><Relationship Id="rId6" Type="http://schemas.openxmlformats.org/officeDocument/2006/relationships/slideLayout" Target="../slideLayouts/slideLayout180.xml"/><Relationship Id="rId11" Type="http://schemas.openxmlformats.org/officeDocument/2006/relationships/slideLayout" Target="../slideLayouts/slideLayout185.xml"/><Relationship Id="rId5" Type="http://schemas.openxmlformats.org/officeDocument/2006/relationships/slideLayout" Target="../slideLayouts/slideLayout179.xml"/><Relationship Id="rId15" Type="http://schemas.openxmlformats.org/officeDocument/2006/relationships/slideLayout" Target="../slideLayouts/slideLayout189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184.xml"/><Relationship Id="rId19" Type="http://schemas.openxmlformats.org/officeDocument/2006/relationships/slideLayout" Target="../slideLayouts/slideLayout193.xml"/><Relationship Id="rId4" Type="http://schemas.openxmlformats.org/officeDocument/2006/relationships/slideLayout" Target="../slideLayouts/slideLayout178.xml"/><Relationship Id="rId9" Type="http://schemas.openxmlformats.org/officeDocument/2006/relationships/slideLayout" Target="../slideLayouts/slideLayout183.xml"/><Relationship Id="rId14" Type="http://schemas.openxmlformats.org/officeDocument/2006/relationships/slideLayout" Target="../slideLayouts/slideLayout188.xml"/><Relationship Id="rId22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3.xml"/><Relationship Id="rId13" Type="http://schemas.openxmlformats.org/officeDocument/2006/relationships/slideLayout" Target="../slideLayouts/slideLayout208.xml"/><Relationship Id="rId18" Type="http://schemas.openxmlformats.org/officeDocument/2006/relationships/slideLayout" Target="../slideLayouts/slideLayout213.xml"/><Relationship Id="rId3" Type="http://schemas.openxmlformats.org/officeDocument/2006/relationships/slideLayout" Target="../slideLayouts/slideLayout198.xml"/><Relationship Id="rId21" Type="http://schemas.openxmlformats.org/officeDocument/2006/relationships/slideLayout" Target="../slideLayouts/slideLayout216.xml"/><Relationship Id="rId7" Type="http://schemas.openxmlformats.org/officeDocument/2006/relationships/slideLayout" Target="../slideLayouts/slideLayout202.xml"/><Relationship Id="rId12" Type="http://schemas.openxmlformats.org/officeDocument/2006/relationships/slideLayout" Target="../slideLayouts/slideLayout207.xml"/><Relationship Id="rId17" Type="http://schemas.openxmlformats.org/officeDocument/2006/relationships/slideLayout" Target="../slideLayouts/slideLayout212.xml"/><Relationship Id="rId2" Type="http://schemas.openxmlformats.org/officeDocument/2006/relationships/slideLayout" Target="../slideLayouts/slideLayout197.xml"/><Relationship Id="rId16" Type="http://schemas.openxmlformats.org/officeDocument/2006/relationships/slideLayout" Target="../slideLayouts/slideLayout211.xml"/><Relationship Id="rId20" Type="http://schemas.openxmlformats.org/officeDocument/2006/relationships/slideLayout" Target="../slideLayouts/slideLayout215.xml"/><Relationship Id="rId1" Type="http://schemas.openxmlformats.org/officeDocument/2006/relationships/slideLayout" Target="../slideLayouts/slideLayout196.xml"/><Relationship Id="rId6" Type="http://schemas.openxmlformats.org/officeDocument/2006/relationships/slideLayout" Target="../slideLayouts/slideLayout201.xml"/><Relationship Id="rId11" Type="http://schemas.openxmlformats.org/officeDocument/2006/relationships/slideLayout" Target="../slideLayouts/slideLayout206.xml"/><Relationship Id="rId5" Type="http://schemas.openxmlformats.org/officeDocument/2006/relationships/slideLayout" Target="../slideLayouts/slideLayout200.xml"/><Relationship Id="rId15" Type="http://schemas.openxmlformats.org/officeDocument/2006/relationships/slideLayout" Target="../slideLayouts/slideLayout210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205.xml"/><Relationship Id="rId19" Type="http://schemas.openxmlformats.org/officeDocument/2006/relationships/slideLayout" Target="../slideLayouts/slideLayout214.xml"/><Relationship Id="rId4" Type="http://schemas.openxmlformats.org/officeDocument/2006/relationships/slideLayout" Target="../slideLayouts/slideLayout199.xml"/><Relationship Id="rId9" Type="http://schemas.openxmlformats.org/officeDocument/2006/relationships/slideLayout" Target="../slideLayouts/slideLayout204.xml"/><Relationship Id="rId14" Type="http://schemas.openxmlformats.org/officeDocument/2006/relationships/slideLayout" Target="../slideLayouts/slideLayout209.xml"/><Relationship Id="rId22" Type="http://schemas.openxmlformats.org/officeDocument/2006/relationships/theme" Target="../theme/theme1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9.xml"/><Relationship Id="rId21" Type="http://schemas.openxmlformats.org/officeDocument/2006/relationships/slideLayout" Target="../slideLayouts/slideLayout27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8.xml"/><Relationship Id="rId16" Type="http://schemas.openxmlformats.org/officeDocument/2006/relationships/slideLayout" Target="../slideLayouts/slideLayout22.xml"/><Relationship Id="rId20" Type="http://schemas.openxmlformats.org/officeDocument/2006/relationships/slideLayout" Target="../slideLayouts/slideLayout26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21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20.xml"/><Relationship Id="rId2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0.xml"/><Relationship Id="rId21" Type="http://schemas.openxmlformats.org/officeDocument/2006/relationships/slideLayout" Target="../slideLayouts/slideLayout48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20" Type="http://schemas.openxmlformats.org/officeDocument/2006/relationships/slideLayout" Target="../slideLayouts/slideLayout47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37.xml"/><Relationship Id="rId19" Type="http://schemas.openxmlformats.org/officeDocument/2006/relationships/slideLayout" Target="../slideLayouts/slideLayout46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Relationship Id="rId22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1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51.xml"/><Relationship Id="rId21" Type="http://schemas.openxmlformats.org/officeDocument/2006/relationships/slideLayout" Target="../slideLayouts/slideLayout69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17" Type="http://schemas.openxmlformats.org/officeDocument/2006/relationships/slideLayout" Target="../slideLayouts/slideLayout65.xml"/><Relationship Id="rId2" Type="http://schemas.openxmlformats.org/officeDocument/2006/relationships/slideLayout" Target="../slideLayouts/slideLayout50.xml"/><Relationship Id="rId16" Type="http://schemas.openxmlformats.org/officeDocument/2006/relationships/slideLayout" Target="../slideLayouts/slideLayout64.xml"/><Relationship Id="rId20" Type="http://schemas.openxmlformats.org/officeDocument/2006/relationships/slideLayout" Target="../slideLayouts/slideLayout68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63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58.xml"/><Relationship Id="rId19" Type="http://schemas.openxmlformats.org/officeDocument/2006/relationships/slideLayout" Target="../slideLayouts/slideLayout67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Relationship Id="rId22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slideLayout" Target="../slideLayouts/slideLayout82.xml"/><Relationship Id="rId18" Type="http://schemas.openxmlformats.org/officeDocument/2006/relationships/slideLayout" Target="../slideLayouts/slideLayout87.xml"/><Relationship Id="rId3" Type="http://schemas.openxmlformats.org/officeDocument/2006/relationships/slideLayout" Target="../slideLayouts/slideLayout72.xml"/><Relationship Id="rId21" Type="http://schemas.openxmlformats.org/officeDocument/2006/relationships/slideLayout" Target="../slideLayouts/slideLayout90.xml"/><Relationship Id="rId7" Type="http://schemas.openxmlformats.org/officeDocument/2006/relationships/slideLayout" Target="../slideLayouts/slideLayout76.xml"/><Relationship Id="rId12" Type="http://schemas.openxmlformats.org/officeDocument/2006/relationships/slideLayout" Target="../slideLayouts/slideLayout81.xml"/><Relationship Id="rId17" Type="http://schemas.openxmlformats.org/officeDocument/2006/relationships/slideLayout" Target="../slideLayouts/slideLayout86.xml"/><Relationship Id="rId2" Type="http://schemas.openxmlformats.org/officeDocument/2006/relationships/slideLayout" Target="../slideLayouts/slideLayout71.xml"/><Relationship Id="rId16" Type="http://schemas.openxmlformats.org/officeDocument/2006/relationships/slideLayout" Target="../slideLayouts/slideLayout85.xml"/><Relationship Id="rId20" Type="http://schemas.openxmlformats.org/officeDocument/2006/relationships/slideLayout" Target="../slideLayouts/slideLayout89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5" Type="http://schemas.openxmlformats.org/officeDocument/2006/relationships/slideLayout" Target="../slideLayouts/slideLayout84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79.xml"/><Relationship Id="rId19" Type="http://schemas.openxmlformats.org/officeDocument/2006/relationships/slideLayout" Target="../slideLayouts/slideLayout88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Relationship Id="rId14" Type="http://schemas.openxmlformats.org/officeDocument/2006/relationships/slideLayout" Target="../slideLayouts/slideLayout83.xml"/><Relationship Id="rId22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13" Type="http://schemas.openxmlformats.org/officeDocument/2006/relationships/slideLayout" Target="../slideLayouts/slideLayout103.xml"/><Relationship Id="rId18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93.xml"/><Relationship Id="rId21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97.xml"/><Relationship Id="rId12" Type="http://schemas.openxmlformats.org/officeDocument/2006/relationships/slideLayout" Target="../slideLayouts/slideLayout102.xml"/><Relationship Id="rId17" Type="http://schemas.openxmlformats.org/officeDocument/2006/relationships/slideLayout" Target="../slideLayouts/slideLayout107.xml"/><Relationship Id="rId2" Type="http://schemas.openxmlformats.org/officeDocument/2006/relationships/slideLayout" Target="../slideLayouts/slideLayout92.xml"/><Relationship Id="rId16" Type="http://schemas.openxmlformats.org/officeDocument/2006/relationships/slideLayout" Target="../slideLayouts/slideLayout106.xml"/><Relationship Id="rId20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5" Type="http://schemas.openxmlformats.org/officeDocument/2006/relationships/slideLayout" Target="../slideLayouts/slideLayout105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100.xml"/><Relationship Id="rId19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Relationship Id="rId14" Type="http://schemas.openxmlformats.org/officeDocument/2006/relationships/slideLayout" Target="../slideLayouts/slideLayout104.xml"/><Relationship Id="rId22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13" Type="http://schemas.openxmlformats.org/officeDocument/2006/relationships/slideLayout" Target="../slideLayouts/slideLayout124.xml"/><Relationship Id="rId1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14.xml"/><Relationship Id="rId21" Type="http://schemas.openxmlformats.org/officeDocument/2006/relationships/slideLayout" Target="../slideLayouts/slideLayout132.xml"/><Relationship Id="rId7" Type="http://schemas.openxmlformats.org/officeDocument/2006/relationships/slideLayout" Target="../slideLayouts/slideLayout118.xml"/><Relationship Id="rId12" Type="http://schemas.openxmlformats.org/officeDocument/2006/relationships/slideLayout" Target="../slideLayouts/slideLayout123.xml"/><Relationship Id="rId17" Type="http://schemas.openxmlformats.org/officeDocument/2006/relationships/slideLayout" Target="../slideLayouts/slideLayout128.xml"/><Relationship Id="rId2" Type="http://schemas.openxmlformats.org/officeDocument/2006/relationships/slideLayout" Target="../slideLayouts/slideLayout113.xml"/><Relationship Id="rId16" Type="http://schemas.openxmlformats.org/officeDocument/2006/relationships/slideLayout" Target="../slideLayouts/slideLayout127.xml"/><Relationship Id="rId20" Type="http://schemas.openxmlformats.org/officeDocument/2006/relationships/slideLayout" Target="../slideLayouts/slideLayout131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5" Type="http://schemas.openxmlformats.org/officeDocument/2006/relationships/slideLayout" Target="../slideLayouts/slideLayout126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121.xml"/><Relationship Id="rId19" Type="http://schemas.openxmlformats.org/officeDocument/2006/relationships/slideLayout" Target="../slideLayouts/slideLayout130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Relationship Id="rId14" Type="http://schemas.openxmlformats.org/officeDocument/2006/relationships/slideLayout" Target="../slideLayouts/slideLayout125.xml"/><Relationship Id="rId22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slideLayout" Target="../slideLayouts/slideLayout145.xml"/><Relationship Id="rId18" Type="http://schemas.openxmlformats.org/officeDocument/2006/relationships/slideLayout" Target="../slideLayouts/slideLayout150.xml"/><Relationship Id="rId3" Type="http://schemas.openxmlformats.org/officeDocument/2006/relationships/slideLayout" Target="../slideLayouts/slideLayout135.xml"/><Relationship Id="rId21" Type="http://schemas.openxmlformats.org/officeDocument/2006/relationships/slideLayout" Target="../slideLayouts/slideLayout153.xml"/><Relationship Id="rId7" Type="http://schemas.openxmlformats.org/officeDocument/2006/relationships/slideLayout" Target="../slideLayouts/slideLayout139.xml"/><Relationship Id="rId12" Type="http://schemas.openxmlformats.org/officeDocument/2006/relationships/slideLayout" Target="../slideLayouts/slideLayout144.xml"/><Relationship Id="rId17" Type="http://schemas.openxmlformats.org/officeDocument/2006/relationships/slideLayout" Target="../slideLayouts/slideLayout149.xml"/><Relationship Id="rId2" Type="http://schemas.openxmlformats.org/officeDocument/2006/relationships/slideLayout" Target="../slideLayouts/slideLayout134.xml"/><Relationship Id="rId16" Type="http://schemas.openxmlformats.org/officeDocument/2006/relationships/slideLayout" Target="../slideLayouts/slideLayout148.xml"/><Relationship Id="rId20" Type="http://schemas.openxmlformats.org/officeDocument/2006/relationships/slideLayout" Target="../slideLayouts/slideLayout152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5" Type="http://schemas.openxmlformats.org/officeDocument/2006/relationships/slideLayout" Target="../slideLayouts/slideLayout147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142.xml"/><Relationship Id="rId19" Type="http://schemas.openxmlformats.org/officeDocument/2006/relationships/slideLayout" Target="../slideLayouts/slideLayout151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Relationship Id="rId14" Type="http://schemas.openxmlformats.org/officeDocument/2006/relationships/slideLayout" Target="../slideLayouts/slideLayout146.xml"/><Relationship Id="rId22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1.xml"/><Relationship Id="rId13" Type="http://schemas.openxmlformats.org/officeDocument/2006/relationships/slideLayout" Target="../slideLayouts/slideLayout166.xml"/><Relationship Id="rId18" Type="http://schemas.openxmlformats.org/officeDocument/2006/relationships/slideLayout" Target="../slideLayouts/slideLayout171.xml"/><Relationship Id="rId3" Type="http://schemas.openxmlformats.org/officeDocument/2006/relationships/slideLayout" Target="../slideLayouts/slideLayout156.xml"/><Relationship Id="rId21" Type="http://schemas.openxmlformats.org/officeDocument/2006/relationships/slideLayout" Target="../slideLayouts/slideLayout174.xml"/><Relationship Id="rId7" Type="http://schemas.openxmlformats.org/officeDocument/2006/relationships/slideLayout" Target="../slideLayouts/slideLayout160.xml"/><Relationship Id="rId12" Type="http://schemas.openxmlformats.org/officeDocument/2006/relationships/slideLayout" Target="../slideLayouts/slideLayout165.xml"/><Relationship Id="rId17" Type="http://schemas.openxmlformats.org/officeDocument/2006/relationships/slideLayout" Target="../slideLayouts/slideLayout170.xml"/><Relationship Id="rId2" Type="http://schemas.openxmlformats.org/officeDocument/2006/relationships/slideLayout" Target="../slideLayouts/slideLayout155.xml"/><Relationship Id="rId16" Type="http://schemas.openxmlformats.org/officeDocument/2006/relationships/slideLayout" Target="../slideLayouts/slideLayout169.xml"/><Relationship Id="rId20" Type="http://schemas.openxmlformats.org/officeDocument/2006/relationships/slideLayout" Target="../slideLayouts/slideLayout173.xml"/><Relationship Id="rId1" Type="http://schemas.openxmlformats.org/officeDocument/2006/relationships/slideLayout" Target="../slideLayouts/slideLayout154.xml"/><Relationship Id="rId6" Type="http://schemas.openxmlformats.org/officeDocument/2006/relationships/slideLayout" Target="../slideLayouts/slideLayout159.xml"/><Relationship Id="rId11" Type="http://schemas.openxmlformats.org/officeDocument/2006/relationships/slideLayout" Target="../slideLayouts/slideLayout164.xml"/><Relationship Id="rId5" Type="http://schemas.openxmlformats.org/officeDocument/2006/relationships/slideLayout" Target="../slideLayouts/slideLayout158.xml"/><Relationship Id="rId15" Type="http://schemas.openxmlformats.org/officeDocument/2006/relationships/slideLayout" Target="../slideLayouts/slideLayout168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163.xml"/><Relationship Id="rId19" Type="http://schemas.openxmlformats.org/officeDocument/2006/relationships/slideLayout" Target="../slideLayouts/slideLayout172.xml"/><Relationship Id="rId4" Type="http://schemas.openxmlformats.org/officeDocument/2006/relationships/slideLayout" Target="../slideLayouts/slideLayout157.xml"/><Relationship Id="rId9" Type="http://schemas.openxmlformats.org/officeDocument/2006/relationships/slideLayout" Target="../slideLayouts/slideLayout162.xml"/><Relationship Id="rId14" Type="http://schemas.openxmlformats.org/officeDocument/2006/relationships/slideLayout" Target="../slideLayouts/slideLayout167.xml"/><Relationship Id="rId22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 dpi="0" rotWithShape="1">
          <a:blip r:embed="rId8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  <p:sp>
        <p:nvSpPr>
          <p:cNvPr id="7" name="Google Shape;7;p1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8" name="Google Shape;8;p1"/>
          <p:cNvSpPr txBox="1">
            <a:spLocks noGrp="1"/>
          </p:cNvSpPr>
          <p:nvPr>
            <p:ph type="title"/>
          </p:nvPr>
        </p:nvSpPr>
        <p:spPr>
          <a:xfrm>
            <a:off x="1586100" y="883224"/>
            <a:ext cx="9061500" cy="7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arlow Condensed Medium"/>
              <a:buNone/>
              <a:defRPr sz="4000">
                <a:solidFill>
                  <a:schemeClr val="dk1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arlow Condensed Medium"/>
              <a:buNone/>
              <a:defRPr sz="4000">
                <a:solidFill>
                  <a:schemeClr val="dk1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arlow Condensed Medium"/>
              <a:buNone/>
              <a:defRPr sz="4000">
                <a:solidFill>
                  <a:schemeClr val="dk1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arlow Condensed Medium"/>
              <a:buNone/>
              <a:defRPr sz="4000">
                <a:solidFill>
                  <a:schemeClr val="dk1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arlow Condensed Medium"/>
              <a:buNone/>
              <a:defRPr sz="4000">
                <a:solidFill>
                  <a:schemeClr val="dk1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arlow Condensed Medium"/>
              <a:buNone/>
              <a:defRPr sz="4000">
                <a:solidFill>
                  <a:schemeClr val="dk1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arlow Condensed Medium"/>
              <a:buNone/>
              <a:defRPr sz="4000">
                <a:solidFill>
                  <a:schemeClr val="dk1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arlow Condensed Medium"/>
              <a:buNone/>
              <a:defRPr sz="4000">
                <a:solidFill>
                  <a:schemeClr val="dk1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arlow Condensed Medium"/>
              <a:buNone/>
              <a:defRPr sz="4000">
                <a:solidFill>
                  <a:schemeClr val="dk1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body" idx="1"/>
          </p:nvPr>
        </p:nvSpPr>
        <p:spPr>
          <a:xfrm>
            <a:off x="1586100" y="1750623"/>
            <a:ext cx="9061500" cy="41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Barlow Condensed"/>
              <a:buChar char="●"/>
              <a:defRPr sz="1600">
                <a:solidFill>
                  <a:schemeClr val="dk2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marL="914400" lvl="1" indent="-3302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Barlow Condensed"/>
              <a:buChar char="○"/>
              <a:defRPr sz="1600">
                <a:solidFill>
                  <a:schemeClr val="dk2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marL="1371600" lvl="2" indent="-3302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Barlow Condensed"/>
              <a:buChar char="■"/>
              <a:defRPr sz="1600">
                <a:solidFill>
                  <a:schemeClr val="dk2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marL="1828800" lvl="3" indent="-3302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Barlow Condensed"/>
              <a:buChar char="●"/>
              <a:defRPr sz="1600">
                <a:solidFill>
                  <a:schemeClr val="dk2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marL="2286000" lvl="4" indent="-3302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Barlow Condensed"/>
              <a:buChar char="○"/>
              <a:defRPr sz="1600">
                <a:solidFill>
                  <a:schemeClr val="dk2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marL="2743200" lvl="5" indent="-3302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Barlow Condensed"/>
              <a:buChar char="■"/>
              <a:defRPr sz="1600">
                <a:solidFill>
                  <a:schemeClr val="dk2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marL="3200400" lvl="6" indent="-3302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Barlow Condensed"/>
              <a:buChar char="●"/>
              <a:defRPr sz="1600">
                <a:solidFill>
                  <a:schemeClr val="dk2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marL="3657600" lvl="7" indent="-3302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Barlow Condensed"/>
              <a:buChar char="○"/>
              <a:defRPr sz="1600">
                <a:solidFill>
                  <a:schemeClr val="dk2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marL="4114800" lvl="8" indent="-33020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600"/>
              <a:buFont typeface="Barlow Condensed"/>
              <a:buChar char="■"/>
              <a:defRPr sz="1600">
                <a:solidFill>
                  <a:schemeClr val="dk2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875" r:id="rId3"/>
    <p:sldLayoutId id="2147483651" r:id="rId4"/>
    <p:sldLayoutId id="2147483653" r:id="rId5"/>
    <p:sldLayoutId id="2147483677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oogle Shape;6;p1"/>
          <p:cNvGraphicFramePr/>
          <p:nvPr/>
        </p:nvGraphicFramePr>
        <p:xfrm>
          <a:off x="0" y="-7"/>
          <a:ext cx="12192000" cy="68580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40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26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27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28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29"/>
                    </a:ext>
                  </a:extLst>
                </a:gridCol>
              </a:tblGrid>
              <a:tr h="426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6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6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6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6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6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6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6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6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26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26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26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26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26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426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pic>
        <p:nvPicPr>
          <p:cNvPr id="7" name="Google Shape;7;p1"/>
          <p:cNvPicPr preferRelativeResize="0"/>
          <p:nvPr/>
        </p:nvPicPr>
        <p:blipFill rotWithShape="1">
          <a:blip r:embed="rId23">
            <a:alphaModFix amt="50000"/>
          </a:blip>
          <a:srcRect/>
          <a:stretch/>
        </p:blipFill>
        <p:spPr>
          <a:xfrm>
            <a:off x="-50" y="8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Patrick Hand"/>
              <a:buNone/>
              <a:defRPr sz="4000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Comfortaa Medium"/>
              <a:buChar char="●"/>
              <a:defRPr sz="1900">
                <a:solidFill>
                  <a:schemeClr val="dk2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1pPr>
            <a:lvl2pPr marL="914400" lvl="1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Comfortaa Medium"/>
              <a:buChar char="○"/>
              <a:defRPr sz="1900">
                <a:solidFill>
                  <a:schemeClr val="dk2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2pPr>
            <a:lvl3pPr marL="1371600" lvl="2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Comfortaa Medium"/>
              <a:buChar char="■"/>
              <a:defRPr sz="1900">
                <a:solidFill>
                  <a:schemeClr val="dk2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3pPr>
            <a:lvl4pPr marL="1828800" lvl="3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Comfortaa Medium"/>
              <a:buChar char="●"/>
              <a:defRPr sz="1900">
                <a:solidFill>
                  <a:schemeClr val="dk2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4pPr>
            <a:lvl5pPr marL="2286000" lvl="4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Comfortaa Medium"/>
              <a:buChar char="○"/>
              <a:defRPr sz="1900">
                <a:solidFill>
                  <a:schemeClr val="dk2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5pPr>
            <a:lvl6pPr marL="2743200" lvl="5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Comfortaa Medium"/>
              <a:buChar char="■"/>
              <a:defRPr sz="1900">
                <a:solidFill>
                  <a:schemeClr val="dk2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6pPr>
            <a:lvl7pPr marL="3200400" lvl="6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Comfortaa Medium"/>
              <a:buChar char="●"/>
              <a:defRPr sz="1900">
                <a:solidFill>
                  <a:schemeClr val="dk2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7pPr>
            <a:lvl8pPr marL="3657600" lvl="7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Comfortaa Medium"/>
              <a:buChar char="○"/>
              <a:defRPr sz="1900">
                <a:solidFill>
                  <a:schemeClr val="dk2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8pPr>
            <a:lvl9pPr marL="4114800" lvl="8" indent="-34925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Font typeface="Comfortaa Medium"/>
              <a:buChar char="■"/>
              <a:defRPr sz="1900">
                <a:solidFill>
                  <a:schemeClr val="dk2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  <p:sp>
        <p:nvSpPr>
          <p:cNvPr id="11" name="Google Shape;11;p1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dk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126409162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  <p:sldLayoutId id="2147483843" r:id="rId12"/>
    <p:sldLayoutId id="2147483844" r:id="rId13"/>
    <p:sldLayoutId id="2147483845" r:id="rId14"/>
    <p:sldLayoutId id="2147483846" r:id="rId15"/>
    <p:sldLayoutId id="2147483847" r:id="rId16"/>
    <p:sldLayoutId id="2147483848" r:id="rId17"/>
    <p:sldLayoutId id="2147483849" r:id="rId18"/>
    <p:sldLayoutId id="2147483850" r:id="rId19"/>
    <p:sldLayoutId id="2147483851" r:id="rId20"/>
    <p:sldLayoutId id="2147483852" r:id="rId2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oogle Shape;6;p1"/>
          <p:cNvGraphicFramePr/>
          <p:nvPr/>
        </p:nvGraphicFramePr>
        <p:xfrm>
          <a:off x="0" y="-7"/>
          <a:ext cx="12192000" cy="68580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40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26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27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28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29"/>
                    </a:ext>
                  </a:extLst>
                </a:gridCol>
              </a:tblGrid>
              <a:tr h="426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6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6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6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6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6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6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6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6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26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26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26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26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26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426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pic>
        <p:nvPicPr>
          <p:cNvPr id="7" name="Google Shape;7;p1"/>
          <p:cNvPicPr preferRelativeResize="0"/>
          <p:nvPr/>
        </p:nvPicPr>
        <p:blipFill rotWithShape="1">
          <a:blip r:embed="rId23">
            <a:alphaModFix amt="50000"/>
          </a:blip>
          <a:srcRect/>
          <a:stretch/>
        </p:blipFill>
        <p:spPr>
          <a:xfrm>
            <a:off x="-50" y="8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Patrick Hand"/>
              <a:buNone/>
              <a:defRPr sz="4000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Comfortaa Medium"/>
              <a:buChar char="●"/>
              <a:defRPr sz="1900">
                <a:solidFill>
                  <a:schemeClr val="dk2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1pPr>
            <a:lvl2pPr marL="914400" lvl="1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Comfortaa Medium"/>
              <a:buChar char="○"/>
              <a:defRPr sz="1900">
                <a:solidFill>
                  <a:schemeClr val="dk2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2pPr>
            <a:lvl3pPr marL="1371600" lvl="2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Comfortaa Medium"/>
              <a:buChar char="■"/>
              <a:defRPr sz="1900">
                <a:solidFill>
                  <a:schemeClr val="dk2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3pPr>
            <a:lvl4pPr marL="1828800" lvl="3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Comfortaa Medium"/>
              <a:buChar char="●"/>
              <a:defRPr sz="1900">
                <a:solidFill>
                  <a:schemeClr val="dk2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4pPr>
            <a:lvl5pPr marL="2286000" lvl="4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Comfortaa Medium"/>
              <a:buChar char="○"/>
              <a:defRPr sz="1900">
                <a:solidFill>
                  <a:schemeClr val="dk2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5pPr>
            <a:lvl6pPr marL="2743200" lvl="5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Comfortaa Medium"/>
              <a:buChar char="■"/>
              <a:defRPr sz="1900">
                <a:solidFill>
                  <a:schemeClr val="dk2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6pPr>
            <a:lvl7pPr marL="3200400" lvl="6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Comfortaa Medium"/>
              <a:buChar char="●"/>
              <a:defRPr sz="1900">
                <a:solidFill>
                  <a:schemeClr val="dk2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7pPr>
            <a:lvl8pPr marL="3657600" lvl="7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Comfortaa Medium"/>
              <a:buChar char="○"/>
              <a:defRPr sz="1900">
                <a:solidFill>
                  <a:schemeClr val="dk2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8pPr>
            <a:lvl9pPr marL="4114800" lvl="8" indent="-34925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Font typeface="Comfortaa Medium"/>
              <a:buChar char="■"/>
              <a:defRPr sz="1900">
                <a:solidFill>
                  <a:schemeClr val="dk2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  <p:sp>
        <p:nvSpPr>
          <p:cNvPr id="11" name="Google Shape;11;p1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dk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126409162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  <p:sldLayoutId id="2147483865" r:id="rId12"/>
    <p:sldLayoutId id="2147483866" r:id="rId13"/>
    <p:sldLayoutId id="2147483867" r:id="rId14"/>
    <p:sldLayoutId id="2147483868" r:id="rId15"/>
    <p:sldLayoutId id="2147483869" r:id="rId16"/>
    <p:sldLayoutId id="2147483870" r:id="rId17"/>
    <p:sldLayoutId id="2147483871" r:id="rId18"/>
    <p:sldLayoutId id="2147483872" r:id="rId19"/>
    <p:sldLayoutId id="2147483873" r:id="rId20"/>
    <p:sldLayoutId id="2147483874" r:id="rId2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oogle Shape;6;p1"/>
          <p:cNvGraphicFramePr/>
          <p:nvPr/>
        </p:nvGraphicFramePr>
        <p:xfrm>
          <a:off x="0" y="-7"/>
          <a:ext cx="12192000" cy="68580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40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26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27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28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29"/>
                    </a:ext>
                  </a:extLst>
                </a:gridCol>
              </a:tblGrid>
              <a:tr h="426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6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6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6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6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6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6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6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6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26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26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26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26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26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426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pic>
        <p:nvPicPr>
          <p:cNvPr id="7" name="Google Shape;7;p1"/>
          <p:cNvPicPr preferRelativeResize="0"/>
          <p:nvPr/>
        </p:nvPicPr>
        <p:blipFill rotWithShape="1">
          <a:blip r:embed="rId23">
            <a:alphaModFix amt="50000"/>
          </a:blip>
          <a:srcRect/>
          <a:stretch/>
        </p:blipFill>
        <p:spPr>
          <a:xfrm>
            <a:off x="-50" y="8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Patrick Hand"/>
              <a:buNone/>
              <a:defRPr sz="4000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Comfortaa Medium"/>
              <a:buChar char="●"/>
              <a:defRPr sz="1900">
                <a:solidFill>
                  <a:schemeClr val="dk2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1pPr>
            <a:lvl2pPr marL="914400" lvl="1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Comfortaa Medium"/>
              <a:buChar char="○"/>
              <a:defRPr sz="1900">
                <a:solidFill>
                  <a:schemeClr val="dk2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2pPr>
            <a:lvl3pPr marL="1371600" lvl="2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Comfortaa Medium"/>
              <a:buChar char="■"/>
              <a:defRPr sz="1900">
                <a:solidFill>
                  <a:schemeClr val="dk2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3pPr>
            <a:lvl4pPr marL="1828800" lvl="3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Comfortaa Medium"/>
              <a:buChar char="●"/>
              <a:defRPr sz="1900">
                <a:solidFill>
                  <a:schemeClr val="dk2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4pPr>
            <a:lvl5pPr marL="2286000" lvl="4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Comfortaa Medium"/>
              <a:buChar char="○"/>
              <a:defRPr sz="1900">
                <a:solidFill>
                  <a:schemeClr val="dk2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5pPr>
            <a:lvl6pPr marL="2743200" lvl="5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Comfortaa Medium"/>
              <a:buChar char="■"/>
              <a:defRPr sz="1900">
                <a:solidFill>
                  <a:schemeClr val="dk2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6pPr>
            <a:lvl7pPr marL="3200400" lvl="6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Comfortaa Medium"/>
              <a:buChar char="●"/>
              <a:defRPr sz="1900">
                <a:solidFill>
                  <a:schemeClr val="dk2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7pPr>
            <a:lvl8pPr marL="3657600" lvl="7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Comfortaa Medium"/>
              <a:buChar char="○"/>
              <a:defRPr sz="1900">
                <a:solidFill>
                  <a:schemeClr val="dk2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8pPr>
            <a:lvl9pPr marL="4114800" lvl="8" indent="-34925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Font typeface="Comfortaa Medium"/>
              <a:buChar char="■"/>
              <a:defRPr sz="1900">
                <a:solidFill>
                  <a:schemeClr val="dk2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  <p:sp>
        <p:nvSpPr>
          <p:cNvPr id="11" name="Google Shape;11;p1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dk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126409162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  <p:sldLayoutId id="2147483672" r:id="rId17"/>
    <p:sldLayoutId id="2147483673" r:id="rId18"/>
    <p:sldLayoutId id="2147483674" r:id="rId19"/>
    <p:sldLayoutId id="2147483675" r:id="rId20"/>
    <p:sldLayoutId id="2147483676" r:id="rId2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oogle Shape;6;p1"/>
          <p:cNvGraphicFramePr/>
          <p:nvPr/>
        </p:nvGraphicFramePr>
        <p:xfrm>
          <a:off x="0" y="-7"/>
          <a:ext cx="12192000" cy="68580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40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26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27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28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29"/>
                    </a:ext>
                  </a:extLst>
                </a:gridCol>
              </a:tblGrid>
              <a:tr h="426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6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6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6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6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6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6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6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6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26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26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26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26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26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426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pic>
        <p:nvPicPr>
          <p:cNvPr id="7" name="Google Shape;7;p1"/>
          <p:cNvPicPr preferRelativeResize="0"/>
          <p:nvPr/>
        </p:nvPicPr>
        <p:blipFill rotWithShape="1">
          <a:blip r:embed="rId23">
            <a:alphaModFix amt="50000"/>
          </a:blip>
          <a:srcRect/>
          <a:stretch/>
        </p:blipFill>
        <p:spPr>
          <a:xfrm>
            <a:off x="-50" y="8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Patrick Hand"/>
              <a:buNone/>
              <a:defRPr sz="4000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Comfortaa Medium"/>
              <a:buChar char="●"/>
              <a:defRPr sz="1900">
                <a:solidFill>
                  <a:schemeClr val="dk2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1pPr>
            <a:lvl2pPr marL="914400" lvl="1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Comfortaa Medium"/>
              <a:buChar char="○"/>
              <a:defRPr sz="1900">
                <a:solidFill>
                  <a:schemeClr val="dk2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2pPr>
            <a:lvl3pPr marL="1371600" lvl="2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Comfortaa Medium"/>
              <a:buChar char="■"/>
              <a:defRPr sz="1900">
                <a:solidFill>
                  <a:schemeClr val="dk2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3pPr>
            <a:lvl4pPr marL="1828800" lvl="3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Comfortaa Medium"/>
              <a:buChar char="●"/>
              <a:defRPr sz="1900">
                <a:solidFill>
                  <a:schemeClr val="dk2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4pPr>
            <a:lvl5pPr marL="2286000" lvl="4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Comfortaa Medium"/>
              <a:buChar char="○"/>
              <a:defRPr sz="1900">
                <a:solidFill>
                  <a:schemeClr val="dk2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5pPr>
            <a:lvl6pPr marL="2743200" lvl="5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Comfortaa Medium"/>
              <a:buChar char="■"/>
              <a:defRPr sz="1900">
                <a:solidFill>
                  <a:schemeClr val="dk2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6pPr>
            <a:lvl7pPr marL="3200400" lvl="6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Comfortaa Medium"/>
              <a:buChar char="●"/>
              <a:defRPr sz="1900">
                <a:solidFill>
                  <a:schemeClr val="dk2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7pPr>
            <a:lvl8pPr marL="3657600" lvl="7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Comfortaa Medium"/>
              <a:buChar char="○"/>
              <a:defRPr sz="1900">
                <a:solidFill>
                  <a:schemeClr val="dk2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8pPr>
            <a:lvl9pPr marL="4114800" lvl="8" indent="-34925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Font typeface="Comfortaa Medium"/>
              <a:buChar char="■"/>
              <a:defRPr sz="1900">
                <a:solidFill>
                  <a:schemeClr val="dk2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  <p:sp>
        <p:nvSpPr>
          <p:cNvPr id="11" name="Google Shape;11;p1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dk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126409162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  <p:sldLayoutId id="2147483695" r:id="rId18"/>
    <p:sldLayoutId id="2147483696" r:id="rId19"/>
    <p:sldLayoutId id="2147483697" r:id="rId20"/>
    <p:sldLayoutId id="2147483698" r:id="rId2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oogle Shape;6;p1"/>
          <p:cNvGraphicFramePr/>
          <p:nvPr/>
        </p:nvGraphicFramePr>
        <p:xfrm>
          <a:off x="0" y="-7"/>
          <a:ext cx="12192000" cy="68580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40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26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27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28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29"/>
                    </a:ext>
                  </a:extLst>
                </a:gridCol>
              </a:tblGrid>
              <a:tr h="426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6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6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6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6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6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6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6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6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26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26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26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26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26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426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pic>
        <p:nvPicPr>
          <p:cNvPr id="7" name="Google Shape;7;p1"/>
          <p:cNvPicPr preferRelativeResize="0"/>
          <p:nvPr/>
        </p:nvPicPr>
        <p:blipFill rotWithShape="1">
          <a:blip r:embed="rId23">
            <a:alphaModFix amt="50000"/>
          </a:blip>
          <a:srcRect/>
          <a:stretch/>
        </p:blipFill>
        <p:spPr>
          <a:xfrm>
            <a:off x="-50" y="8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Patrick Hand"/>
              <a:buNone/>
              <a:defRPr sz="4000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Comfortaa Medium"/>
              <a:buChar char="●"/>
              <a:defRPr sz="1900">
                <a:solidFill>
                  <a:schemeClr val="dk2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1pPr>
            <a:lvl2pPr marL="914400" lvl="1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Comfortaa Medium"/>
              <a:buChar char="○"/>
              <a:defRPr sz="1900">
                <a:solidFill>
                  <a:schemeClr val="dk2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2pPr>
            <a:lvl3pPr marL="1371600" lvl="2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Comfortaa Medium"/>
              <a:buChar char="■"/>
              <a:defRPr sz="1900">
                <a:solidFill>
                  <a:schemeClr val="dk2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3pPr>
            <a:lvl4pPr marL="1828800" lvl="3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Comfortaa Medium"/>
              <a:buChar char="●"/>
              <a:defRPr sz="1900">
                <a:solidFill>
                  <a:schemeClr val="dk2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4pPr>
            <a:lvl5pPr marL="2286000" lvl="4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Comfortaa Medium"/>
              <a:buChar char="○"/>
              <a:defRPr sz="1900">
                <a:solidFill>
                  <a:schemeClr val="dk2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5pPr>
            <a:lvl6pPr marL="2743200" lvl="5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Comfortaa Medium"/>
              <a:buChar char="■"/>
              <a:defRPr sz="1900">
                <a:solidFill>
                  <a:schemeClr val="dk2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6pPr>
            <a:lvl7pPr marL="3200400" lvl="6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Comfortaa Medium"/>
              <a:buChar char="●"/>
              <a:defRPr sz="1900">
                <a:solidFill>
                  <a:schemeClr val="dk2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7pPr>
            <a:lvl8pPr marL="3657600" lvl="7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Comfortaa Medium"/>
              <a:buChar char="○"/>
              <a:defRPr sz="1900">
                <a:solidFill>
                  <a:schemeClr val="dk2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8pPr>
            <a:lvl9pPr marL="4114800" lvl="8" indent="-34925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Font typeface="Comfortaa Medium"/>
              <a:buChar char="■"/>
              <a:defRPr sz="1900">
                <a:solidFill>
                  <a:schemeClr val="dk2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  <p:sp>
        <p:nvSpPr>
          <p:cNvPr id="11" name="Google Shape;11;p1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dk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126409162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  <p:sldLayoutId id="2147483716" r:id="rId17"/>
    <p:sldLayoutId id="2147483717" r:id="rId18"/>
    <p:sldLayoutId id="2147483718" r:id="rId19"/>
    <p:sldLayoutId id="2147483719" r:id="rId20"/>
    <p:sldLayoutId id="2147483720" r:id="rId2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oogle Shape;6;p1"/>
          <p:cNvGraphicFramePr/>
          <p:nvPr/>
        </p:nvGraphicFramePr>
        <p:xfrm>
          <a:off x="0" y="-7"/>
          <a:ext cx="12192000" cy="68580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40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26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27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28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29"/>
                    </a:ext>
                  </a:extLst>
                </a:gridCol>
              </a:tblGrid>
              <a:tr h="426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6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6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6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6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6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6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6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6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26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26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26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26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26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426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pic>
        <p:nvPicPr>
          <p:cNvPr id="7" name="Google Shape;7;p1"/>
          <p:cNvPicPr preferRelativeResize="0"/>
          <p:nvPr/>
        </p:nvPicPr>
        <p:blipFill rotWithShape="1">
          <a:blip r:embed="rId23">
            <a:alphaModFix amt="50000"/>
          </a:blip>
          <a:srcRect/>
          <a:stretch/>
        </p:blipFill>
        <p:spPr>
          <a:xfrm>
            <a:off x="-50" y="8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Patrick Hand"/>
              <a:buNone/>
              <a:defRPr sz="4000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Comfortaa Medium"/>
              <a:buChar char="●"/>
              <a:defRPr sz="1900">
                <a:solidFill>
                  <a:schemeClr val="dk2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1pPr>
            <a:lvl2pPr marL="914400" lvl="1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Comfortaa Medium"/>
              <a:buChar char="○"/>
              <a:defRPr sz="1900">
                <a:solidFill>
                  <a:schemeClr val="dk2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2pPr>
            <a:lvl3pPr marL="1371600" lvl="2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Comfortaa Medium"/>
              <a:buChar char="■"/>
              <a:defRPr sz="1900">
                <a:solidFill>
                  <a:schemeClr val="dk2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3pPr>
            <a:lvl4pPr marL="1828800" lvl="3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Comfortaa Medium"/>
              <a:buChar char="●"/>
              <a:defRPr sz="1900">
                <a:solidFill>
                  <a:schemeClr val="dk2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4pPr>
            <a:lvl5pPr marL="2286000" lvl="4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Comfortaa Medium"/>
              <a:buChar char="○"/>
              <a:defRPr sz="1900">
                <a:solidFill>
                  <a:schemeClr val="dk2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5pPr>
            <a:lvl6pPr marL="2743200" lvl="5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Comfortaa Medium"/>
              <a:buChar char="■"/>
              <a:defRPr sz="1900">
                <a:solidFill>
                  <a:schemeClr val="dk2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6pPr>
            <a:lvl7pPr marL="3200400" lvl="6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Comfortaa Medium"/>
              <a:buChar char="●"/>
              <a:defRPr sz="1900">
                <a:solidFill>
                  <a:schemeClr val="dk2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7pPr>
            <a:lvl8pPr marL="3657600" lvl="7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Comfortaa Medium"/>
              <a:buChar char="○"/>
              <a:defRPr sz="1900">
                <a:solidFill>
                  <a:schemeClr val="dk2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8pPr>
            <a:lvl9pPr marL="4114800" lvl="8" indent="-34925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Font typeface="Comfortaa Medium"/>
              <a:buChar char="■"/>
              <a:defRPr sz="1900">
                <a:solidFill>
                  <a:schemeClr val="dk2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  <p:sp>
        <p:nvSpPr>
          <p:cNvPr id="11" name="Google Shape;11;p1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dk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126409162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  <p:sldLayoutId id="2147483735" r:id="rId14"/>
    <p:sldLayoutId id="2147483736" r:id="rId15"/>
    <p:sldLayoutId id="2147483737" r:id="rId16"/>
    <p:sldLayoutId id="2147483738" r:id="rId17"/>
    <p:sldLayoutId id="2147483739" r:id="rId18"/>
    <p:sldLayoutId id="2147483740" r:id="rId19"/>
    <p:sldLayoutId id="2147483741" r:id="rId20"/>
    <p:sldLayoutId id="2147483742" r:id="rId2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oogle Shape;6;p1"/>
          <p:cNvGraphicFramePr/>
          <p:nvPr/>
        </p:nvGraphicFramePr>
        <p:xfrm>
          <a:off x="0" y="-7"/>
          <a:ext cx="12192000" cy="68580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40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26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27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28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29"/>
                    </a:ext>
                  </a:extLst>
                </a:gridCol>
              </a:tblGrid>
              <a:tr h="426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6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6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6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6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6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6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6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6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26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26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26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26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26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426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pic>
        <p:nvPicPr>
          <p:cNvPr id="7" name="Google Shape;7;p1"/>
          <p:cNvPicPr preferRelativeResize="0"/>
          <p:nvPr/>
        </p:nvPicPr>
        <p:blipFill rotWithShape="1">
          <a:blip r:embed="rId23">
            <a:alphaModFix amt="50000"/>
          </a:blip>
          <a:srcRect/>
          <a:stretch/>
        </p:blipFill>
        <p:spPr>
          <a:xfrm>
            <a:off x="-50" y="8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Patrick Hand"/>
              <a:buNone/>
              <a:defRPr sz="4000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Comfortaa Medium"/>
              <a:buChar char="●"/>
              <a:defRPr sz="1900">
                <a:solidFill>
                  <a:schemeClr val="dk2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1pPr>
            <a:lvl2pPr marL="914400" lvl="1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Comfortaa Medium"/>
              <a:buChar char="○"/>
              <a:defRPr sz="1900">
                <a:solidFill>
                  <a:schemeClr val="dk2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2pPr>
            <a:lvl3pPr marL="1371600" lvl="2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Comfortaa Medium"/>
              <a:buChar char="■"/>
              <a:defRPr sz="1900">
                <a:solidFill>
                  <a:schemeClr val="dk2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3pPr>
            <a:lvl4pPr marL="1828800" lvl="3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Comfortaa Medium"/>
              <a:buChar char="●"/>
              <a:defRPr sz="1900">
                <a:solidFill>
                  <a:schemeClr val="dk2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4pPr>
            <a:lvl5pPr marL="2286000" lvl="4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Comfortaa Medium"/>
              <a:buChar char="○"/>
              <a:defRPr sz="1900">
                <a:solidFill>
                  <a:schemeClr val="dk2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5pPr>
            <a:lvl6pPr marL="2743200" lvl="5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Comfortaa Medium"/>
              <a:buChar char="■"/>
              <a:defRPr sz="1900">
                <a:solidFill>
                  <a:schemeClr val="dk2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6pPr>
            <a:lvl7pPr marL="3200400" lvl="6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Comfortaa Medium"/>
              <a:buChar char="●"/>
              <a:defRPr sz="1900">
                <a:solidFill>
                  <a:schemeClr val="dk2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7pPr>
            <a:lvl8pPr marL="3657600" lvl="7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Comfortaa Medium"/>
              <a:buChar char="○"/>
              <a:defRPr sz="1900">
                <a:solidFill>
                  <a:schemeClr val="dk2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8pPr>
            <a:lvl9pPr marL="4114800" lvl="8" indent="-34925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Font typeface="Comfortaa Medium"/>
              <a:buChar char="■"/>
              <a:defRPr sz="1900">
                <a:solidFill>
                  <a:schemeClr val="dk2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  <p:sp>
        <p:nvSpPr>
          <p:cNvPr id="11" name="Google Shape;11;p1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dk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126409162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  <p:sldLayoutId id="2147483757" r:id="rId14"/>
    <p:sldLayoutId id="2147483758" r:id="rId15"/>
    <p:sldLayoutId id="2147483759" r:id="rId16"/>
    <p:sldLayoutId id="2147483760" r:id="rId17"/>
    <p:sldLayoutId id="2147483761" r:id="rId18"/>
    <p:sldLayoutId id="2147483762" r:id="rId19"/>
    <p:sldLayoutId id="2147483763" r:id="rId20"/>
    <p:sldLayoutId id="2147483764" r:id="rId2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oogle Shape;6;p1"/>
          <p:cNvGraphicFramePr/>
          <p:nvPr/>
        </p:nvGraphicFramePr>
        <p:xfrm>
          <a:off x="0" y="-7"/>
          <a:ext cx="12192000" cy="68580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40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26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27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28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29"/>
                    </a:ext>
                  </a:extLst>
                </a:gridCol>
              </a:tblGrid>
              <a:tr h="426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6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6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6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6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6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6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6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6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26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26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26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26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26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426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pic>
        <p:nvPicPr>
          <p:cNvPr id="7" name="Google Shape;7;p1"/>
          <p:cNvPicPr preferRelativeResize="0"/>
          <p:nvPr/>
        </p:nvPicPr>
        <p:blipFill rotWithShape="1">
          <a:blip r:embed="rId23">
            <a:alphaModFix amt="50000"/>
          </a:blip>
          <a:srcRect/>
          <a:stretch/>
        </p:blipFill>
        <p:spPr>
          <a:xfrm>
            <a:off x="-50" y="8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Patrick Hand"/>
              <a:buNone/>
              <a:defRPr sz="4000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Comfortaa Medium"/>
              <a:buChar char="●"/>
              <a:defRPr sz="1900">
                <a:solidFill>
                  <a:schemeClr val="dk2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1pPr>
            <a:lvl2pPr marL="914400" lvl="1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Comfortaa Medium"/>
              <a:buChar char="○"/>
              <a:defRPr sz="1900">
                <a:solidFill>
                  <a:schemeClr val="dk2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2pPr>
            <a:lvl3pPr marL="1371600" lvl="2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Comfortaa Medium"/>
              <a:buChar char="■"/>
              <a:defRPr sz="1900">
                <a:solidFill>
                  <a:schemeClr val="dk2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3pPr>
            <a:lvl4pPr marL="1828800" lvl="3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Comfortaa Medium"/>
              <a:buChar char="●"/>
              <a:defRPr sz="1900">
                <a:solidFill>
                  <a:schemeClr val="dk2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4pPr>
            <a:lvl5pPr marL="2286000" lvl="4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Comfortaa Medium"/>
              <a:buChar char="○"/>
              <a:defRPr sz="1900">
                <a:solidFill>
                  <a:schemeClr val="dk2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5pPr>
            <a:lvl6pPr marL="2743200" lvl="5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Comfortaa Medium"/>
              <a:buChar char="■"/>
              <a:defRPr sz="1900">
                <a:solidFill>
                  <a:schemeClr val="dk2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6pPr>
            <a:lvl7pPr marL="3200400" lvl="6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Comfortaa Medium"/>
              <a:buChar char="●"/>
              <a:defRPr sz="1900">
                <a:solidFill>
                  <a:schemeClr val="dk2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7pPr>
            <a:lvl8pPr marL="3657600" lvl="7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Comfortaa Medium"/>
              <a:buChar char="○"/>
              <a:defRPr sz="1900">
                <a:solidFill>
                  <a:schemeClr val="dk2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8pPr>
            <a:lvl9pPr marL="4114800" lvl="8" indent="-34925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Font typeface="Comfortaa Medium"/>
              <a:buChar char="■"/>
              <a:defRPr sz="1900">
                <a:solidFill>
                  <a:schemeClr val="dk2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  <p:sp>
        <p:nvSpPr>
          <p:cNvPr id="11" name="Google Shape;11;p1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dk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126409162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  <p:sldLayoutId id="2147483778" r:id="rId13"/>
    <p:sldLayoutId id="2147483779" r:id="rId14"/>
    <p:sldLayoutId id="2147483780" r:id="rId15"/>
    <p:sldLayoutId id="2147483781" r:id="rId16"/>
    <p:sldLayoutId id="2147483782" r:id="rId17"/>
    <p:sldLayoutId id="2147483783" r:id="rId18"/>
    <p:sldLayoutId id="2147483784" r:id="rId19"/>
    <p:sldLayoutId id="2147483785" r:id="rId20"/>
    <p:sldLayoutId id="2147483786" r:id="rId2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oogle Shape;6;p1"/>
          <p:cNvGraphicFramePr/>
          <p:nvPr/>
        </p:nvGraphicFramePr>
        <p:xfrm>
          <a:off x="0" y="-7"/>
          <a:ext cx="12192000" cy="68580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40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26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27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28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29"/>
                    </a:ext>
                  </a:extLst>
                </a:gridCol>
              </a:tblGrid>
              <a:tr h="426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6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6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6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6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6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6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6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6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26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26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26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26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26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426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pic>
        <p:nvPicPr>
          <p:cNvPr id="7" name="Google Shape;7;p1"/>
          <p:cNvPicPr preferRelativeResize="0"/>
          <p:nvPr/>
        </p:nvPicPr>
        <p:blipFill rotWithShape="1">
          <a:blip r:embed="rId23">
            <a:alphaModFix amt="50000"/>
          </a:blip>
          <a:srcRect/>
          <a:stretch/>
        </p:blipFill>
        <p:spPr>
          <a:xfrm>
            <a:off x="-50" y="8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Patrick Hand"/>
              <a:buNone/>
              <a:defRPr sz="4000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Comfortaa Medium"/>
              <a:buChar char="●"/>
              <a:defRPr sz="1900">
                <a:solidFill>
                  <a:schemeClr val="dk2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1pPr>
            <a:lvl2pPr marL="914400" lvl="1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Comfortaa Medium"/>
              <a:buChar char="○"/>
              <a:defRPr sz="1900">
                <a:solidFill>
                  <a:schemeClr val="dk2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2pPr>
            <a:lvl3pPr marL="1371600" lvl="2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Comfortaa Medium"/>
              <a:buChar char="■"/>
              <a:defRPr sz="1900">
                <a:solidFill>
                  <a:schemeClr val="dk2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3pPr>
            <a:lvl4pPr marL="1828800" lvl="3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Comfortaa Medium"/>
              <a:buChar char="●"/>
              <a:defRPr sz="1900">
                <a:solidFill>
                  <a:schemeClr val="dk2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4pPr>
            <a:lvl5pPr marL="2286000" lvl="4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Comfortaa Medium"/>
              <a:buChar char="○"/>
              <a:defRPr sz="1900">
                <a:solidFill>
                  <a:schemeClr val="dk2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5pPr>
            <a:lvl6pPr marL="2743200" lvl="5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Comfortaa Medium"/>
              <a:buChar char="■"/>
              <a:defRPr sz="1900">
                <a:solidFill>
                  <a:schemeClr val="dk2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6pPr>
            <a:lvl7pPr marL="3200400" lvl="6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Comfortaa Medium"/>
              <a:buChar char="●"/>
              <a:defRPr sz="1900">
                <a:solidFill>
                  <a:schemeClr val="dk2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7pPr>
            <a:lvl8pPr marL="3657600" lvl="7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Comfortaa Medium"/>
              <a:buChar char="○"/>
              <a:defRPr sz="1900">
                <a:solidFill>
                  <a:schemeClr val="dk2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8pPr>
            <a:lvl9pPr marL="4114800" lvl="8" indent="-34925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Font typeface="Comfortaa Medium"/>
              <a:buChar char="■"/>
              <a:defRPr sz="1900">
                <a:solidFill>
                  <a:schemeClr val="dk2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  <p:sp>
        <p:nvSpPr>
          <p:cNvPr id="11" name="Google Shape;11;p1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dk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126409162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  <p:sldLayoutId id="2147483799" r:id="rId12"/>
    <p:sldLayoutId id="2147483800" r:id="rId13"/>
    <p:sldLayoutId id="2147483801" r:id="rId14"/>
    <p:sldLayoutId id="2147483802" r:id="rId15"/>
    <p:sldLayoutId id="2147483803" r:id="rId16"/>
    <p:sldLayoutId id="2147483804" r:id="rId17"/>
    <p:sldLayoutId id="2147483805" r:id="rId18"/>
    <p:sldLayoutId id="2147483806" r:id="rId19"/>
    <p:sldLayoutId id="2147483807" r:id="rId20"/>
    <p:sldLayoutId id="2147483808" r:id="rId2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oogle Shape;6;p1"/>
          <p:cNvGraphicFramePr/>
          <p:nvPr/>
        </p:nvGraphicFramePr>
        <p:xfrm>
          <a:off x="0" y="-7"/>
          <a:ext cx="12192000" cy="68580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40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26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27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28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29"/>
                    </a:ext>
                  </a:extLst>
                </a:gridCol>
              </a:tblGrid>
              <a:tr h="426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6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6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6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6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6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6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6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6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26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26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26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26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26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426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/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pic>
        <p:nvPicPr>
          <p:cNvPr id="7" name="Google Shape;7;p1"/>
          <p:cNvPicPr preferRelativeResize="0"/>
          <p:nvPr/>
        </p:nvPicPr>
        <p:blipFill rotWithShape="1">
          <a:blip r:embed="rId23">
            <a:alphaModFix amt="50000"/>
          </a:blip>
          <a:srcRect/>
          <a:stretch/>
        </p:blipFill>
        <p:spPr>
          <a:xfrm>
            <a:off x="-50" y="8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Patrick Hand"/>
              <a:buNone/>
              <a:defRPr sz="4000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Comfortaa Medium"/>
              <a:buChar char="●"/>
              <a:defRPr sz="1900">
                <a:solidFill>
                  <a:schemeClr val="dk2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1pPr>
            <a:lvl2pPr marL="914400" lvl="1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Comfortaa Medium"/>
              <a:buChar char="○"/>
              <a:defRPr sz="1900">
                <a:solidFill>
                  <a:schemeClr val="dk2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2pPr>
            <a:lvl3pPr marL="1371600" lvl="2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Comfortaa Medium"/>
              <a:buChar char="■"/>
              <a:defRPr sz="1900">
                <a:solidFill>
                  <a:schemeClr val="dk2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3pPr>
            <a:lvl4pPr marL="1828800" lvl="3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Comfortaa Medium"/>
              <a:buChar char="●"/>
              <a:defRPr sz="1900">
                <a:solidFill>
                  <a:schemeClr val="dk2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4pPr>
            <a:lvl5pPr marL="2286000" lvl="4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Comfortaa Medium"/>
              <a:buChar char="○"/>
              <a:defRPr sz="1900">
                <a:solidFill>
                  <a:schemeClr val="dk2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5pPr>
            <a:lvl6pPr marL="2743200" lvl="5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Comfortaa Medium"/>
              <a:buChar char="■"/>
              <a:defRPr sz="1900">
                <a:solidFill>
                  <a:schemeClr val="dk2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6pPr>
            <a:lvl7pPr marL="3200400" lvl="6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Comfortaa Medium"/>
              <a:buChar char="●"/>
              <a:defRPr sz="1900">
                <a:solidFill>
                  <a:schemeClr val="dk2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7pPr>
            <a:lvl8pPr marL="3657600" lvl="7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Comfortaa Medium"/>
              <a:buChar char="○"/>
              <a:defRPr sz="1900">
                <a:solidFill>
                  <a:schemeClr val="dk2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8pPr>
            <a:lvl9pPr marL="4114800" lvl="8" indent="-34925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Font typeface="Comfortaa Medium"/>
              <a:buChar char="■"/>
              <a:defRPr sz="1900">
                <a:solidFill>
                  <a:schemeClr val="dk2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  <p:sp>
        <p:nvSpPr>
          <p:cNvPr id="11" name="Google Shape;11;p1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dk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126409162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  <p:sldLayoutId id="2147483821" r:id="rId12"/>
    <p:sldLayoutId id="2147483822" r:id="rId13"/>
    <p:sldLayoutId id="2147483823" r:id="rId14"/>
    <p:sldLayoutId id="2147483824" r:id="rId15"/>
    <p:sldLayoutId id="2147483825" r:id="rId16"/>
    <p:sldLayoutId id="2147483826" r:id="rId17"/>
    <p:sldLayoutId id="2147483827" r:id="rId18"/>
    <p:sldLayoutId id="2147483828" r:id="rId19"/>
    <p:sldLayoutId id="2147483829" r:id="rId20"/>
    <p:sldLayoutId id="2147483830" r:id="rId2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4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image" Target="../media/image31.png"/><Relationship Id="rId7" Type="http://schemas.openxmlformats.org/officeDocument/2006/relationships/image" Target="../media/image34.png"/><Relationship Id="rId12" Type="http://schemas.openxmlformats.org/officeDocument/2006/relationships/image" Target="../media/image39.sv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07.xml"/><Relationship Id="rId6" Type="http://schemas.openxmlformats.org/officeDocument/2006/relationships/image" Target="../media/image33.sv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svg"/><Relationship Id="rId4" Type="http://schemas.microsoft.com/office/2007/relationships/hdphoto" Target="../media/hdphoto2.wdp"/><Relationship Id="rId9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17/S0033291714000610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doi.org/10.1007/s00127-019-01819-2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0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1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2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3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DE02A2C4-BA18-AE36-A559-38B21180BB6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852" r="3894"/>
          <a:stretch/>
        </p:blipFill>
        <p:spPr>
          <a:xfrm>
            <a:off x="0" y="-83575"/>
            <a:ext cx="12192000" cy="7025149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53D09D4B-6E72-9E66-651C-4AA3783DEE8D}"/>
              </a:ext>
            </a:extLst>
          </p:cNvPr>
          <p:cNvSpPr/>
          <p:nvPr/>
        </p:nvSpPr>
        <p:spPr>
          <a:xfrm>
            <a:off x="0" y="1612490"/>
            <a:ext cx="9832258" cy="37067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2" name="Google Shape;72;p8"/>
          <p:cNvSpPr txBox="1">
            <a:spLocks noGrp="1"/>
          </p:cNvSpPr>
          <p:nvPr>
            <p:ph type="title"/>
          </p:nvPr>
        </p:nvSpPr>
        <p:spPr>
          <a:xfrm>
            <a:off x="220975" y="2037646"/>
            <a:ext cx="9100006" cy="2267812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dirty="0"/>
              <a:t>Wirkung von Neuroleptika auf Symptomatik und Kognitionen </a:t>
            </a:r>
            <a:endParaRPr sz="6600" dirty="0"/>
          </a:p>
        </p:txBody>
      </p:sp>
      <p:sp>
        <p:nvSpPr>
          <p:cNvPr id="73" name="Google Shape;73;p8"/>
          <p:cNvSpPr txBox="1">
            <a:spLocks noGrp="1"/>
          </p:cNvSpPr>
          <p:nvPr>
            <p:ph type="subTitle" idx="1"/>
          </p:nvPr>
        </p:nvSpPr>
        <p:spPr>
          <a:xfrm>
            <a:off x="220975" y="4415518"/>
            <a:ext cx="9204600" cy="490779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</a:t>
            </a:r>
            <a:r>
              <a:rPr lang="e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on Melissa Barth (melissa.barth@unifr.ch) und Döndü Tüzin (doendue.tuezin@unifr.ch)</a:t>
            </a:r>
            <a:endParaRPr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1316456F-B8FF-DF7C-D8EB-CAEF6513588E}"/>
              </a:ext>
            </a:extLst>
          </p:cNvPr>
          <p:cNvSpPr txBox="1"/>
          <p:nvPr/>
        </p:nvSpPr>
        <p:spPr>
          <a:xfrm>
            <a:off x="220976" y="4774220"/>
            <a:ext cx="60421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Barlow Condensed" panose="00000506000000000000" pitchFamily="2" charset="0"/>
              </a:rPr>
              <a:t> in Psychosen (Grundlagen und Intervention) HS 2022 am 06.12.22</a:t>
            </a:r>
            <a:endParaRPr lang="de-DE" sz="1600" dirty="0">
              <a:solidFill>
                <a:schemeClr val="tx1">
                  <a:lumMod val="75000"/>
                  <a:lumOff val="25000"/>
                </a:schemeClr>
              </a:solidFill>
              <a:latin typeface="Barlow Condensed" panose="00000506000000000000" pitchFamily="2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E508D876-C6F0-CF4B-81AF-1A42B9258B18}"/>
              </a:ext>
            </a:extLst>
          </p:cNvPr>
          <p:cNvSpPr txBox="1"/>
          <p:nvPr/>
        </p:nvSpPr>
        <p:spPr>
          <a:xfrm>
            <a:off x="2995448" y="1243345"/>
            <a:ext cx="6851698" cy="1458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  <a:buClr>
                <a:srgbClr val="434343"/>
              </a:buClr>
              <a:buSzPts val="1800"/>
              <a:buFont typeface="Comfortaa Medium"/>
              <a:buNone/>
              <a:tabLst/>
              <a:defRPr/>
            </a:pPr>
            <a:r>
              <a:rPr lang="de-DE" sz="2400" dirty="0">
                <a:solidFill>
                  <a:schemeClr val="tx1"/>
                </a:solidFill>
                <a:latin typeface="Comfortaa Medium"/>
                <a:cs typeface="Comfortaa Medium"/>
                <a:sym typeface="Comfortaa Medium"/>
              </a:rPr>
              <a:t>insgesamt</a:t>
            </a: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  <a:buClr>
                <a:srgbClr val="434343"/>
              </a:buClr>
              <a:buSzPts val="1800"/>
              <a:buFont typeface="Comfortaa Medium"/>
              <a:buNone/>
              <a:tabLst/>
              <a:defRPr/>
            </a:pPr>
            <a:r>
              <a:rPr lang="de-DE" sz="2400" b="1" dirty="0">
                <a:solidFill>
                  <a:schemeClr val="tx1"/>
                </a:solidFill>
                <a:latin typeface="Comfortaa Medium"/>
                <a:cs typeface="Comfortaa Medium"/>
                <a:sym typeface="Comfortaa Medium"/>
              </a:rPr>
              <a:t>139 Probanden rekrutiert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  <a:buClr>
                <a:srgbClr val="434343"/>
              </a:buClr>
              <a:buSzPts val="1800"/>
              <a:buFont typeface="Comfortaa Medium"/>
              <a:buNone/>
              <a:tabLst/>
              <a:defRPr/>
            </a:pPr>
            <a:endParaRPr kumimoji="0" lang="de-DE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fortaa Medium"/>
              <a:cs typeface="Comfortaa Medium"/>
              <a:sym typeface="Comfortaa Medium"/>
            </a:endParaRPr>
          </a:p>
        </p:txBody>
      </p:sp>
      <p:sp>
        <p:nvSpPr>
          <p:cNvPr id="16" name="Google Shape;266;p22">
            <a:extLst>
              <a:ext uri="{FF2B5EF4-FFF2-40B4-BE49-F238E27FC236}">
                <a16:creationId xmlns:a16="http://schemas.microsoft.com/office/drawing/2014/main" id="{E73564F8-A8AD-D44A-444B-BB07528B5734}"/>
              </a:ext>
            </a:extLst>
          </p:cNvPr>
          <p:cNvSpPr txBox="1">
            <a:spLocks/>
          </p:cNvSpPr>
          <p:nvPr/>
        </p:nvSpPr>
        <p:spPr>
          <a:xfrm>
            <a:off x="599768" y="386300"/>
            <a:ext cx="9827371" cy="11576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 sz="4000" b="0" i="0" u="none" strike="noStrike" cap="none">
                <a:solidFill>
                  <a:schemeClr val="dk1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ldrich"/>
              <a:buNone/>
              <a:tabLst/>
              <a:defRPr/>
            </a:pPr>
            <a:r>
              <a:rPr lang="de-DE" sz="6000" dirty="0">
                <a:solidFill>
                  <a:srgbClr val="000000"/>
                </a:solidFill>
              </a:rPr>
              <a:t>Studie</a:t>
            </a:r>
            <a:endParaRPr kumimoji="0" lang="de-DE" sz="6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rlow Condensed Medium"/>
              <a:sym typeface="Barlow Condensed Medium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CB18826-5192-4C09-9452-F0BE83456320}"/>
              </a:ext>
            </a:extLst>
          </p:cNvPr>
          <p:cNvSpPr txBox="1"/>
          <p:nvPr/>
        </p:nvSpPr>
        <p:spPr>
          <a:xfrm>
            <a:off x="561263" y="3429000"/>
            <a:ext cx="5917607" cy="12523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  <a:buClr>
                <a:srgbClr val="434343"/>
              </a:buClr>
              <a:buSzPts val="1400"/>
              <a:buFont typeface="Comfortaa Medium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fortaa Medium"/>
                <a:cs typeface="Comfortaa Medium"/>
                <a:sym typeface="Comfortaa Medium"/>
              </a:rPr>
              <a:t> </a:t>
            </a:r>
            <a:r>
              <a:rPr lang="en-US" sz="2000" b="1" dirty="0" err="1">
                <a:latin typeface="Comfortaa Medium"/>
                <a:cs typeface="Comfortaa Medium"/>
                <a:sym typeface="Comfortaa Medium"/>
              </a:rPr>
              <a:t>Patienten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fortaa Medium"/>
                <a:cs typeface="Comfortaa Medium"/>
                <a:sym typeface="Comfortaa Medium"/>
              </a:rPr>
              <a:t>gruppe</a:t>
            </a:r>
            <a:r>
              <a:rPr lang="en-US" sz="2000" b="1" dirty="0">
                <a:latin typeface="Comfortaa Medium"/>
                <a:cs typeface="Comfortaa Medium"/>
                <a:sym typeface="Comfortaa Medium"/>
              </a:rPr>
              <a:t> (N=70)</a:t>
            </a: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  <a:buClr>
                <a:srgbClr val="434343"/>
              </a:buClr>
              <a:buSzPts val="1400"/>
              <a:buFont typeface="Comfortaa Medium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fortaa Medium"/>
                <a:cs typeface="Comfortaa Medium"/>
                <a:sym typeface="Comfortaa Medium"/>
              </a:rPr>
              <a:t>Patienten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fortaa Medium"/>
                <a:cs typeface="Comfortaa Medium"/>
                <a:sym typeface="Comfortaa Medium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fortaa Medium"/>
                <a:cs typeface="Comfortaa Medium"/>
                <a:sym typeface="Comfortaa Medium"/>
              </a:rPr>
              <a:t>mit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fortaa Medium"/>
                <a:cs typeface="Comfortaa Medium"/>
                <a:sym typeface="Comfortaa Medium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fortaa Medium"/>
                <a:cs typeface="Comfortaa Medium"/>
                <a:sym typeface="Comfortaa Medium"/>
              </a:rPr>
              <a:t>Schizophrener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fortaa Medium"/>
                <a:cs typeface="Comfortaa Medium"/>
                <a:sym typeface="Comfortaa Medium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fortaa Medium"/>
                <a:cs typeface="Comfortaa Medium"/>
                <a:sym typeface="Comfortaa Medium"/>
              </a:rPr>
              <a:t>spektrumstörung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fortaa Medium"/>
              <a:cs typeface="Comfortaa Medium"/>
              <a:sym typeface="Comfortaa Medium"/>
            </a:endParaRP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  <a:buClr>
                <a:srgbClr val="434343"/>
              </a:buClr>
              <a:buSzPts val="1400"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fortaa Medium"/>
                <a:cs typeface="Comfortaa Medium"/>
                <a:sym typeface="Wingdings" panose="05000000000000000000" pitchFamily="2" charset="2"/>
              </a:rPr>
              <a:t>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fortaa Medium"/>
                <a:cs typeface="Comfortaa Medium"/>
                <a:sym typeface="Comfortaa Medium"/>
              </a:rPr>
              <a:t>61 SZ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fortaa Medium"/>
                <a:cs typeface="Comfortaa Medium"/>
                <a:sym typeface="Comfortaa Medium"/>
              </a:rPr>
              <a:t>&amp;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fortaa Medium"/>
                <a:cs typeface="Comfortaa Medium"/>
                <a:sym typeface="Comfortaa Medium"/>
              </a:rPr>
              <a:t>9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fortaa Medium"/>
                <a:cs typeface="Comfortaa Medium"/>
                <a:sym typeface="Comfortaa Medium"/>
              </a:rPr>
              <a:t>schizo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fortaa Medium"/>
                <a:cs typeface="Comfortaa Medium"/>
                <a:sym typeface="Comfortaa Medium"/>
              </a:rPr>
              <a:t>-affective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B5B7747D-226B-ED53-3998-CE980FFA20C2}"/>
              </a:ext>
            </a:extLst>
          </p:cNvPr>
          <p:cNvSpPr txBox="1"/>
          <p:nvPr/>
        </p:nvSpPr>
        <p:spPr>
          <a:xfrm>
            <a:off x="6593266" y="3429881"/>
            <a:ext cx="5206571" cy="12523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  <a:buClr>
                <a:srgbClr val="434343"/>
              </a:buClr>
              <a:buSzPts val="1400"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fortaa Medium"/>
                <a:cs typeface="Comfortaa Medium"/>
                <a:sym typeface="Wingdings" panose="05000000000000000000" pitchFamily="2" charset="2"/>
              </a:rPr>
              <a:t>Kontrollgruppe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fortaa Medium"/>
                <a:cs typeface="Comfortaa Medium"/>
                <a:sym typeface="Wingdings" panose="05000000000000000000" pitchFamily="2" charset="2"/>
              </a:rPr>
              <a:t> (N=69)</a:t>
            </a: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  <a:buClr>
                <a:srgbClr val="434343"/>
              </a:buClr>
              <a:buSzPts val="1400"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fortaa Medium"/>
                <a:cs typeface="Comfortaa Medium"/>
                <a:sym typeface="Wingdings" panose="05000000000000000000" pitchFamily="2" charset="2"/>
              </a:rPr>
              <a:t>Patienten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fortaa Medium"/>
                <a:cs typeface="Comfortaa Medium"/>
                <a:sym typeface="Wingdings" panose="05000000000000000000" pitchFamily="2" charset="2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fortaa Medium"/>
                <a:cs typeface="Comfortaa Medium"/>
                <a:sym typeface="Wingdings" panose="05000000000000000000" pitchFamily="2" charset="2"/>
              </a:rPr>
              <a:t>mit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fortaa Medium"/>
                <a:cs typeface="Comfortaa Medium"/>
                <a:sym typeface="Wingdings" panose="05000000000000000000" pitchFamily="2" charset="2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fortaa Medium"/>
                <a:cs typeface="Comfortaa Medium"/>
                <a:sym typeface="Wingdings" panose="05000000000000000000" pitchFamily="2" charset="2"/>
              </a:rPr>
              <a:t>stimmungsstörung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fortaa Medium"/>
                <a:cs typeface="Comfortaa Medium"/>
                <a:sym typeface="Wingdings" panose="05000000000000000000" pitchFamily="2" charset="2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  <a:buClr>
                <a:srgbClr val="434343"/>
              </a:buClr>
              <a:buSzPts val="1400"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fortaa Medium"/>
                <a:cs typeface="Comfortaa Medium"/>
                <a:sym typeface="Wingdings" panose="05000000000000000000" pitchFamily="2" charset="2"/>
              </a:rPr>
              <a:t>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fortaa Medium"/>
                <a:cs typeface="Comfortaa Medium"/>
                <a:sym typeface="Wingdings" panose="05000000000000000000" pitchFamily="2" charset="2"/>
              </a:rPr>
              <a:t>38 bipolar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fortaa Medium"/>
                <a:cs typeface="Comfortaa Medium"/>
                <a:sym typeface="Wingdings" panose="05000000000000000000" pitchFamily="2" charset="2"/>
              </a:rPr>
              <a:t>&amp;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fortaa Medium"/>
                <a:cs typeface="Comfortaa Medium"/>
                <a:sym typeface="Wingdings" panose="05000000000000000000" pitchFamily="2" charset="2"/>
              </a:rPr>
              <a:t>31 unipolar depressive</a:t>
            </a: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fortaa Medium"/>
                <a:cs typeface="Comfortaa Medium"/>
                <a:sym typeface="Wingdings" panose="05000000000000000000" pitchFamily="2" charset="2"/>
              </a:rPr>
              <a:t> 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CB173050-A289-946C-93AD-E5064518B5EC}"/>
              </a:ext>
            </a:extLst>
          </p:cNvPr>
          <p:cNvSpPr txBox="1"/>
          <p:nvPr/>
        </p:nvSpPr>
        <p:spPr>
          <a:xfrm>
            <a:off x="1210412" y="5219306"/>
            <a:ext cx="10421770" cy="1149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  <a:buClr>
                <a:srgbClr val="434343"/>
              </a:buClr>
              <a:buSzPts val="1400"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fortaa Medium"/>
                <a:cs typeface="Comfortaa Medium"/>
                <a:sym typeface="Comfortaa Medium"/>
              </a:rPr>
              <a:t>Durchschnittsalter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fortaa Medium"/>
                <a:cs typeface="Comfortaa Medium"/>
                <a:sym typeface="Comfortaa Medium"/>
              </a:rPr>
              <a:t> = 23 Jahre </a:t>
            </a:r>
          </a:p>
          <a:p>
            <a:pPr marR="0" lvl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  <a:buClr>
                <a:srgbClr val="434343"/>
              </a:buClr>
              <a:buSzPts val="1400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fortaa Medium"/>
                <a:cs typeface="Comfortaa Medium"/>
                <a:sym typeface="Comfortaa Medium"/>
              </a:rPr>
              <a:t>51%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fortaa Medium"/>
                <a:cs typeface="Comfortaa Medium"/>
                <a:sym typeface="Comfortaa Medium"/>
              </a:rPr>
              <a:t>Männer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fortaa Medium"/>
                <a:cs typeface="Comfortaa Medium"/>
                <a:sym typeface="Comfortaa Medium"/>
              </a:rPr>
              <a:t> &amp; 49% Frauen</a:t>
            </a:r>
          </a:p>
          <a:p>
            <a:pPr marR="0" lvl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  <a:buClr>
                <a:srgbClr val="434343"/>
              </a:buClr>
              <a:buSzPts val="1400"/>
              <a:tabLst/>
              <a:defRPr/>
            </a:pPr>
            <a:r>
              <a:rPr lang="en-US" sz="1800" dirty="0">
                <a:latin typeface="Comfortaa Medium"/>
                <a:cs typeface="Comfortaa Medium"/>
                <a:sym typeface="Comfortaa Medium"/>
              </a:rPr>
              <a:t>alle SZ </a:t>
            </a:r>
            <a:r>
              <a:rPr lang="en-US" sz="1800" dirty="0" err="1">
                <a:latin typeface="Comfortaa Medium"/>
                <a:cs typeface="Comfortaa Medium"/>
                <a:sym typeface="Comfortaa Medium"/>
              </a:rPr>
              <a:t>Probanden</a:t>
            </a:r>
            <a:r>
              <a:rPr lang="en-US" sz="1800" dirty="0">
                <a:latin typeface="Comfortaa Medium"/>
                <a:cs typeface="Comfortaa Medium"/>
                <a:sym typeface="Comfortaa Medium"/>
              </a:rPr>
              <a:t> </a:t>
            </a:r>
            <a:r>
              <a:rPr lang="en-US" sz="1800" dirty="0" err="1">
                <a:latin typeface="Comfortaa Medium"/>
                <a:cs typeface="Comfortaa Medium"/>
                <a:sym typeface="Comfortaa Medium"/>
              </a:rPr>
              <a:t>erfüllten</a:t>
            </a:r>
            <a:r>
              <a:rPr lang="en-US" sz="1800" dirty="0">
                <a:latin typeface="Comfortaa Medium"/>
                <a:cs typeface="Comfortaa Medium"/>
                <a:sym typeface="Comfortaa Medium"/>
              </a:rPr>
              <a:t> das “6-Monate minimum </a:t>
            </a:r>
            <a:r>
              <a:rPr lang="en-US" sz="1800" dirty="0" err="1">
                <a:latin typeface="Comfortaa Medium"/>
                <a:cs typeface="Comfortaa Medium"/>
                <a:sym typeface="Comfortaa Medium"/>
              </a:rPr>
              <a:t>Störung</a:t>
            </a:r>
            <a:r>
              <a:rPr lang="en-US" sz="1800" dirty="0">
                <a:latin typeface="Comfortaa Medium"/>
                <a:cs typeface="Comfortaa Medium"/>
                <a:sym typeface="Comfortaa Medium"/>
              </a:rPr>
              <a:t> </a:t>
            </a:r>
            <a:r>
              <a:rPr lang="en-US" sz="1800" dirty="0" err="1">
                <a:latin typeface="Comfortaa Medium"/>
                <a:cs typeface="Comfortaa Medium"/>
                <a:sym typeface="Comfortaa Medium"/>
              </a:rPr>
              <a:t>aufweisen</a:t>
            </a:r>
            <a:r>
              <a:rPr lang="en-US" sz="1800" dirty="0">
                <a:latin typeface="Comfortaa Medium"/>
                <a:cs typeface="Comfortaa Medium"/>
                <a:sym typeface="Comfortaa Medium"/>
              </a:rPr>
              <a:t>” </a:t>
            </a:r>
            <a:r>
              <a:rPr lang="en-US" sz="1800" dirty="0" err="1">
                <a:latin typeface="Comfortaa Medium"/>
                <a:cs typeface="Comfortaa Medium"/>
                <a:sym typeface="Comfortaa Medium"/>
              </a:rPr>
              <a:t>Kriterium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fortaa Medium"/>
              <a:cs typeface="Comfortaa Medium"/>
              <a:sym typeface="Comfortaa Medium"/>
            </a:endParaRPr>
          </a:p>
        </p:txBody>
      </p:sp>
      <p:pic>
        <p:nvPicPr>
          <p:cNvPr id="8" name="Grafik 7" descr="Pfeil nach rechts mit einfarbiger Füllung">
            <a:extLst>
              <a:ext uri="{FF2B5EF4-FFF2-40B4-BE49-F238E27FC236}">
                <a16:creationId xmlns:a16="http://schemas.microsoft.com/office/drawing/2014/main" id="{3875A3C7-C907-D9AB-4411-E60539E325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7965230">
            <a:off x="4510710" y="2118033"/>
            <a:ext cx="1176540" cy="1186463"/>
          </a:xfrm>
          <a:prstGeom prst="rect">
            <a:avLst/>
          </a:prstGeom>
        </p:spPr>
      </p:pic>
      <p:pic>
        <p:nvPicPr>
          <p:cNvPr id="10" name="Grafik 9" descr="Pfeil nach rechts mit einfarbiger Füllung">
            <a:extLst>
              <a:ext uri="{FF2B5EF4-FFF2-40B4-BE49-F238E27FC236}">
                <a16:creationId xmlns:a16="http://schemas.microsoft.com/office/drawing/2014/main" id="{955FCB44-A7FB-C9FC-F04A-359155C1A0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3921762" flipH="1" flipV="1">
            <a:off x="6910020" y="2139763"/>
            <a:ext cx="1191863" cy="1159421"/>
          </a:xfrm>
          <a:prstGeom prst="rect">
            <a:avLst/>
          </a:prstGeom>
        </p:spPr>
      </p:pic>
      <p:pic>
        <p:nvPicPr>
          <p:cNvPr id="13" name="Grafik 12" descr="Gruppe Silhouette">
            <a:extLst>
              <a:ext uri="{FF2B5EF4-FFF2-40B4-BE49-F238E27FC236}">
                <a16:creationId xmlns:a16="http://schemas.microsoft.com/office/drawing/2014/main" id="{71612650-BB36-3923-E976-2BFAD411F5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058461" y="2622732"/>
            <a:ext cx="914400" cy="914400"/>
          </a:xfrm>
          <a:prstGeom prst="rect">
            <a:avLst/>
          </a:prstGeom>
        </p:spPr>
      </p:pic>
      <p:pic>
        <p:nvPicPr>
          <p:cNvPr id="14" name="Grafik 13" descr="Gruppe Silhouette">
            <a:extLst>
              <a:ext uri="{FF2B5EF4-FFF2-40B4-BE49-F238E27FC236}">
                <a16:creationId xmlns:a16="http://schemas.microsoft.com/office/drawing/2014/main" id="{34E0D3B4-8E93-1B9E-B5FC-E9EFC197D8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712535" y="2608275"/>
            <a:ext cx="914400" cy="914400"/>
          </a:xfrm>
          <a:prstGeom prst="rect">
            <a:avLst/>
          </a:prstGeom>
        </p:spPr>
      </p:pic>
      <p:sp>
        <p:nvSpPr>
          <p:cNvPr id="15" name="Geschweifte Klammer links 14">
            <a:extLst>
              <a:ext uri="{FF2B5EF4-FFF2-40B4-BE49-F238E27FC236}">
                <a16:creationId xmlns:a16="http://schemas.microsoft.com/office/drawing/2014/main" id="{B790EF01-2FF3-AFDE-137A-9BDFF2C0FF57}"/>
              </a:ext>
            </a:extLst>
          </p:cNvPr>
          <p:cNvSpPr/>
          <p:nvPr/>
        </p:nvSpPr>
        <p:spPr>
          <a:xfrm rot="16200000">
            <a:off x="6077223" y="3303409"/>
            <a:ext cx="450258" cy="3381533"/>
          </a:xfrm>
          <a:prstGeom prst="leftBrac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8116D387-3648-54AA-E5B2-C70EB0805783}"/>
              </a:ext>
            </a:extLst>
          </p:cNvPr>
          <p:cNvSpPr txBox="1"/>
          <p:nvPr/>
        </p:nvSpPr>
        <p:spPr>
          <a:xfrm>
            <a:off x="10058399" y="29873"/>
            <a:ext cx="3461657" cy="317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Folie von Melissa Barth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4C300A67-A1F6-A2AF-C16A-45217CED2537}"/>
              </a:ext>
            </a:extLst>
          </p:cNvPr>
          <p:cNvSpPr txBox="1"/>
          <p:nvPr/>
        </p:nvSpPr>
        <p:spPr>
          <a:xfrm>
            <a:off x="10235680" y="6471700"/>
            <a:ext cx="1880118" cy="317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(</a:t>
            </a:r>
            <a:r>
              <a:rPr lang="de-DE" dirty="0" err="1"/>
              <a:t>Harrow</a:t>
            </a:r>
            <a:r>
              <a:rPr lang="de-DE" dirty="0"/>
              <a:t> et al., 2014)</a:t>
            </a:r>
          </a:p>
        </p:txBody>
      </p:sp>
    </p:spTree>
    <p:extLst>
      <p:ext uri="{BB962C8B-B14F-4D97-AF65-F5344CB8AC3E}">
        <p14:creationId xmlns:p14="http://schemas.microsoft.com/office/powerpoint/2010/main" val="1885935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E508D876-C6F0-CF4B-81AF-1A42B9258B18}"/>
              </a:ext>
            </a:extLst>
          </p:cNvPr>
          <p:cNvSpPr txBox="1"/>
          <p:nvPr/>
        </p:nvSpPr>
        <p:spPr>
          <a:xfrm>
            <a:off x="253699" y="1437325"/>
            <a:ext cx="4445761" cy="406021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  <a:buClr>
                <a:srgbClr val="434343"/>
              </a:buClr>
              <a:buSzPts val="1800"/>
              <a:buFont typeface="Comfortaa Medium"/>
              <a:buNone/>
              <a:tabLst/>
              <a:defRPr/>
            </a:pPr>
            <a:endParaRPr lang="en-US" dirty="0">
              <a:solidFill>
                <a:srgbClr val="434343"/>
              </a:solidFill>
              <a:latin typeface="Comfortaa Medium"/>
              <a:cs typeface="Comfortaa Medium"/>
              <a:sym typeface="Comfortaa Medium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  <a:buClr>
                <a:srgbClr val="434343"/>
              </a:buClr>
              <a:buSzPts val="1400"/>
              <a:buFont typeface="Comfortaa Medium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Comfortaa Medium"/>
              <a:cs typeface="Comfortaa Medium"/>
              <a:sym typeface="Comfortaa Medium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  <a:buClr>
                <a:srgbClr val="434343"/>
              </a:buClr>
              <a:buSzPts val="1400"/>
              <a:buFont typeface="Comfortaa Medium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Comfortaa Medium"/>
              <a:cs typeface="Comfortaa Medium"/>
              <a:sym typeface="Comfortaa Medium"/>
            </a:endParaRPr>
          </a:p>
          <a:p>
            <a:pPr algn="ctr">
              <a:lnSpc>
                <a:spcPct val="115000"/>
              </a:lnSpc>
              <a:spcAft>
                <a:spcPts val="2100"/>
              </a:spcAft>
              <a:buClr>
                <a:srgbClr val="434343"/>
              </a:buClr>
              <a:buSzPts val="1800"/>
              <a:defRPr/>
            </a:pPr>
            <a:r>
              <a:rPr kumimoji="0" lang="de-DE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fortaa Medium"/>
                <a:cs typeface="Comfortaa Medium"/>
                <a:sym typeface="Comfortaa Medium"/>
              </a:rPr>
              <a:t>Gruppe der SZ Probanden</a:t>
            </a:r>
            <a:r>
              <a:rPr lang="de-DE" sz="2000" b="1" dirty="0">
                <a:solidFill>
                  <a:schemeClr val="tx1"/>
                </a:solidFill>
                <a:latin typeface="Comfortaa Medium"/>
                <a:cs typeface="Comfortaa Medium"/>
                <a:sym typeface="Comfortaa Medium"/>
              </a:rPr>
              <a:t> </a:t>
            </a:r>
            <a:endParaRPr lang="de-DE" sz="2000" b="1" dirty="0">
              <a:solidFill>
                <a:schemeClr val="tx1"/>
              </a:solidFill>
              <a:latin typeface="Comfortaa Medium"/>
              <a:cs typeface="Comfortaa Medium"/>
            </a:endParaRP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rgbClr val="434343"/>
              </a:buClr>
              <a:buSzPts val="1800"/>
              <a:buFont typeface="Comfortaa Medium"/>
              <a:buNone/>
              <a:tabLst/>
              <a:defRPr/>
            </a:pPr>
            <a:r>
              <a:rPr kumimoji="0" lang="de-DE" sz="20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fortaa Medium"/>
                <a:cs typeface="Comfortaa Medium"/>
                <a:sym typeface="Comfortaa Medium"/>
              </a:rPr>
              <a:t>unterteilt in...</a:t>
            </a:r>
            <a:r>
              <a:rPr lang="de-DE" sz="2000" dirty="0">
                <a:solidFill>
                  <a:schemeClr val="tx1"/>
                </a:solidFill>
                <a:latin typeface="Comfortaa Medium"/>
                <a:cs typeface="Comfortaa Medium"/>
                <a:sym typeface="Comfortaa Medium"/>
              </a:rPr>
              <a:t> </a:t>
            </a:r>
            <a:endParaRPr lang="de-DE" sz="20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fortaa Medium"/>
              <a:cs typeface="Comfortaa Medium"/>
            </a:endParaRPr>
          </a:p>
          <a:p>
            <a:pPr marL="342900" marR="0" lvl="0" indent="-342900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rgbClr val="434343"/>
              </a:buClr>
              <a:buSzPts val="1800"/>
              <a:buFont typeface="Comfortaa Medium"/>
              <a:buAutoNum type="arabicPeriod"/>
              <a:tabLst/>
              <a:defRPr/>
            </a:pPr>
            <a:r>
              <a:rPr kumimoji="0" lang="de-DE" sz="1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fortaa Medium"/>
                <a:cs typeface="Comfortaa Medium"/>
                <a:sym typeface="Comfortaa Medium"/>
              </a:rPr>
              <a:t>Behandlung mit Neuroleptika</a:t>
            </a:r>
            <a:endParaRPr lang="de-DE" sz="1800" b="1" dirty="0">
              <a:solidFill>
                <a:schemeClr val="tx1"/>
              </a:solidFill>
              <a:latin typeface="Comfortaa Medium"/>
              <a:cs typeface="Comfortaa Medium"/>
            </a:endParaRPr>
          </a:p>
          <a:p>
            <a:pPr marL="342900" marR="0" lvl="0" indent="-342900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rgbClr val="434343"/>
              </a:buClr>
              <a:buSzPts val="1800"/>
              <a:buFont typeface="Comfortaa Medium"/>
              <a:buAutoNum type="arabicPeriod"/>
              <a:tabLst/>
              <a:defRPr/>
            </a:pPr>
            <a:r>
              <a:rPr kumimoji="0" lang="de-DE" sz="1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fortaa Medium"/>
                <a:cs typeface="Comfortaa Medium"/>
                <a:sym typeface="Comfortaa Medium"/>
              </a:rPr>
              <a:t>Behandlung mit anderer</a:t>
            </a:r>
            <a:r>
              <a:rPr lang="de-DE" sz="1800" b="1" dirty="0">
                <a:solidFill>
                  <a:schemeClr val="tx1"/>
                </a:solidFill>
                <a:latin typeface="Comfortaa Medium"/>
                <a:cs typeface="Comfortaa Medium"/>
                <a:sym typeface="Comfortaa Medium"/>
              </a:rPr>
              <a:t> Psychopharmaka</a:t>
            </a:r>
            <a:endParaRPr lang="de-DE" sz="1800" b="1" dirty="0">
              <a:solidFill>
                <a:schemeClr val="tx1"/>
              </a:solidFill>
              <a:latin typeface="Comfortaa Medium"/>
              <a:cs typeface="Comfortaa Medium"/>
            </a:endParaRPr>
          </a:p>
          <a:p>
            <a:pPr marL="342900" indent="-342900">
              <a:lnSpc>
                <a:spcPct val="115000"/>
              </a:lnSpc>
              <a:spcAft>
                <a:spcPts val="2100"/>
              </a:spcAft>
              <a:buClr>
                <a:srgbClr val="434343"/>
              </a:buClr>
              <a:buSzPts val="1800"/>
              <a:buFont typeface="Comfortaa Medium"/>
              <a:buAutoNum type="arabicPeriod"/>
              <a:defRPr/>
            </a:pPr>
            <a:r>
              <a:rPr kumimoji="0" lang="de-DE" sz="1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fortaa Medium"/>
                <a:cs typeface="Comfortaa Medium"/>
                <a:sym typeface="Comfortaa Medium"/>
              </a:rPr>
              <a:t>Behandlung ohne Medikamente</a:t>
            </a:r>
            <a:r>
              <a:rPr lang="de-DE" sz="1800" b="1" dirty="0">
                <a:solidFill>
                  <a:schemeClr val="tx1"/>
                </a:solidFill>
                <a:latin typeface="Comfortaa Medium"/>
                <a:cs typeface="Comfortaa Medium"/>
                <a:sym typeface="Comfortaa Medium"/>
              </a:rPr>
              <a:t> </a:t>
            </a:r>
            <a:endParaRPr lang="de-DE" sz="1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fortaa Medium"/>
              <a:cs typeface="Comfortaa Medium"/>
            </a:endParaRPr>
          </a:p>
        </p:txBody>
      </p:sp>
      <p:sp>
        <p:nvSpPr>
          <p:cNvPr id="16" name="Google Shape;266;p22">
            <a:extLst>
              <a:ext uri="{FF2B5EF4-FFF2-40B4-BE49-F238E27FC236}">
                <a16:creationId xmlns:a16="http://schemas.microsoft.com/office/drawing/2014/main" id="{E73564F8-A8AD-D44A-444B-BB07528B5734}"/>
              </a:ext>
            </a:extLst>
          </p:cNvPr>
          <p:cNvSpPr txBox="1">
            <a:spLocks/>
          </p:cNvSpPr>
          <p:nvPr/>
        </p:nvSpPr>
        <p:spPr>
          <a:xfrm>
            <a:off x="599768" y="390029"/>
            <a:ext cx="9827371" cy="11576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 sz="4000" b="0" i="0" u="none" strike="noStrike" cap="none">
                <a:solidFill>
                  <a:schemeClr val="dk1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ldrich"/>
              <a:buNone/>
              <a:tabLst/>
              <a:defRPr/>
            </a:pPr>
            <a:r>
              <a:rPr lang="de-DE" sz="6000" dirty="0">
                <a:solidFill>
                  <a:srgbClr val="000000"/>
                </a:solidFill>
              </a:rPr>
              <a:t>Studie</a:t>
            </a:r>
            <a:endParaRPr kumimoji="0" lang="de-DE" sz="6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rlow Condensed Medium"/>
              <a:sym typeface="Barlow Condensed Medium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C5FA9A0-0B5F-E008-C54A-D604965374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9460" y="724479"/>
            <a:ext cx="6892772" cy="5409042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556590B2-4BFB-247A-3BA3-0C210560704A}"/>
              </a:ext>
            </a:extLst>
          </p:cNvPr>
          <p:cNvSpPr txBox="1"/>
          <p:nvPr/>
        </p:nvSpPr>
        <p:spPr>
          <a:xfrm>
            <a:off x="10058399" y="29873"/>
            <a:ext cx="3461657" cy="317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Folie von Melissa Barth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91E39B26-9B83-00E5-A463-38BB2296702F}"/>
              </a:ext>
            </a:extLst>
          </p:cNvPr>
          <p:cNvSpPr txBox="1"/>
          <p:nvPr/>
        </p:nvSpPr>
        <p:spPr>
          <a:xfrm>
            <a:off x="10235680" y="6471700"/>
            <a:ext cx="1880118" cy="317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(</a:t>
            </a:r>
            <a:r>
              <a:rPr lang="de-DE" dirty="0" err="1"/>
              <a:t>Harrow</a:t>
            </a:r>
            <a:r>
              <a:rPr lang="de-DE" dirty="0"/>
              <a:t> et al., 2014)</a:t>
            </a:r>
          </a:p>
        </p:txBody>
      </p:sp>
    </p:spTree>
    <p:extLst>
      <p:ext uri="{BB962C8B-B14F-4D97-AF65-F5344CB8AC3E}">
        <p14:creationId xmlns:p14="http://schemas.microsoft.com/office/powerpoint/2010/main" val="31396256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E508D876-C6F0-CF4B-81AF-1A42B9258B18}"/>
              </a:ext>
            </a:extLst>
          </p:cNvPr>
          <p:cNvSpPr txBox="1"/>
          <p:nvPr/>
        </p:nvSpPr>
        <p:spPr>
          <a:xfrm>
            <a:off x="801905" y="1982386"/>
            <a:ext cx="11258715" cy="4719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  <a:buClr>
                <a:srgbClr val="434343"/>
              </a:buClr>
              <a:buSzPts val="1800"/>
              <a:buFont typeface="Comfortaa Medium"/>
              <a:buNone/>
              <a:tabLst/>
              <a:defRPr/>
            </a:pPr>
            <a:r>
              <a:rPr lang="de-DE" sz="2400" b="1" dirty="0">
                <a:solidFill>
                  <a:schemeClr val="tx1"/>
                </a:solidFill>
                <a:latin typeface="Comfortaa Medium"/>
                <a:cs typeface="Comfortaa Medium"/>
                <a:sym typeface="Comfortaa Medium"/>
              </a:rPr>
              <a:t>SADS (Endicott &amp; Spitzer, 1978)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  <a:buClr>
                <a:srgbClr val="434343"/>
              </a:buClr>
              <a:buSzPts val="1800"/>
              <a:buFont typeface="Comfortaa Medium"/>
              <a:buNone/>
              <a:tabLst/>
              <a:defRPr/>
            </a:pPr>
            <a:r>
              <a:rPr lang="de-DE" sz="2400" dirty="0" err="1">
                <a:solidFill>
                  <a:schemeClr val="tx1"/>
                </a:solidFill>
                <a:latin typeface="Comfortaa Medium"/>
                <a:cs typeface="Comfortaa Medium"/>
                <a:sym typeface="Comfortaa Medium"/>
              </a:rPr>
              <a:t>Standartisiertes</a:t>
            </a:r>
            <a:r>
              <a:rPr lang="de-DE" sz="2400" dirty="0">
                <a:solidFill>
                  <a:schemeClr val="tx1"/>
                </a:solidFill>
                <a:latin typeface="Comfortaa Medium"/>
                <a:cs typeface="Comfortaa Medium"/>
                <a:sym typeface="Comfortaa Medium"/>
              </a:rPr>
              <a:t> </a:t>
            </a:r>
            <a:r>
              <a:rPr lang="de-DE" sz="2400" dirty="0" err="1">
                <a:solidFill>
                  <a:schemeClr val="tx1"/>
                </a:solidFill>
                <a:latin typeface="Comfortaa Medium"/>
                <a:cs typeface="Comfortaa Medium"/>
                <a:sym typeface="Comfortaa Medium"/>
              </a:rPr>
              <a:t>sturkturiertes</a:t>
            </a:r>
            <a:r>
              <a:rPr lang="de-DE" sz="2400" dirty="0">
                <a:solidFill>
                  <a:schemeClr val="tx1"/>
                </a:solidFill>
                <a:latin typeface="Comfortaa Medium"/>
                <a:cs typeface="Comfortaa Medium"/>
                <a:sym typeface="Comfortaa Medium"/>
              </a:rPr>
              <a:t> Interview um verschiedene Symptome zu erfassen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  <a:buClr>
                <a:srgbClr val="434343"/>
              </a:buClr>
              <a:buSzPts val="1800"/>
              <a:buFont typeface="Comfortaa Medium"/>
              <a:buNone/>
              <a:tabLst/>
              <a:defRPr/>
            </a:pPr>
            <a:r>
              <a:rPr lang="de-DE" sz="2400" dirty="0">
                <a:solidFill>
                  <a:schemeClr val="tx1"/>
                </a:solidFill>
                <a:latin typeface="Comfortaa Medium"/>
                <a:cs typeface="Comfortaa Medium"/>
                <a:sym typeface="Comfortaa Medium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  <a:buClrTx/>
              <a:buSzPct val="120000"/>
              <a:buFont typeface="Wingdings" panose="05000000000000000000" pitchFamily="2" charset="2"/>
              <a:buChar char="à"/>
              <a:tabLst/>
              <a:defRPr/>
            </a:pPr>
            <a:r>
              <a:rPr lang="en-US" sz="2400" dirty="0">
                <a:solidFill>
                  <a:schemeClr val="tx1"/>
                </a:solidFill>
                <a:latin typeface="Comfortaa Medium"/>
                <a:cs typeface="Comfortaa Medium"/>
                <a:sym typeface="Comfortaa Medium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omfortaa Medium"/>
                <a:cs typeface="Comfortaa Medium"/>
                <a:sym typeface="Comfortaa Medium"/>
              </a:rPr>
              <a:t>Bewertung</a:t>
            </a:r>
            <a:r>
              <a:rPr lang="en-US" sz="2400" dirty="0">
                <a:solidFill>
                  <a:schemeClr val="tx1"/>
                </a:solidFill>
                <a:latin typeface="Comfortaa Medium"/>
                <a:cs typeface="Comfortaa Medium"/>
                <a:sym typeface="Comfortaa Medium"/>
              </a:rPr>
              <a:t> von 16 </a:t>
            </a:r>
            <a:r>
              <a:rPr lang="en-US" sz="2400" dirty="0" err="1">
                <a:solidFill>
                  <a:schemeClr val="tx1"/>
                </a:solidFill>
                <a:latin typeface="Comfortaa Medium"/>
                <a:cs typeface="Comfortaa Medium"/>
                <a:sym typeface="Comfortaa Medium"/>
              </a:rPr>
              <a:t>individuellen</a:t>
            </a:r>
            <a:r>
              <a:rPr lang="en-US" sz="2400" dirty="0">
                <a:solidFill>
                  <a:schemeClr val="tx1"/>
                </a:solidFill>
                <a:latin typeface="Comfortaa Medium"/>
                <a:cs typeface="Comfortaa Medium"/>
                <a:sym typeface="Comfortaa Medium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omfortaa Medium"/>
                <a:cs typeface="Comfortaa Medium"/>
                <a:sym typeface="Comfortaa Medium"/>
              </a:rPr>
              <a:t>Arten</a:t>
            </a:r>
            <a:r>
              <a:rPr lang="en-US" sz="2400" dirty="0">
                <a:solidFill>
                  <a:schemeClr val="tx1"/>
                </a:solidFill>
                <a:latin typeface="Comfortaa Medium"/>
                <a:cs typeface="Comfortaa Medium"/>
                <a:sym typeface="Comfortaa Medium"/>
              </a:rPr>
              <a:t> von </a:t>
            </a:r>
            <a:r>
              <a:rPr lang="en-US" sz="2400" dirty="0" err="1">
                <a:solidFill>
                  <a:schemeClr val="tx1"/>
                </a:solidFill>
                <a:latin typeface="Comfortaa Medium"/>
                <a:cs typeface="Comfortaa Medium"/>
                <a:sym typeface="Comfortaa Medium"/>
              </a:rPr>
              <a:t>Wahnvorstellungen</a:t>
            </a:r>
            <a:r>
              <a:rPr lang="en-US" sz="2400" dirty="0">
                <a:solidFill>
                  <a:schemeClr val="tx1"/>
                </a:solidFill>
                <a:latin typeface="Comfortaa Medium"/>
                <a:cs typeface="Comfortaa Medium"/>
                <a:sym typeface="Comfortaa Medium"/>
              </a:rPr>
              <a:t> und 4 </a:t>
            </a:r>
            <a:r>
              <a:rPr lang="en-US" sz="2400" dirty="0" err="1">
                <a:solidFill>
                  <a:schemeClr val="tx1"/>
                </a:solidFill>
                <a:latin typeface="Comfortaa Medium"/>
                <a:cs typeface="Comfortaa Medium"/>
                <a:sym typeface="Comfortaa Medium"/>
              </a:rPr>
              <a:t>verschiedenen</a:t>
            </a:r>
            <a:r>
              <a:rPr lang="en-US" sz="2400" dirty="0">
                <a:solidFill>
                  <a:schemeClr val="tx1"/>
                </a:solidFill>
                <a:latin typeface="Comfortaa Medium"/>
                <a:cs typeface="Comfortaa Medium"/>
                <a:sym typeface="Comfortaa Medium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omfortaa Medium"/>
                <a:cs typeface="Comfortaa Medium"/>
                <a:sym typeface="Comfortaa Medium"/>
              </a:rPr>
              <a:t>Arten</a:t>
            </a:r>
            <a:r>
              <a:rPr lang="en-US" sz="2400" dirty="0">
                <a:solidFill>
                  <a:schemeClr val="tx1"/>
                </a:solidFill>
                <a:latin typeface="Comfortaa Medium"/>
                <a:cs typeface="Comfortaa Medium"/>
                <a:sym typeface="Comfortaa Medium"/>
              </a:rPr>
              <a:t> von </a:t>
            </a:r>
            <a:r>
              <a:rPr lang="en-US" sz="2400" dirty="0" err="1">
                <a:solidFill>
                  <a:schemeClr val="tx1"/>
                </a:solidFill>
                <a:latin typeface="Comfortaa Medium"/>
                <a:cs typeface="Comfortaa Medium"/>
                <a:sym typeface="Comfortaa Medium"/>
              </a:rPr>
              <a:t>Halluzinationen</a:t>
            </a:r>
            <a:endParaRPr lang="en-US" sz="2400" dirty="0">
              <a:solidFill>
                <a:schemeClr val="tx1"/>
              </a:solidFill>
              <a:latin typeface="Comfortaa Medium"/>
              <a:cs typeface="Comfortaa Medium"/>
              <a:sym typeface="Comfortaa Medium"/>
            </a:endParaRPr>
          </a:p>
          <a:p>
            <a:pPr marR="0" lvl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  <a:buClrTx/>
              <a:buSzPct val="120000"/>
              <a:tabLst/>
              <a:defRPr/>
            </a:pPr>
            <a:endParaRPr lang="en-US" sz="2400" dirty="0">
              <a:solidFill>
                <a:schemeClr val="tx1"/>
              </a:solidFill>
              <a:latin typeface="Comfortaa Medium"/>
              <a:cs typeface="Comfortaa Medium"/>
              <a:sym typeface="Comfortaa Medium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  <a:buClrTx/>
              <a:buSzPct val="120000"/>
              <a:buFont typeface="Wingdings" panose="05000000000000000000" pitchFamily="2" charset="2"/>
              <a:buChar char="à"/>
              <a:tabLst/>
              <a:defRPr/>
            </a:pPr>
            <a:r>
              <a:rPr lang="en-US" sz="2400" dirty="0">
                <a:solidFill>
                  <a:schemeClr val="tx1"/>
                </a:solidFill>
                <a:latin typeface="Comfortaa Medium"/>
                <a:cs typeface="Comfortaa Medium"/>
                <a:sym typeface="Comfortaa Medium"/>
              </a:rPr>
              <a:t> Patient </a:t>
            </a:r>
            <a:r>
              <a:rPr lang="en-US" sz="2400" dirty="0" err="1">
                <a:solidFill>
                  <a:schemeClr val="tx1"/>
                </a:solidFill>
                <a:latin typeface="Comfortaa Medium"/>
                <a:cs typeface="Comfortaa Medium"/>
                <a:sym typeface="Comfortaa Medium"/>
              </a:rPr>
              <a:t>erhält</a:t>
            </a:r>
            <a:r>
              <a:rPr lang="en-US" sz="2400" dirty="0">
                <a:solidFill>
                  <a:schemeClr val="tx1"/>
                </a:solidFill>
                <a:latin typeface="Comfortaa Medium"/>
                <a:cs typeface="Comfortaa Medium"/>
                <a:sym typeface="Comfortaa Medium"/>
              </a:rPr>
              <a:t> am Ende </a:t>
            </a:r>
            <a:r>
              <a:rPr lang="en-US" sz="2400" dirty="0" err="1">
                <a:solidFill>
                  <a:schemeClr val="tx1"/>
                </a:solidFill>
                <a:latin typeface="Comfortaa Medium"/>
                <a:cs typeface="Comfortaa Medium"/>
                <a:sym typeface="Comfortaa Medium"/>
              </a:rPr>
              <a:t>Gesamtscore</a:t>
            </a:r>
            <a:r>
              <a:rPr lang="en-US" sz="2400" dirty="0">
                <a:solidFill>
                  <a:schemeClr val="tx1"/>
                </a:solidFill>
                <a:latin typeface="Comfortaa Medium"/>
                <a:cs typeface="Comfortaa Medium"/>
                <a:sym typeface="Comfortaa Medium"/>
              </a:rPr>
              <a:t> für “</a:t>
            </a:r>
            <a:r>
              <a:rPr lang="en-US" sz="2400" dirty="0" err="1">
                <a:solidFill>
                  <a:schemeClr val="tx1"/>
                </a:solidFill>
                <a:latin typeface="Comfortaa Medium"/>
                <a:cs typeface="Comfortaa Medium"/>
                <a:sym typeface="Comfortaa Medium"/>
              </a:rPr>
              <a:t>Psychosen</a:t>
            </a:r>
            <a:r>
              <a:rPr lang="en-US" sz="2400" dirty="0">
                <a:solidFill>
                  <a:schemeClr val="tx1"/>
                </a:solidFill>
                <a:latin typeface="Comfortaa Medium"/>
                <a:cs typeface="Comfortaa Medium"/>
                <a:sym typeface="Comfortaa Medium"/>
              </a:rPr>
              <a:t>”</a:t>
            </a:r>
          </a:p>
          <a:p>
            <a:pPr marR="0" lvl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  <a:buClrTx/>
              <a:buSzPct val="120000"/>
              <a:tabLst/>
              <a:defRPr/>
            </a:pPr>
            <a:endParaRPr lang="en-US" sz="2400" dirty="0">
              <a:solidFill>
                <a:schemeClr val="tx1"/>
              </a:solidFill>
              <a:latin typeface="Comfortaa Medium"/>
              <a:cs typeface="Comfortaa Medium"/>
              <a:sym typeface="Comfortaa Medium"/>
            </a:endParaRPr>
          </a:p>
          <a:p>
            <a:pPr marR="0" lvl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  <a:buClrTx/>
              <a:buSzPct val="120000"/>
              <a:tabLst/>
              <a:defRPr/>
            </a:pPr>
            <a:r>
              <a:rPr lang="en-US" sz="2400" dirty="0">
                <a:solidFill>
                  <a:schemeClr val="tx1"/>
                </a:solidFill>
                <a:latin typeface="Comfortaa Medium"/>
                <a:cs typeface="Comfortaa Medium"/>
                <a:sym typeface="Comfortaa Medium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omfortaa Medium"/>
                <a:cs typeface="Comfortaa Medium"/>
                <a:sym typeface="Comfortaa Medium"/>
              </a:rPr>
              <a:t>formale</a:t>
            </a:r>
            <a:r>
              <a:rPr lang="en-US" sz="2400" b="1" dirty="0">
                <a:solidFill>
                  <a:schemeClr val="tx1"/>
                </a:solidFill>
                <a:latin typeface="Comfortaa Medium"/>
                <a:cs typeface="Comfortaa Medium"/>
                <a:sym typeface="Comfortaa Medium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omfortaa Medium"/>
                <a:cs typeface="Comfortaa Medium"/>
                <a:sym typeface="Comfortaa Medium"/>
              </a:rPr>
              <a:t>Denkstörung</a:t>
            </a:r>
            <a:r>
              <a:rPr lang="en-US" sz="2400" b="1" dirty="0">
                <a:solidFill>
                  <a:schemeClr val="tx1"/>
                </a:solidFill>
                <a:latin typeface="Comfortaa Medium"/>
                <a:cs typeface="Comfortaa Medium"/>
                <a:sym typeface="Comfortaa Medium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omfortaa Medium"/>
                <a:cs typeface="Comfortaa Medium"/>
                <a:sym typeface="Comfortaa Medium"/>
              </a:rPr>
              <a:t>wurde</a:t>
            </a:r>
            <a:r>
              <a:rPr lang="en-US" sz="2400" b="1" dirty="0">
                <a:solidFill>
                  <a:schemeClr val="tx1"/>
                </a:solidFill>
                <a:latin typeface="Comfortaa Medium"/>
                <a:cs typeface="Comfortaa Medium"/>
                <a:sym typeface="Comfortaa Medium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omfortaa Medium"/>
                <a:cs typeface="Comfortaa Medium"/>
                <a:sym typeface="Comfortaa Medium"/>
              </a:rPr>
              <a:t>mit</a:t>
            </a:r>
            <a:r>
              <a:rPr lang="en-US" sz="2400" b="1" dirty="0">
                <a:solidFill>
                  <a:schemeClr val="tx1"/>
                </a:solidFill>
                <a:latin typeface="Comfortaa Medium"/>
                <a:cs typeface="Comfortaa Medium"/>
                <a:sym typeface="Comfortaa Medium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omfortaa Medium"/>
                <a:cs typeface="Comfortaa Medium"/>
                <a:sym typeface="Comfortaa Medium"/>
              </a:rPr>
              <a:t>einem</a:t>
            </a:r>
            <a:r>
              <a:rPr lang="en-US" sz="2400" b="1" dirty="0">
                <a:solidFill>
                  <a:schemeClr val="tx1"/>
                </a:solidFill>
                <a:latin typeface="Comfortaa Medium"/>
                <a:cs typeface="Comfortaa Medium"/>
                <a:sym typeface="Comfortaa Medium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omfortaa Medium"/>
                <a:cs typeface="Comfortaa Medium"/>
                <a:sym typeface="Comfortaa Medium"/>
              </a:rPr>
              <a:t>Evaluierungssystem</a:t>
            </a:r>
            <a:r>
              <a:rPr lang="en-US" sz="2400" b="1" dirty="0">
                <a:solidFill>
                  <a:schemeClr val="tx1"/>
                </a:solidFill>
                <a:latin typeface="Comfortaa Medium"/>
                <a:cs typeface="Comfortaa Medium"/>
                <a:sym typeface="Comfortaa Medium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omfortaa Medium"/>
                <a:cs typeface="Comfortaa Medium"/>
                <a:sym typeface="Comfortaa Medium"/>
              </a:rPr>
              <a:t>erfasst</a:t>
            </a:r>
            <a:endParaRPr lang="en-US" sz="2400" dirty="0">
              <a:solidFill>
                <a:schemeClr val="tx1"/>
              </a:solidFill>
              <a:latin typeface="Comfortaa Medium"/>
              <a:cs typeface="Comfortaa Medium"/>
              <a:sym typeface="Comfortaa Medium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rgbClr val="434343"/>
              </a:buClr>
              <a:buSzPts val="1800"/>
              <a:buFont typeface="Comfortaa Medium"/>
              <a:buNone/>
              <a:tabLst/>
              <a:defRPr/>
            </a:pPr>
            <a:endParaRPr kumimoji="0" lang="de-DE" sz="18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omfortaa Medium"/>
              <a:cs typeface="Comfortaa Medium"/>
              <a:sym typeface="Comfortaa Medium"/>
            </a:endParaRPr>
          </a:p>
        </p:txBody>
      </p:sp>
      <p:sp>
        <p:nvSpPr>
          <p:cNvPr id="16" name="Google Shape;266;p22">
            <a:extLst>
              <a:ext uri="{FF2B5EF4-FFF2-40B4-BE49-F238E27FC236}">
                <a16:creationId xmlns:a16="http://schemas.microsoft.com/office/drawing/2014/main" id="{E73564F8-A8AD-D44A-444B-BB07528B5734}"/>
              </a:ext>
            </a:extLst>
          </p:cNvPr>
          <p:cNvSpPr txBox="1">
            <a:spLocks/>
          </p:cNvSpPr>
          <p:nvPr/>
        </p:nvSpPr>
        <p:spPr>
          <a:xfrm>
            <a:off x="599768" y="484331"/>
            <a:ext cx="11145542" cy="11576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 sz="4000" b="0" i="0" u="none" strike="noStrike" cap="none">
                <a:solidFill>
                  <a:schemeClr val="dk1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ldrich"/>
              <a:buNone/>
              <a:tabLst/>
              <a:defRPr/>
            </a:pPr>
            <a:r>
              <a:rPr lang="de-DE" sz="6000" dirty="0">
                <a:solidFill>
                  <a:srgbClr val="000000"/>
                </a:solidFill>
              </a:rPr>
              <a:t>Datenerfassung</a:t>
            </a:r>
            <a:endParaRPr kumimoji="0" lang="de-DE" sz="60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rlow Condensed Medium"/>
              <a:sym typeface="Barlow Condensed Medium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BE0CFC09-E4A6-A4A0-EBA8-96B0FDE038CB}"/>
              </a:ext>
            </a:extLst>
          </p:cNvPr>
          <p:cNvSpPr txBox="1"/>
          <p:nvPr/>
        </p:nvSpPr>
        <p:spPr>
          <a:xfrm>
            <a:off x="10058399" y="29873"/>
            <a:ext cx="3461657" cy="317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Folie von Melissa Barth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E346563-BA14-B1AE-C0B2-95D2BBA84457}"/>
              </a:ext>
            </a:extLst>
          </p:cNvPr>
          <p:cNvSpPr txBox="1"/>
          <p:nvPr/>
        </p:nvSpPr>
        <p:spPr>
          <a:xfrm>
            <a:off x="8266921" y="6471700"/>
            <a:ext cx="38488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(</a:t>
            </a:r>
            <a:r>
              <a:rPr lang="de-DE" dirty="0" err="1"/>
              <a:t>Harrow</a:t>
            </a:r>
            <a:r>
              <a:rPr lang="de-DE" dirty="0"/>
              <a:t> et al., 2014; Endicott &amp; Spitzer, 1978)</a:t>
            </a:r>
          </a:p>
        </p:txBody>
      </p:sp>
    </p:spTree>
    <p:extLst>
      <p:ext uri="{BB962C8B-B14F-4D97-AF65-F5344CB8AC3E}">
        <p14:creationId xmlns:p14="http://schemas.microsoft.com/office/powerpoint/2010/main" val="32213401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266;p22">
            <a:extLst>
              <a:ext uri="{FF2B5EF4-FFF2-40B4-BE49-F238E27FC236}">
                <a16:creationId xmlns:a16="http://schemas.microsoft.com/office/drawing/2014/main" id="{E73564F8-A8AD-D44A-444B-BB07528B5734}"/>
              </a:ext>
            </a:extLst>
          </p:cNvPr>
          <p:cNvSpPr txBox="1">
            <a:spLocks/>
          </p:cNvSpPr>
          <p:nvPr/>
        </p:nvSpPr>
        <p:spPr>
          <a:xfrm>
            <a:off x="599768" y="484331"/>
            <a:ext cx="9827371" cy="11576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 sz="4000" b="0" i="0" u="none" strike="noStrike" cap="none">
                <a:solidFill>
                  <a:schemeClr val="dk1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ldrich"/>
              <a:buNone/>
              <a:tabLst/>
              <a:defRPr/>
            </a:pPr>
            <a:r>
              <a:rPr kumimoji="0" lang="de-DE" sz="6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rlow Condensed Medium"/>
                <a:sym typeface="Barlow Condensed Medium"/>
              </a:rPr>
              <a:t>Studie - Resultate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71FE21ED-0C73-B842-6B34-880240FFBA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2013" y="2317446"/>
            <a:ext cx="7207973" cy="2748039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AD208669-E3F4-A703-A339-27E8018CBE84}"/>
              </a:ext>
            </a:extLst>
          </p:cNvPr>
          <p:cNvSpPr txBox="1"/>
          <p:nvPr/>
        </p:nvSpPr>
        <p:spPr>
          <a:xfrm>
            <a:off x="10058399" y="29873"/>
            <a:ext cx="3461657" cy="31724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de-DE" dirty="0"/>
              <a:t>Folie von Döndü </a:t>
            </a:r>
            <a:r>
              <a:rPr lang="de-DE" dirty="0" err="1"/>
              <a:t>Tüzin</a:t>
            </a:r>
          </a:p>
        </p:txBody>
      </p:sp>
    </p:spTree>
    <p:extLst>
      <p:ext uri="{BB962C8B-B14F-4D97-AF65-F5344CB8AC3E}">
        <p14:creationId xmlns:p14="http://schemas.microsoft.com/office/powerpoint/2010/main" val="13616920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266;p22">
            <a:extLst>
              <a:ext uri="{FF2B5EF4-FFF2-40B4-BE49-F238E27FC236}">
                <a16:creationId xmlns:a16="http://schemas.microsoft.com/office/drawing/2014/main" id="{E73564F8-A8AD-D44A-444B-BB07528B5734}"/>
              </a:ext>
            </a:extLst>
          </p:cNvPr>
          <p:cNvSpPr txBox="1">
            <a:spLocks/>
          </p:cNvSpPr>
          <p:nvPr/>
        </p:nvSpPr>
        <p:spPr>
          <a:xfrm>
            <a:off x="599768" y="484331"/>
            <a:ext cx="9827371" cy="11576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 sz="4000" b="0" i="0" u="none" strike="noStrike" cap="none">
                <a:solidFill>
                  <a:schemeClr val="dk1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ldrich"/>
              <a:buNone/>
              <a:tabLst/>
              <a:defRPr/>
            </a:pPr>
            <a:r>
              <a:rPr kumimoji="0" lang="de-DE" sz="6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rlow Condensed Medium"/>
                <a:sym typeface="Barlow Condensed Medium"/>
              </a:rPr>
              <a:t>Studie - Resultate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801A5A09-0975-3643-4067-5FF49B3065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6737" y="2553281"/>
            <a:ext cx="7158526" cy="2962148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A42E150A-9438-0947-2B90-EF12521B2C85}"/>
              </a:ext>
            </a:extLst>
          </p:cNvPr>
          <p:cNvSpPr txBox="1"/>
          <p:nvPr/>
        </p:nvSpPr>
        <p:spPr>
          <a:xfrm>
            <a:off x="10058399" y="29873"/>
            <a:ext cx="3461657" cy="31724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de-DE" dirty="0"/>
              <a:t>Folie von Döndü </a:t>
            </a:r>
            <a:r>
              <a:rPr lang="de-DE" dirty="0" err="1"/>
              <a:t>Tüzin</a:t>
            </a:r>
          </a:p>
        </p:txBody>
      </p:sp>
    </p:spTree>
    <p:extLst>
      <p:ext uri="{BB962C8B-B14F-4D97-AF65-F5344CB8AC3E}">
        <p14:creationId xmlns:p14="http://schemas.microsoft.com/office/powerpoint/2010/main" val="35011434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266;p22">
            <a:extLst>
              <a:ext uri="{FF2B5EF4-FFF2-40B4-BE49-F238E27FC236}">
                <a16:creationId xmlns:a16="http://schemas.microsoft.com/office/drawing/2014/main" id="{E73564F8-A8AD-D44A-444B-BB07528B5734}"/>
              </a:ext>
            </a:extLst>
          </p:cNvPr>
          <p:cNvSpPr txBox="1">
            <a:spLocks/>
          </p:cNvSpPr>
          <p:nvPr/>
        </p:nvSpPr>
        <p:spPr>
          <a:xfrm>
            <a:off x="599768" y="484331"/>
            <a:ext cx="9827371" cy="11576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 sz="4000" b="0" i="0" u="none" strike="noStrike" cap="none">
                <a:solidFill>
                  <a:schemeClr val="dk1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ldrich"/>
              <a:buNone/>
              <a:tabLst/>
              <a:defRPr/>
            </a:pPr>
            <a:r>
              <a:rPr kumimoji="0" lang="de-DE" sz="6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rlow Condensed Medium"/>
                <a:sym typeface="Barlow Condensed Medium"/>
              </a:rPr>
              <a:t>Studie - Resultate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83CEEC76-22CE-1A9C-E8E0-FFD3E0BD2689}"/>
              </a:ext>
            </a:extLst>
          </p:cNvPr>
          <p:cNvSpPr txBox="1"/>
          <p:nvPr/>
        </p:nvSpPr>
        <p:spPr>
          <a:xfrm>
            <a:off x="7162800" y="3638550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7C3458A-6A1C-ED6B-0186-5B6C61B5ED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1871" y="2083607"/>
            <a:ext cx="5468258" cy="3417661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B118B636-CE49-407D-BD10-6FE46BE0B551}"/>
              </a:ext>
            </a:extLst>
          </p:cNvPr>
          <p:cNvSpPr txBox="1"/>
          <p:nvPr/>
        </p:nvSpPr>
        <p:spPr>
          <a:xfrm>
            <a:off x="10058399" y="29873"/>
            <a:ext cx="3461657" cy="31724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de-DE" dirty="0"/>
              <a:t>Folie von Döndü </a:t>
            </a:r>
            <a:r>
              <a:rPr lang="de-DE" dirty="0" err="1"/>
              <a:t>Tüzin</a:t>
            </a:r>
          </a:p>
        </p:txBody>
      </p:sp>
    </p:spTree>
    <p:extLst>
      <p:ext uri="{BB962C8B-B14F-4D97-AF65-F5344CB8AC3E}">
        <p14:creationId xmlns:p14="http://schemas.microsoft.com/office/powerpoint/2010/main" val="30283172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266;p22">
            <a:extLst>
              <a:ext uri="{FF2B5EF4-FFF2-40B4-BE49-F238E27FC236}">
                <a16:creationId xmlns:a16="http://schemas.microsoft.com/office/drawing/2014/main" id="{E73564F8-A8AD-D44A-444B-BB07528B5734}"/>
              </a:ext>
            </a:extLst>
          </p:cNvPr>
          <p:cNvSpPr txBox="1">
            <a:spLocks/>
          </p:cNvSpPr>
          <p:nvPr/>
        </p:nvSpPr>
        <p:spPr>
          <a:xfrm>
            <a:off x="599768" y="484331"/>
            <a:ext cx="9827371" cy="11576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 sz="4000" b="0" i="0" u="none" strike="noStrike" cap="none">
                <a:solidFill>
                  <a:schemeClr val="dk1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ldrich"/>
              <a:buNone/>
              <a:tabLst/>
              <a:defRPr/>
            </a:pPr>
            <a:r>
              <a:rPr kumimoji="0" lang="de-DE" sz="6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rlow Condensed Medium"/>
                <a:sym typeface="Barlow Condensed Medium"/>
              </a:rPr>
              <a:t>Studie - Resultate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83CEEC76-22CE-1A9C-E8E0-FFD3E0BD2689}"/>
              </a:ext>
            </a:extLst>
          </p:cNvPr>
          <p:cNvSpPr txBox="1"/>
          <p:nvPr/>
        </p:nvSpPr>
        <p:spPr>
          <a:xfrm>
            <a:off x="7162800" y="3638550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B3C36987-2BB6-9151-338C-93C93C773B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3507" y="2251783"/>
            <a:ext cx="7004986" cy="3176559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3AB0B05E-A452-F111-C93A-9B4C566C4FDA}"/>
              </a:ext>
            </a:extLst>
          </p:cNvPr>
          <p:cNvSpPr txBox="1"/>
          <p:nvPr/>
        </p:nvSpPr>
        <p:spPr>
          <a:xfrm>
            <a:off x="10058399" y="29873"/>
            <a:ext cx="3461657" cy="31724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de-DE" dirty="0"/>
              <a:t>Folie von Döndü </a:t>
            </a:r>
            <a:r>
              <a:rPr lang="de-DE" dirty="0" err="1"/>
              <a:t>Tüzin</a:t>
            </a:r>
          </a:p>
        </p:txBody>
      </p:sp>
    </p:spTree>
    <p:extLst>
      <p:ext uri="{BB962C8B-B14F-4D97-AF65-F5344CB8AC3E}">
        <p14:creationId xmlns:p14="http://schemas.microsoft.com/office/powerpoint/2010/main" val="2308112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E508D876-C6F0-CF4B-81AF-1A42B9258B18}"/>
              </a:ext>
            </a:extLst>
          </p:cNvPr>
          <p:cNvSpPr txBox="1"/>
          <p:nvPr/>
        </p:nvSpPr>
        <p:spPr>
          <a:xfrm>
            <a:off x="830562" y="2173866"/>
            <a:ext cx="10519609" cy="4787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500"/>
              </a:spcAft>
              <a:buClr>
                <a:srgbClr val="434343"/>
              </a:buClr>
              <a:buSzPts val="1400"/>
              <a:buFont typeface="Arial" panose="020B0604020202020204" pitchFamily="34" charset="0"/>
              <a:buChar char="•"/>
              <a:tabLst/>
              <a:defRPr/>
            </a:pPr>
            <a:r>
              <a:rPr lang="en-US" sz="1800" dirty="0" err="1">
                <a:solidFill>
                  <a:srgbClr val="434343"/>
                </a:solidFill>
                <a:latin typeface="Comfortaa Medium"/>
                <a:cs typeface="Comfortaa Medium"/>
                <a:sym typeface="Comfortaa Medium"/>
              </a:rPr>
              <a:t>Langfristiger</a:t>
            </a:r>
            <a:r>
              <a:rPr lang="en-US" sz="1800" dirty="0">
                <a:solidFill>
                  <a:srgbClr val="434343"/>
                </a:solidFill>
                <a:latin typeface="Comfortaa Medium"/>
                <a:cs typeface="Comfortaa Medium"/>
                <a:sym typeface="Comfortaa Medium"/>
              </a:rPr>
              <a:t> </a:t>
            </a:r>
            <a:r>
              <a:rPr lang="en-US" sz="1800" dirty="0" err="1">
                <a:solidFill>
                  <a:srgbClr val="434343"/>
                </a:solidFill>
                <a:latin typeface="Comfortaa Medium"/>
                <a:cs typeface="Comfortaa Medium"/>
                <a:sym typeface="Comfortaa Medium"/>
              </a:rPr>
              <a:t>Medikamentengebrauch</a:t>
            </a:r>
            <a:r>
              <a:rPr lang="en-US" sz="1800" dirty="0">
                <a:solidFill>
                  <a:srgbClr val="434343"/>
                </a:solidFill>
                <a:latin typeface="Comfortaa Medium"/>
                <a:cs typeface="Comfortaa Medium"/>
                <a:sym typeface="Comfortaa Medium"/>
              </a:rPr>
              <a:t> </a:t>
            </a:r>
            <a:r>
              <a:rPr lang="en-US" sz="1800" dirty="0" err="1">
                <a:solidFill>
                  <a:srgbClr val="434343"/>
                </a:solidFill>
                <a:latin typeface="Comfortaa Medium"/>
                <a:cs typeface="Comfortaa Medium"/>
                <a:sym typeface="Comfortaa Medium"/>
              </a:rPr>
              <a:t>hemmt</a:t>
            </a:r>
            <a:r>
              <a:rPr lang="en-US" sz="1800" dirty="0">
                <a:solidFill>
                  <a:srgbClr val="434343"/>
                </a:solidFill>
                <a:latin typeface="Comfortaa Medium"/>
                <a:cs typeface="Comfortaa Medium"/>
                <a:sym typeface="Comfortaa Medium"/>
              </a:rPr>
              <a:t> </a:t>
            </a:r>
            <a:r>
              <a:rPr lang="en-US" sz="1800" dirty="0" err="1">
                <a:solidFill>
                  <a:srgbClr val="434343"/>
                </a:solidFill>
                <a:latin typeface="Comfortaa Medium"/>
                <a:cs typeface="Comfortaa Medium"/>
                <a:sym typeface="Comfortaa Medium"/>
              </a:rPr>
              <a:t>möglicherweise</a:t>
            </a:r>
            <a:r>
              <a:rPr lang="en-US" sz="1800" dirty="0">
                <a:solidFill>
                  <a:srgbClr val="434343"/>
                </a:solidFill>
                <a:latin typeface="Comfortaa Medium"/>
                <a:cs typeface="Comfortaa Medium"/>
                <a:sym typeface="Comfortaa Medium"/>
              </a:rPr>
              <a:t> positive </a:t>
            </a:r>
            <a:r>
              <a:rPr lang="en-US" sz="1800" dirty="0" err="1">
                <a:solidFill>
                  <a:srgbClr val="434343"/>
                </a:solidFill>
                <a:latin typeface="Comfortaa Medium"/>
                <a:cs typeface="Comfortaa Medium"/>
                <a:sym typeface="Comfortaa Medium"/>
              </a:rPr>
              <a:t>Effekte</a:t>
            </a:r>
            <a:endParaRPr lang="en-US" sz="1800" dirty="0">
              <a:solidFill>
                <a:srgbClr val="434343"/>
              </a:solidFill>
              <a:latin typeface="Comfortaa Medium"/>
              <a:cs typeface="Comfortaa Medium"/>
              <a:sym typeface="Comfortaa Medium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500"/>
              </a:spcAft>
              <a:buClr>
                <a:srgbClr val="434343"/>
              </a:buClr>
              <a:buSzPts val="1400"/>
              <a:buFont typeface="Arial" panose="020B0604020202020204" pitchFamily="34" charset="0"/>
              <a:buChar char="•"/>
              <a:tabLst/>
              <a:defRPr/>
            </a:pPr>
            <a:r>
              <a:rPr lang="en-US" sz="1800" dirty="0" err="1">
                <a:solidFill>
                  <a:srgbClr val="434343"/>
                </a:solidFill>
                <a:latin typeface="Comfortaa Medium"/>
                <a:cs typeface="Comfortaa Medium"/>
                <a:sym typeface="Comfortaa Medium"/>
              </a:rPr>
              <a:t>Langfristiger</a:t>
            </a:r>
            <a:r>
              <a:rPr lang="en-US" sz="1800" dirty="0">
                <a:solidFill>
                  <a:srgbClr val="434343"/>
                </a:solidFill>
                <a:latin typeface="Comfortaa Medium"/>
                <a:cs typeface="Comfortaa Medium"/>
                <a:sym typeface="Comfortaa Medium"/>
              </a:rPr>
              <a:t> </a:t>
            </a:r>
            <a:r>
              <a:rPr lang="en-US" sz="1800" dirty="0" err="1">
                <a:solidFill>
                  <a:srgbClr val="434343"/>
                </a:solidFill>
                <a:latin typeface="Comfortaa Medium"/>
                <a:cs typeface="Comfortaa Medium"/>
                <a:sym typeface="Comfortaa Medium"/>
              </a:rPr>
              <a:t>Medikamentengebrauch</a:t>
            </a:r>
            <a:r>
              <a:rPr lang="en-US" sz="1800" dirty="0">
                <a:solidFill>
                  <a:srgbClr val="434343"/>
                </a:solidFill>
                <a:latin typeface="Comfortaa Medium"/>
                <a:cs typeface="Comfortaa Medium"/>
                <a:sym typeface="Comfortaa Medium"/>
              </a:rPr>
              <a:t> </a:t>
            </a:r>
            <a:r>
              <a:rPr lang="en-US" sz="1800" dirty="0" err="1">
                <a:solidFill>
                  <a:srgbClr val="434343"/>
                </a:solidFill>
                <a:latin typeface="Comfortaa Medium"/>
                <a:cs typeface="Comfortaa Medium"/>
                <a:sym typeface="Comfortaa Medium"/>
              </a:rPr>
              <a:t>behindert</a:t>
            </a:r>
            <a:r>
              <a:rPr lang="en-US" sz="1800" dirty="0">
                <a:solidFill>
                  <a:srgbClr val="434343"/>
                </a:solidFill>
                <a:latin typeface="Comfortaa Medium"/>
                <a:cs typeface="Comfortaa Medium"/>
                <a:sym typeface="Comfortaa Medium"/>
              </a:rPr>
              <a:t> </a:t>
            </a:r>
            <a:r>
              <a:rPr lang="en-US" sz="1800" dirty="0" err="1">
                <a:solidFill>
                  <a:srgbClr val="434343"/>
                </a:solidFill>
                <a:latin typeface="Comfortaa Medium"/>
                <a:cs typeface="Comfortaa Medium"/>
                <a:sym typeface="Comfortaa Medium"/>
              </a:rPr>
              <a:t>möglicherweise</a:t>
            </a:r>
            <a:r>
              <a:rPr lang="en-US" sz="1800" dirty="0">
                <a:solidFill>
                  <a:srgbClr val="434343"/>
                </a:solidFill>
                <a:latin typeface="Comfortaa Medium"/>
                <a:cs typeface="Comfortaa Medium"/>
                <a:sym typeface="Comfortaa Medium"/>
              </a:rPr>
              <a:t> </a:t>
            </a:r>
            <a:r>
              <a:rPr lang="en-US" sz="1800" dirty="0" err="1">
                <a:solidFill>
                  <a:srgbClr val="434343"/>
                </a:solidFill>
                <a:latin typeface="Comfortaa Medium"/>
                <a:cs typeface="Comfortaa Medium"/>
                <a:sym typeface="Comfortaa Medium"/>
              </a:rPr>
              <a:t>eine</a:t>
            </a:r>
            <a:r>
              <a:rPr lang="en-US" sz="1800" dirty="0">
                <a:solidFill>
                  <a:srgbClr val="434343"/>
                </a:solidFill>
                <a:latin typeface="Comfortaa Medium"/>
                <a:cs typeface="Comfortaa Medium"/>
                <a:sym typeface="Comfortaa Medium"/>
              </a:rPr>
              <a:t> </a:t>
            </a:r>
            <a:r>
              <a:rPr lang="en-US" sz="1800" dirty="0" err="1">
                <a:solidFill>
                  <a:srgbClr val="434343"/>
                </a:solidFill>
                <a:latin typeface="Comfortaa Medium"/>
                <a:cs typeface="Comfortaa Medium"/>
                <a:sym typeface="Comfortaa Medium"/>
              </a:rPr>
              <a:t>Genesung</a:t>
            </a:r>
            <a:endParaRPr lang="en-US" sz="1800" dirty="0">
              <a:solidFill>
                <a:srgbClr val="434343"/>
              </a:solidFill>
              <a:latin typeface="Comfortaa Medium"/>
              <a:cs typeface="Comfortaa Medium"/>
              <a:sym typeface="Comfortaa Medium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500"/>
              </a:spcAft>
              <a:buClr>
                <a:srgbClr val="434343"/>
              </a:buClr>
              <a:buSzPts val="1400"/>
              <a:buFont typeface="Arial" panose="020B0604020202020204" pitchFamily="34" charset="0"/>
              <a:buChar char="•"/>
              <a:tabLst/>
              <a:defRPr/>
            </a:pPr>
            <a:r>
              <a:rPr lang="en-US" sz="1800" dirty="0" err="1">
                <a:solidFill>
                  <a:srgbClr val="434343"/>
                </a:solidFill>
                <a:latin typeface="Comfortaa Medium"/>
                <a:cs typeface="Comfortaa Medium"/>
                <a:sym typeface="Comfortaa Medium"/>
              </a:rPr>
              <a:t>Viele</a:t>
            </a:r>
            <a:r>
              <a:rPr lang="en-US" sz="1800" dirty="0">
                <a:solidFill>
                  <a:srgbClr val="434343"/>
                </a:solidFill>
                <a:latin typeface="Comfortaa Medium"/>
                <a:cs typeface="Comfortaa Medium"/>
                <a:sym typeface="Comfortaa Medium"/>
              </a:rPr>
              <a:t> </a:t>
            </a:r>
            <a:r>
              <a:rPr lang="en-US" sz="1800" dirty="0" err="1">
                <a:solidFill>
                  <a:srgbClr val="434343"/>
                </a:solidFill>
                <a:latin typeface="Comfortaa Medium"/>
                <a:cs typeface="Comfortaa Medium"/>
                <a:sym typeface="Comfortaa Medium"/>
              </a:rPr>
              <a:t>Faktoren</a:t>
            </a:r>
            <a:r>
              <a:rPr lang="en-US" sz="1800" dirty="0">
                <a:solidFill>
                  <a:srgbClr val="434343"/>
                </a:solidFill>
                <a:latin typeface="Comfortaa Medium"/>
                <a:cs typeface="Comfortaa Medium"/>
                <a:sym typeface="Comfortaa Medium"/>
              </a:rPr>
              <a:t> </a:t>
            </a:r>
            <a:r>
              <a:rPr lang="en-US" sz="1800" dirty="0" err="1">
                <a:solidFill>
                  <a:srgbClr val="434343"/>
                </a:solidFill>
                <a:latin typeface="Comfortaa Medium"/>
                <a:cs typeface="Comfortaa Medium"/>
                <a:sym typeface="Comfortaa Medium"/>
              </a:rPr>
              <a:t>beeinflussen</a:t>
            </a:r>
            <a:r>
              <a:rPr lang="en-US" sz="1800" dirty="0">
                <a:solidFill>
                  <a:srgbClr val="434343"/>
                </a:solidFill>
                <a:latin typeface="Comfortaa Medium"/>
                <a:cs typeface="Comfortaa Medium"/>
                <a:sym typeface="Comfortaa Medium"/>
              </a:rPr>
              <a:t> die </a:t>
            </a:r>
            <a:r>
              <a:rPr lang="en-US" sz="1800" dirty="0" err="1">
                <a:solidFill>
                  <a:srgbClr val="434343"/>
                </a:solidFill>
                <a:latin typeface="Comfortaa Medium"/>
                <a:cs typeface="Comfortaa Medium"/>
                <a:sym typeface="Comfortaa Medium"/>
              </a:rPr>
              <a:t>Aufrecherhaltung</a:t>
            </a:r>
            <a:r>
              <a:rPr lang="en-US" sz="1800" dirty="0">
                <a:solidFill>
                  <a:srgbClr val="434343"/>
                </a:solidFill>
                <a:latin typeface="Comfortaa Medium"/>
                <a:cs typeface="Comfortaa Medium"/>
                <a:sym typeface="Comfortaa Medium"/>
              </a:rPr>
              <a:t> </a:t>
            </a:r>
            <a:r>
              <a:rPr lang="en-US" sz="1800" dirty="0" err="1">
                <a:solidFill>
                  <a:srgbClr val="434343"/>
                </a:solidFill>
                <a:latin typeface="Comfortaa Medium"/>
                <a:cs typeface="Comfortaa Medium"/>
                <a:sym typeface="Comfortaa Medium"/>
              </a:rPr>
              <a:t>einer</a:t>
            </a:r>
            <a:r>
              <a:rPr lang="en-US" sz="1800" dirty="0">
                <a:solidFill>
                  <a:srgbClr val="434343"/>
                </a:solidFill>
                <a:latin typeface="Comfortaa Medium"/>
                <a:cs typeface="Comfortaa Medium"/>
                <a:sym typeface="Comfortaa Medium"/>
              </a:rPr>
              <a:t> </a:t>
            </a:r>
            <a:r>
              <a:rPr lang="en-US" sz="1800" dirty="0" err="1">
                <a:solidFill>
                  <a:srgbClr val="434343"/>
                </a:solidFill>
                <a:latin typeface="Comfortaa Medium"/>
                <a:cs typeface="Comfortaa Medium"/>
                <a:sym typeface="Comfortaa Medium"/>
              </a:rPr>
              <a:t>Schizophrenie</a:t>
            </a:r>
            <a:r>
              <a:rPr lang="en-US" sz="1800" dirty="0">
                <a:solidFill>
                  <a:srgbClr val="434343"/>
                </a:solidFill>
                <a:latin typeface="Comfortaa Medium"/>
                <a:cs typeface="Comfortaa Medium"/>
                <a:sym typeface="Comfortaa Medium"/>
              </a:rPr>
              <a:t> </a:t>
            </a:r>
          </a:p>
          <a:p>
            <a:pPr marL="285750" marR="0" lvl="0" indent="-28575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500"/>
              </a:spcAft>
              <a:buClr>
                <a:srgbClr val="434343"/>
              </a:buClr>
              <a:buSzPts val="1400"/>
              <a:buFont typeface="Arial" panose="020B0604020202020204" pitchFamily="34" charset="0"/>
              <a:buChar char="•"/>
              <a:tabLst/>
              <a:defRPr/>
            </a:pPr>
            <a:endParaRPr lang="en-US" dirty="0">
              <a:solidFill>
                <a:srgbClr val="434343"/>
              </a:solidFill>
              <a:latin typeface="Comfortaa Medium"/>
              <a:cs typeface="Comfortaa Medium"/>
              <a:sym typeface="Comfortaa Medium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500"/>
              </a:spcAft>
              <a:buClr>
                <a:srgbClr val="434343"/>
              </a:buClr>
              <a:buSzPts val="1400"/>
              <a:buFont typeface="Comfortaa Medium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Comfortaa Medium"/>
              <a:cs typeface="Comfortaa Medium"/>
              <a:sym typeface="Comfortaa Medium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  <a:buClr>
                <a:srgbClr val="434343"/>
              </a:buClr>
              <a:buSzPts val="1400"/>
              <a:buFont typeface="Comfortaa Medium"/>
              <a:buNone/>
              <a:tabLst/>
              <a:defRPr/>
            </a:pPr>
            <a:endParaRPr lang="en-US" dirty="0">
              <a:solidFill>
                <a:srgbClr val="434343"/>
              </a:solidFill>
              <a:latin typeface="Comfortaa Medium"/>
              <a:cs typeface="Comfortaa Medium"/>
              <a:sym typeface="Comfortaa Medium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  <a:buClr>
                <a:srgbClr val="434343"/>
              </a:buClr>
              <a:buSzPts val="1400"/>
              <a:buFont typeface="Comfortaa Medium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Comfortaa Medium"/>
              <a:cs typeface="Comfortaa Medium"/>
              <a:sym typeface="Comfortaa Medium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  <a:buClr>
                <a:srgbClr val="434343"/>
              </a:buClr>
              <a:buSzPts val="1400"/>
              <a:buFont typeface="Comfortaa Medium"/>
              <a:buNone/>
              <a:tabLst/>
              <a:defRPr/>
            </a:pPr>
            <a:endParaRPr lang="en-US" dirty="0">
              <a:solidFill>
                <a:srgbClr val="434343"/>
              </a:solidFill>
              <a:latin typeface="Comfortaa Medium"/>
              <a:cs typeface="Comfortaa Medium"/>
              <a:sym typeface="Comfortaa Medium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  <a:buClr>
                <a:srgbClr val="434343"/>
              </a:buClr>
              <a:buSzPts val="1400"/>
              <a:buFont typeface="Comfortaa Medium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Comfortaa Medium"/>
              <a:cs typeface="Comfortaa Medium"/>
              <a:sym typeface="Comfortaa Medium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  <a:buClr>
                <a:srgbClr val="434343"/>
              </a:buClr>
              <a:buSzPts val="1400"/>
              <a:buFont typeface="Comfortaa Medium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Comfortaa Medium"/>
              <a:cs typeface="Comfortaa Medium"/>
              <a:sym typeface="Comfortaa Medium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rgbClr val="434343"/>
              </a:buClr>
              <a:buSzPts val="1800"/>
              <a:buFont typeface="Comfortaa Medium"/>
              <a:buNone/>
              <a:tabLst/>
              <a:defRPr/>
            </a:pPr>
            <a:endParaRPr kumimoji="0" lang="de-DE" sz="18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omfortaa Medium"/>
              <a:cs typeface="Comfortaa Medium"/>
              <a:sym typeface="Comfortaa Medium"/>
            </a:endParaRPr>
          </a:p>
        </p:txBody>
      </p:sp>
      <p:sp>
        <p:nvSpPr>
          <p:cNvPr id="16" name="Google Shape;266;p22">
            <a:extLst>
              <a:ext uri="{FF2B5EF4-FFF2-40B4-BE49-F238E27FC236}">
                <a16:creationId xmlns:a16="http://schemas.microsoft.com/office/drawing/2014/main" id="{E73564F8-A8AD-D44A-444B-BB07528B5734}"/>
              </a:ext>
            </a:extLst>
          </p:cNvPr>
          <p:cNvSpPr txBox="1">
            <a:spLocks/>
          </p:cNvSpPr>
          <p:nvPr/>
        </p:nvSpPr>
        <p:spPr>
          <a:xfrm>
            <a:off x="599768" y="484331"/>
            <a:ext cx="9827371" cy="11576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 sz="4000" b="0" i="0" u="none" strike="noStrike" cap="none">
                <a:solidFill>
                  <a:schemeClr val="dk1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ldrich"/>
              <a:buNone/>
              <a:tabLst/>
              <a:defRPr/>
            </a:pPr>
            <a:r>
              <a:rPr kumimoji="0" lang="de-DE" sz="6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rlow Condensed Medium"/>
                <a:sym typeface="Barlow Condensed Medium"/>
              </a:rPr>
              <a:t>Studie - Schlussfolgerungen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AA987AAA-8A70-01D7-7FE6-27BA2A1629FF}"/>
              </a:ext>
            </a:extLst>
          </p:cNvPr>
          <p:cNvSpPr txBox="1"/>
          <p:nvPr/>
        </p:nvSpPr>
        <p:spPr>
          <a:xfrm>
            <a:off x="10058399" y="29873"/>
            <a:ext cx="3461657" cy="31724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de-DE" dirty="0"/>
              <a:t>Folie von Döndü </a:t>
            </a:r>
            <a:r>
              <a:rPr lang="de-DE" dirty="0" err="1"/>
              <a:t>Tüzin</a:t>
            </a:r>
          </a:p>
        </p:txBody>
      </p:sp>
    </p:spTree>
    <p:extLst>
      <p:ext uri="{BB962C8B-B14F-4D97-AF65-F5344CB8AC3E}">
        <p14:creationId xmlns:p14="http://schemas.microsoft.com/office/powerpoint/2010/main" val="20088948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E508D876-C6F0-CF4B-81AF-1A42B9258B18}"/>
              </a:ext>
            </a:extLst>
          </p:cNvPr>
          <p:cNvSpPr txBox="1"/>
          <p:nvPr/>
        </p:nvSpPr>
        <p:spPr>
          <a:xfrm>
            <a:off x="749095" y="4362007"/>
            <a:ext cx="8504680" cy="23721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  <a:buClr>
                <a:srgbClr val="434343"/>
              </a:buClr>
              <a:buSzPts val="1800"/>
              <a:tabLst/>
              <a:defRPr/>
            </a:pPr>
            <a:r>
              <a:rPr lang="de-DE" sz="2400" b="1" dirty="0">
                <a:solidFill>
                  <a:schemeClr val="tx1"/>
                </a:solidFill>
                <a:latin typeface="Comfortaa Medium"/>
                <a:cs typeface="Comfortaa Medium"/>
                <a:sym typeface="Comfortaa Medium"/>
              </a:rPr>
              <a:t>Dopamin Rezeptoren Sensibilisierung / vermehrt </a:t>
            </a:r>
          </a:p>
          <a:p>
            <a:pPr marR="0" lvl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  <a:buClr>
                <a:srgbClr val="434343"/>
              </a:buClr>
              <a:buSzPts val="1800"/>
              <a:tabLst/>
              <a:defRPr/>
            </a:pPr>
            <a:endParaRPr lang="de-DE" sz="2400" dirty="0">
              <a:solidFill>
                <a:schemeClr val="tx1"/>
              </a:solidFill>
              <a:latin typeface="Comfortaa Medium"/>
              <a:cs typeface="Comfortaa Medium"/>
              <a:sym typeface="Comfortaa Medium"/>
            </a:endParaRPr>
          </a:p>
          <a:p>
            <a:pPr marR="0" lvl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  <a:buClr>
                <a:srgbClr val="434343"/>
              </a:buClr>
              <a:buSzPts val="1800"/>
              <a:tabLst/>
              <a:defRPr/>
            </a:pPr>
            <a:r>
              <a:rPr lang="de-DE" sz="2400" b="1" dirty="0">
                <a:solidFill>
                  <a:schemeClr val="tx1"/>
                </a:solidFill>
                <a:latin typeface="Comfortaa Medium"/>
                <a:cs typeface="Comfortaa Medium"/>
                <a:sym typeface="Wingdings" panose="05000000000000000000" pitchFamily="2" charset="2"/>
              </a:rPr>
              <a:t> </a:t>
            </a:r>
            <a:r>
              <a:rPr lang="de-DE" sz="2400" b="1" dirty="0">
                <a:solidFill>
                  <a:schemeClr val="tx1"/>
                </a:solidFill>
                <a:latin typeface="Comfortaa Medium"/>
                <a:cs typeface="Comfortaa Medium"/>
                <a:sym typeface="Comfortaa Medium"/>
              </a:rPr>
              <a:t>Ausblick: </a:t>
            </a:r>
            <a:r>
              <a:rPr lang="de-DE" sz="2400" dirty="0">
                <a:solidFill>
                  <a:schemeClr val="tx1"/>
                </a:solidFill>
                <a:latin typeface="Comfortaa Medium"/>
                <a:cs typeface="Comfortaa Medium"/>
                <a:sym typeface="Comfortaa Medium"/>
              </a:rPr>
              <a:t>Studien um zu klären welche biologische Veränderungen ergeben und wen diese betreffen</a:t>
            </a:r>
          </a:p>
          <a:p>
            <a:pPr marR="0" lvl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  <a:buClr>
                <a:srgbClr val="434343"/>
              </a:buClr>
              <a:buSzPts val="1800"/>
              <a:tabLst/>
              <a:defRPr/>
            </a:pPr>
            <a:r>
              <a:rPr lang="de-DE" sz="2400" dirty="0">
                <a:solidFill>
                  <a:schemeClr val="tx1"/>
                </a:solidFill>
                <a:latin typeface="Comfortaa Medium"/>
                <a:cs typeface="Comfortaa Medium"/>
                <a:sym typeface="Comfortaa Medium"/>
              </a:rPr>
              <a:t>  </a:t>
            </a:r>
            <a:endParaRPr kumimoji="0" lang="de-DE" sz="24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fortaa Medium"/>
              <a:cs typeface="Comfortaa Medium"/>
              <a:sym typeface="Comfortaa Medium"/>
            </a:endParaRPr>
          </a:p>
        </p:txBody>
      </p:sp>
      <p:sp>
        <p:nvSpPr>
          <p:cNvPr id="16" name="Google Shape;266;p22">
            <a:extLst>
              <a:ext uri="{FF2B5EF4-FFF2-40B4-BE49-F238E27FC236}">
                <a16:creationId xmlns:a16="http://schemas.microsoft.com/office/drawing/2014/main" id="{E73564F8-A8AD-D44A-444B-BB07528B5734}"/>
              </a:ext>
            </a:extLst>
          </p:cNvPr>
          <p:cNvSpPr txBox="1">
            <a:spLocks/>
          </p:cNvSpPr>
          <p:nvPr/>
        </p:nvSpPr>
        <p:spPr>
          <a:xfrm>
            <a:off x="599768" y="346439"/>
            <a:ext cx="9827371" cy="11576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 sz="4000" b="0" i="0" u="none" strike="noStrike" cap="none">
                <a:solidFill>
                  <a:schemeClr val="dk1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ldrich"/>
              <a:buNone/>
              <a:tabLst/>
              <a:defRPr/>
            </a:pPr>
            <a:r>
              <a:rPr lang="de-DE" sz="6000" dirty="0">
                <a:solidFill>
                  <a:srgbClr val="000000"/>
                </a:solidFill>
              </a:rPr>
              <a:t>Kritik und Ausblick </a:t>
            </a:r>
            <a:r>
              <a:rPr kumimoji="0" lang="de-DE" sz="6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rlow Condensed Medium"/>
                <a:sym typeface="Barlow Condensed Medium"/>
              </a:rPr>
              <a:t> 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17DDC968-E00B-2C45-5183-D814B2BE5B75}"/>
              </a:ext>
            </a:extLst>
          </p:cNvPr>
          <p:cNvSpPr txBox="1"/>
          <p:nvPr/>
        </p:nvSpPr>
        <p:spPr>
          <a:xfrm>
            <a:off x="749095" y="2134043"/>
            <a:ext cx="9528715" cy="1458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  <a:buClr>
                <a:srgbClr val="434343"/>
              </a:buClr>
              <a:buSzPts val="1800"/>
              <a:buFont typeface="Comfortaa Medium"/>
              <a:buNone/>
              <a:tabLst/>
              <a:defRPr/>
            </a:pPr>
            <a:r>
              <a:rPr kumimoji="0" lang="de-DE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fortaa Medium"/>
                <a:cs typeface="Comfortaa Medium"/>
                <a:sym typeface="Comfortaa Medium"/>
              </a:rPr>
              <a:t>Beobachtungsstudie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  <a:buClr>
                <a:srgbClr val="434343"/>
              </a:buClr>
              <a:buSzPts val="1800"/>
              <a:buFont typeface="Arial"/>
              <a:buNone/>
              <a:tabLst/>
              <a:defRPr/>
            </a:pPr>
            <a:r>
              <a:rPr kumimoji="0" lang="de-DE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fortaa Medium"/>
                <a:cs typeface="Comfortaa Medium"/>
                <a:sym typeface="Comfortaa Medium"/>
              </a:rPr>
              <a:t>d.h</a:t>
            </a:r>
            <a:r>
              <a:rPr kumimoji="0" lang="de-DE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fortaa Medium"/>
                <a:cs typeface="Comfortaa Medium"/>
                <a:sym typeface="Comfortaa Medium"/>
              </a:rPr>
              <a:t> keine randomisierte Zuteilung 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  <a:buClr>
                <a:srgbClr val="434343"/>
              </a:buClr>
              <a:buSzPts val="1800"/>
              <a:buFont typeface="Arial"/>
              <a:buNone/>
              <a:tabLst/>
              <a:defRPr/>
            </a:pPr>
            <a:r>
              <a:rPr kumimoji="0" lang="de-DE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fortaa Medium"/>
                <a:cs typeface="Comfortaa Medium"/>
                <a:sym typeface="Wingdings" panose="05000000000000000000" pitchFamily="2" charset="2"/>
              </a:rPr>
              <a:t> </a:t>
            </a:r>
            <a:r>
              <a:rPr kumimoji="0" lang="de-DE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fortaa Medium"/>
                <a:cs typeface="Comfortaa Medium"/>
                <a:sym typeface="Comfortaa Medium"/>
              </a:rPr>
              <a:t>ABER schwierig bei Studien über 10 Jahre 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2A32079-1B8F-5EEF-1B2E-95A17FDCB2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443" b="94310" l="9443" r="94310">
                        <a14:foregroundMark x1="16828" y1="54722" x2="16828" y2="54722"/>
                        <a14:foregroundMark x1="84867" y1="51816" x2="84867" y2="51816"/>
                        <a14:foregroundMark x1="71308" y1="30993" x2="71308" y2="30993"/>
                        <a14:foregroundMark x1="73366" y1="31356" x2="73366" y2="31356"/>
                        <a14:foregroundMark x1="60169" y1="15133" x2="60169" y2="15133"/>
                        <a14:foregroundMark x1="59806" y1="17433" x2="59806" y2="17433"/>
                        <a14:foregroundMark x1="55327" y1="21550" x2="55327" y2="21550"/>
                        <a14:foregroundMark x1="55206" y1="22518" x2="55206" y2="22518"/>
                        <a14:foregroundMark x1="54843" y1="22881" x2="55932" y2="22276"/>
                        <a14:foregroundMark x1="63923" y1="18281" x2="63680" y2="18644"/>
                        <a14:foregroundMark x1="61138" y1="18765" x2="61622" y2="18281"/>
                        <a14:foregroundMark x1="62591" y1="16707" x2="62591" y2="16707"/>
                        <a14:foregroundMark x1="62349" y1="18402" x2="63923" y2="14286"/>
                        <a14:foregroundMark x1="57627" y1="19007" x2="56659" y2="14770"/>
                        <a14:foregroundMark x1="62712" y1="19734" x2="55569" y2="15133"/>
                        <a14:foregroundMark x1="60412" y1="19492" x2="55690" y2="14528"/>
                        <a14:foregroundMark x1="55690" y1="19370" x2="57385" y2="11380"/>
                        <a14:foregroundMark x1="56416" y1="10654" x2="65375" y2="15496"/>
                        <a14:foregroundMark x1="26998" y1="26150" x2="26998" y2="26150"/>
                        <a14:foregroundMark x1="24939" y1="24213" x2="34625" y2="26998"/>
                        <a14:foregroundMark x1="25545" y1="23971" x2="33172" y2="24697"/>
                        <a14:foregroundMark x1="24455" y1="23971" x2="34625" y2="26513"/>
                        <a14:foregroundMark x1="35593" y1="27482" x2="34019" y2="23608"/>
                        <a14:foregroundMark x1="28329" y1="32324" x2="24818" y2="25666"/>
                        <a14:foregroundMark x1="28450" y1="32324" x2="34746" y2="28450"/>
                        <a14:foregroundMark x1="37772" y1="30993" x2="37772" y2="30993"/>
                        <a14:foregroundMark x1="64044" y1="35109" x2="64044" y2="35109"/>
                        <a14:foregroundMark x1="64044" y1="36562" x2="64044" y2="36562"/>
                        <a14:foregroundMark x1="64044" y1="36562" x2="64044" y2="35835"/>
                        <a14:foregroundMark x1="64044" y1="36441" x2="64044" y2="36441"/>
                        <a14:foregroundMark x1="64286" y1="36562" x2="64286" y2="36562"/>
                        <a14:foregroundMark x1="76271" y1="35109" x2="74092" y2="34140"/>
                        <a14:foregroundMark x1="75424" y1="36199" x2="68160" y2="32809"/>
                        <a14:foregroundMark x1="67554" y1="34383" x2="67797" y2="28935"/>
                        <a14:foregroundMark x1="66102" y1="30630" x2="71792" y2="25787"/>
                        <a14:foregroundMark x1="70702" y1="27845" x2="76998" y2="28208"/>
                        <a14:foregroundMark x1="91646" y1="69370" x2="91646" y2="69370"/>
                        <a14:foregroundMark x1="92373" y1="68402" x2="92373" y2="68402"/>
                        <a14:foregroundMark x1="37409" y1="31235" x2="37893" y2="30508"/>
                        <a14:foregroundMark x1="12954" y1="34019" x2="12959" y2="33970"/>
                        <a14:foregroundMark x1="79782" y1="55811" x2="87530" y2="49153"/>
                        <a14:foregroundMark x1="66344" y1="15254" x2="56901" y2="10048"/>
                        <a14:foregroundMark x1="34268" y1="93650" x2="37772" y2="93705"/>
                        <a14:foregroundMark x1="37772" y1="93705" x2="52542" y2="93220"/>
                        <a14:foregroundMark x1="52542" y1="93220" x2="67524" y2="93611"/>
                        <a14:backgroundMark x1="83535" y1="80145" x2="85351" y2="87288"/>
                        <a14:backgroundMark x1="87772" y1="25061" x2="89952" y2="31235"/>
                        <a14:backgroundMark x1="89952" y1="33777" x2="87409" y2="16707"/>
                        <a14:backgroundMark x1="85714" y1="29177" x2="90194" y2="14528"/>
                        <a14:backgroundMark x1="90194" y1="14528" x2="84019" y2="26392"/>
                        <a14:backgroundMark x1="84019" y1="26392" x2="86441" y2="28450"/>
                        <a14:backgroundMark x1="90194" y1="33414" x2="88136" y2="30993"/>
                        <a14:backgroundMark x1="89225" y1="32324" x2="89225" y2="32324"/>
                        <a14:backgroundMark x1="88015" y1="32324" x2="90799" y2="31598"/>
                        <a14:backgroundMark x1="68886" y1="37530" x2="68886" y2="37530"/>
                        <a14:backgroundMark x1="64286" y1="36804" x2="64286" y2="36804"/>
                        <a14:backgroundMark x1="64044" y1="36804" x2="64044" y2="36804"/>
                        <a14:backgroundMark x1="12712" y1="34746" x2="13923" y2="23850"/>
                        <a14:backgroundMark x1="12591" y1="34746" x2="13923" y2="23002"/>
                        <a14:backgroundMark x1="13923" y1="23002" x2="13075" y2="28571"/>
                        <a14:backgroundMark x1="13559" y1="35835" x2="13317" y2="28935"/>
                        <a14:backgroundMark x1="13923" y1="28935" x2="13923" y2="28935"/>
                        <a14:backgroundMark x1="13317" y1="29540" x2="13317" y2="29540"/>
                        <a14:backgroundMark x1="13317" y1="34383" x2="13317" y2="28814"/>
                        <a14:backgroundMark x1="13923" y1="29298" x2="13923" y2="29298"/>
                        <a14:backgroundMark x1="13075" y1="29298" x2="13075" y2="29298"/>
                        <a14:backgroundMark x1="13075" y1="29298" x2="14286" y2="28571"/>
                        <a14:backgroundMark x1="7506" y1="92252" x2="19976" y2="94431"/>
                        <a14:backgroundMark x1="19976" y1="94431" x2="34383" y2="93462"/>
                        <a14:backgroundMark x1="34383" y1="92978" x2="34383" y2="92978"/>
                        <a14:backgroundMark x1="67797" y1="93220" x2="83172" y2="95400"/>
                        <a14:backgroundMark x1="83172" y1="95400" x2="93705" y2="94552"/>
                        <a14:backgroundMark x1="93705" y1="94552" x2="71792" y2="93099"/>
                        <a14:backgroundMark x1="71792" y1="93099" x2="71308" y2="93220"/>
                        <a14:backgroundMark x1="95521" y1="93947" x2="90315" y2="94673"/>
                        <a14:backgroundMark x1="67797" y1="94915" x2="67312" y2="92252"/>
                        <a14:backgroundMark x1="34625" y1="93220" x2="34625" y2="93220"/>
                        <a14:backgroundMark x1="34625" y1="93220" x2="34625" y2="9322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31425" y="1309899"/>
            <a:ext cx="4565753" cy="4565753"/>
          </a:xfrm>
          <a:prstGeom prst="rect">
            <a:avLst/>
          </a:prstGeom>
        </p:spPr>
      </p:pic>
      <p:pic>
        <p:nvPicPr>
          <p:cNvPr id="7" name="Grafik 6" descr="Fragezeichen Silhouette">
            <a:extLst>
              <a:ext uri="{FF2B5EF4-FFF2-40B4-BE49-F238E27FC236}">
                <a16:creationId xmlns:a16="http://schemas.microsoft.com/office/drawing/2014/main" id="{91A22960-26BA-450F-C6C9-BB710FB43C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0800000" flipH="1" flipV="1">
            <a:off x="7895202" y="2258839"/>
            <a:ext cx="1083180" cy="1079571"/>
          </a:xfrm>
          <a:prstGeom prst="rect">
            <a:avLst/>
          </a:prstGeom>
        </p:spPr>
      </p:pic>
      <p:pic>
        <p:nvPicPr>
          <p:cNvPr id="9" name="Grafik 8" descr="Fragezeichen mit einfarbiger Füllung">
            <a:extLst>
              <a:ext uri="{FF2B5EF4-FFF2-40B4-BE49-F238E27FC236}">
                <a16:creationId xmlns:a16="http://schemas.microsoft.com/office/drawing/2014/main" id="{260E97E9-B996-4DF3-5D1C-25BA9E4E41B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2135470" flipH="1" flipV="1">
            <a:off x="10890001" y="1614193"/>
            <a:ext cx="699980" cy="603071"/>
          </a:xfrm>
          <a:prstGeom prst="rect">
            <a:avLst/>
          </a:prstGeom>
        </p:spPr>
      </p:pic>
      <p:pic>
        <p:nvPicPr>
          <p:cNvPr id="11" name="Grafik 10" descr="Fragezeichen mit einfarbiger Füllung">
            <a:extLst>
              <a:ext uri="{FF2B5EF4-FFF2-40B4-BE49-F238E27FC236}">
                <a16:creationId xmlns:a16="http://schemas.microsoft.com/office/drawing/2014/main" id="{1903CD23-DAEB-A716-FBB1-911F717E127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10800000" flipH="1" flipV="1">
            <a:off x="8836136" y="3023714"/>
            <a:ext cx="791960" cy="883758"/>
          </a:xfrm>
          <a:prstGeom prst="rect">
            <a:avLst/>
          </a:prstGeom>
        </p:spPr>
      </p:pic>
      <p:pic>
        <p:nvPicPr>
          <p:cNvPr id="13" name="Grafik 12" descr="Fragezeichen Silhouette">
            <a:extLst>
              <a:ext uri="{FF2B5EF4-FFF2-40B4-BE49-F238E27FC236}">
                <a16:creationId xmlns:a16="http://schemas.microsoft.com/office/drawing/2014/main" id="{92AD983C-7A4B-BAAF-CECF-1305D27BD25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9388956" flipV="1">
            <a:off x="9145883" y="1240241"/>
            <a:ext cx="1143452" cy="1157655"/>
          </a:xfrm>
          <a:prstGeom prst="rect">
            <a:avLst/>
          </a:prstGeom>
        </p:spPr>
      </p:pic>
      <p:pic>
        <p:nvPicPr>
          <p:cNvPr id="14" name="Grafik 13" descr="Fragezeichen Silhouette">
            <a:extLst>
              <a:ext uri="{FF2B5EF4-FFF2-40B4-BE49-F238E27FC236}">
                <a16:creationId xmlns:a16="http://schemas.microsoft.com/office/drawing/2014/main" id="{6AC4C3E9-42F0-C5DE-9247-E0EFD5358C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0800000" flipH="1" flipV="1">
            <a:off x="11397846" y="2191333"/>
            <a:ext cx="609321" cy="607291"/>
          </a:xfrm>
          <a:prstGeom prst="rect">
            <a:avLst/>
          </a:prstGeom>
        </p:spPr>
      </p:pic>
      <p:pic>
        <p:nvPicPr>
          <p:cNvPr id="15" name="Grafik 14" descr="Fragezeichen mit einfarbiger Füllung">
            <a:extLst>
              <a:ext uri="{FF2B5EF4-FFF2-40B4-BE49-F238E27FC236}">
                <a16:creationId xmlns:a16="http://schemas.microsoft.com/office/drawing/2014/main" id="{5736B188-C110-B5FF-BEFB-1D179455195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2135470" flipH="1" flipV="1">
            <a:off x="11403884" y="2808782"/>
            <a:ext cx="699980" cy="603071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14F74054-1BB7-922F-630B-824DD67BBE8C}"/>
              </a:ext>
            </a:extLst>
          </p:cNvPr>
          <p:cNvSpPr txBox="1"/>
          <p:nvPr/>
        </p:nvSpPr>
        <p:spPr>
          <a:xfrm>
            <a:off x="10058399" y="29873"/>
            <a:ext cx="3461657" cy="317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Folie von Melissa Barth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1FB6B37-40F8-B473-10B5-15853A5F540A}"/>
              </a:ext>
            </a:extLst>
          </p:cNvPr>
          <p:cNvSpPr txBox="1"/>
          <p:nvPr/>
        </p:nvSpPr>
        <p:spPr>
          <a:xfrm>
            <a:off x="11042779" y="5353907"/>
            <a:ext cx="1063690" cy="317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Abb. 4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7E113C5D-DBC7-1258-5BF4-2FC95AB8AEFB}"/>
              </a:ext>
            </a:extLst>
          </p:cNvPr>
          <p:cNvSpPr txBox="1"/>
          <p:nvPr/>
        </p:nvSpPr>
        <p:spPr>
          <a:xfrm>
            <a:off x="10235680" y="6471700"/>
            <a:ext cx="1880118" cy="317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(</a:t>
            </a:r>
            <a:r>
              <a:rPr lang="de-DE" dirty="0" err="1"/>
              <a:t>Harrow</a:t>
            </a:r>
            <a:r>
              <a:rPr lang="de-DE" dirty="0"/>
              <a:t> et al., 2014)</a:t>
            </a:r>
          </a:p>
        </p:txBody>
      </p:sp>
    </p:spTree>
    <p:extLst>
      <p:ext uri="{BB962C8B-B14F-4D97-AF65-F5344CB8AC3E}">
        <p14:creationId xmlns:p14="http://schemas.microsoft.com/office/powerpoint/2010/main" val="21878198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2"/>
          <p:cNvSpPr txBox="1">
            <a:spLocks noGrp="1"/>
          </p:cNvSpPr>
          <p:nvPr>
            <p:ph type="title"/>
          </p:nvPr>
        </p:nvSpPr>
        <p:spPr>
          <a:xfrm>
            <a:off x="1276150" y="956562"/>
            <a:ext cx="96906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 dirty="0"/>
              <a:t>Literatur</a:t>
            </a:r>
            <a:endParaRPr sz="5100" dirty="0"/>
          </a:p>
        </p:txBody>
      </p:sp>
      <p:sp>
        <p:nvSpPr>
          <p:cNvPr id="267" name="Google Shape;267;p22"/>
          <p:cNvSpPr txBox="1">
            <a:spLocks noGrp="1"/>
          </p:cNvSpPr>
          <p:nvPr>
            <p:ph type="body" idx="1"/>
          </p:nvPr>
        </p:nvSpPr>
        <p:spPr>
          <a:xfrm>
            <a:off x="1276150" y="1845385"/>
            <a:ext cx="9690774" cy="420839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indent="-457200">
              <a:lnSpc>
                <a:spcPct val="100000"/>
              </a:lnSpc>
              <a:buNone/>
            </a:pPr>
            <a:r>
              <a:rPr lang="de-CH" sz="1200" dirty="0">
                <a:latin typeface="Arial"/>
                <a:cs typeface="Arial"/>
              </a:rPr>
              <a:t>Endicott, J., &amp; Spitzer, R. L. (1978). A </a:t>
            </a:r>
            <a:r>
              <a:rPr lang="de-CH" sz="1200" dirty="0" err="1">
                <a:latin typeface="Arial"/>
                <a:cs typeface="Arial"/>
              </a:rPr>
              <a:t>diagnostic</a:t>
            </a:r>
            <a:r>
              <a:rPr lang="de-CH" sz="1200" dirty="0">
                <a:latin typeface="Arial"/>
                <a:cs typeface="Arial"/>
              </a:rPr>
              <a:t> interview: </a:t>
            </a:r>
            <a:r>
              <a:rPr lang="de-CH" sz="1200" dirty="0" err="1">
                <a:latin typeface="Arial"/>
                <a:cs typeface="Arial"/>
              </a:rPr>
              <a:t>the</a:t>
            </a:r>
            <a:r>
              <a:rPr lang="de-CH" sz="1200" dirty="0">
                <a:latin typeface="Arial"/>
                <a:cs typeface="Arial"/>
              </a:rPr>
              <a:t> </a:t>
            </a:r>
            <a:r>
              <a:rPr lang="de-CH" sz="1200" dirty="0" err="1">
                <a:latin typeface="Arial"/>
                <a:cs typeface="Arial"/>
              </a:rPr>
              <a:t>schedule</a:t>
            </a:r>
            <a:r>
              <a:rPr lang="de-CH" sz="1200" dirty="0">
                <a:latin typeface="Arial"/>
                <a:cs typeface="Arial"/>
              </a:rPr>
              <a:t> </a:t>
            </a:r>
            <a:r>
              <a:rPr lang="de-CH" sz="1200" dirty="0" err="1">
                <a:latin typeface="Arial"/>
                <a:cs typeface="Arial"/>
              </a:rPr>
              <a:t>for</a:t>
            </a:r>
            <a:r>
              <a:rPr lang="de-CH" sz="1200" dirty="0">
                <a:latin typeface="Arial"/>
                <a:cs typeface="Arial"/>
              </a:rPr>
              <a:t> </a:t>
            </a:r>
            <a:r>
              <a:rPr lang="de-CH" sz="1200" dirty="0" err="1">
                <a:latin typeface="Arial"/>
                <a:cs typeface="Arial"/>
              </a:rPr>
              <a:t>affective</a:t>
            </a:r>
            <a:r>
              <a:rPr lang="de-CH" sz="1200" dirty="0">
                <a:latin typeface="Arial"/>
                <a:cs typeface="Arial"/>
              </a:rPr>
              <a:t> </a:t>
            </a:r>
            <a:r>
              <a:rPr lang="de-CH" sz="1200" dirty="0" err="1">
                <a:latin typeface="Arial"/>
                <a:cs typeface="Arial"/>
              </a:rPr>
              <a:t>disorders</a:t>
            </a:r>
            <a:r>
              <a:rPr lang="de-CH" sz="1200" dirty="0">
                <a:latin typeface="Arial"/>
                <a:cs typeface="Arial"/>
              </a:rPr>
              <a:t> and </a:t>
            </a:r>
            <a:r>
              <a:rPr lang="de-CH" sz="1200" dirty="0" err="1">
                <a:latin typeface="Arial"/>
                <a:cs typeface="Arial"/>
              </a:rPr>
              <a:t>schizophrenia</a:t>
            </a:r>
            <a:r>
              <a:rPr lang="de-CH" sz="1200" dirty="0">
                <a:latin typeface="Arial"/>
                <a:cs typeface="Arial"/>
              </a:rPr>
              <a:t>. </a:t>
            </a:r>
            <a:r>
              <a:rPr lang="de-CH" sz="1200" i="1" dirty="0">
                <a:latin typeface="Arial"/>
                <a:cs typeface="Arial"/>
              </a:rPr>
              <a:t>Archives </a:t>
            </a:r>
            <a:r>
              <a:rPr lang="de-CH" sz="1200" i="1" dirty="0" err="1">
                <a:latin typeface="Arial"/>
                <a:cs typeface="Arial"/>
              </a:rPr>
              <a:t>of</a:t>
            </a:r>
            <a:r>
              <a:rPr lang="de-CH" sz="1200" i="1" dirty="0">
                <a:latin typeface="Arial"/>
                <a:cs typeface="Arial"/>
              </a:rPr>
              <a:t> </a:t>
            </a:r>
            <a:r>
              <a:rPr lang="de-CH" sz="1200" i="1" dirty="0" err="1">
                <a:latin typeface="Arial"/>
                <a:cs typeface="Arial"/>
              </a:rPr>
              <a:t>general</a:t>
            </a:r>
            <a:r>
              <a:rPr lang="de-CH" sz="1200" dirty="0">
                <a:latin typeface="Arial"/>
                <a:cs typeface="Arial"/>
              </a:rPr>
              <a:t> </a:t>
            </a:r>
            <a:r>
              <a:rPr lang="de-CH" sz="1200" i="1" dirty="0" err="1">
                <a:latin typeface="Arial"/>
                <a:cs typeface="Arial"/>
              </a:rPr>
              <a:t>psychiatry</a:t>
            </a:r>
            <a:r>
              <a:rPr lang="de-CH" sz="1200" dirty="0">
                <a:latin typeface="Arial"/>
                <a:cs typeface="Arial"/>
              </a:rPr>
              <a:t>, 35(7), 837-844. https://doi.org/10.1001/archpsyc.1978.01770310043002</a:t>
            </a:r>
            <a:endParaRPr lang="de-DE"/>
          </a:p>
          <a:p>
            <a:pPr indent="-457200">
              <a:lnSpc>
                <a:spcPct val="100000"/>
              </a:lnSpc>
              <a:buNone/>
            </a:pPr>
            <a:endParaRPr lang="de-CH" sz="1200" dirty="0">
              <a:latin typeface="Arial"/>
              <a:cs typeface="Arial"/>
            </a:endParaRPr>
          </a:p>
          <a:p>
            <a:pPr indent="-457200">
              <a:lnSpc>
                <a:spcPct val="100000"/>
              </a:lnSpc>
              <a:buNone/>
            </a:pPr>
            <a:r>
              <a:rPr lang="de-CH" sz="1200" dirty="0" err="1">
                <a:latin typeface="Arial"/>
                <a:cs typeface="Arial"/>
              </a:rPr>
              <a:t>Francey</a:t>
            </a:r>
            <a:r>
              <a:rPr lang="de-CH" sz="1200" dirty="0">
                <a:latin typeface="Arial"/>
                <a:cs typeface="Arial"/>
              </a:rPr>
              <a:t>, S. M., Nelson, B., Thompson, A., Parker, A. G., Kerr, M., </a:t>
            </a:r>
            <a:r>
              <a:rPr lang="de-CH" sz="1200" dirty="0" err="1">
                <a:latin typeface="Arial"/>
                <a:cs typeface="Arial"/>
              </a:rPr>
              <a:t>Macneil</a:t>
            </a:r>
            <a:r>
              <a:rPr lang="de-CH" sz="1200" dirty="0">
                <a:latin typeface="Arial"/>
                <a:cs typeface="Arial"/>
              </a:rPr>
              <a:t>, C., Fraser, R., Hughes, F., Crisp, K., </a:t>
            </a:r>
            <a:r>
              <a:rPr lang="de-CH" sz="1200" dirty="0" err="1">
                <a:latin typeface="Arial"/>
                <a:cs typeface="Arial"/>
              </a:rPr>
              <a:t>Harrigan</a:t>
            </a:r>
            <a:r>
              <a:rPr lang="de-CH" sz="1200" dirty="0">
                <a:latin typeface="Arial"/>
                <a:cs typeface="Arial"/>
              </a:rPr>
              <a:t>, S., Wood, S. J., Berk, M., &amp; </a:t>
            </a:r>
            <a:r>
              <a:rPr lang="de-CH" sz="1200" dirty="0" err="1">
                <a:latin typeface="Arial"/>
                <a:cs typeface="Arial"/>
              </a:rPr>
              <a:t>McGorry</a:t>
            </a:r>
            <a:r>
              <a:rPr lang="de-CH" sz="1200" dirty="0">
                <a:latin typeface="Arial"/>
                <a:cs typeface="Arial"/>
              </a:rPr>
              <a:t>, P. D. (2010). Who </a:t>
            </a:r>
            <a:r>
              <a:rPr lang="de-CH" sz="1200" dirty="0" err="1">
                <a:latin typeface="Arial"/>
                <a:cs typeface="Arial"/>
              </a:rPr>
              <a:t>needs</a:t>
            </a:r>
            <a:r>
              <a:rPr lang="de-CH" sz="1200" dirty="0">
                <a:latin typeface="Arial"/>
                <a:cs typeface="Arial"/>
              </a:rPr>
              <a:t> </a:t>
            </a:r>
            <a:r>
              <a:rPr lang="de-CH" sz="1200" dirty="0" err="1">
                <a:latin typeface="Arial"/>
                <a:cs typeface="Arial"/>
              </a:rPr>
              <a:t>antipsychotic</a:t>
            </a:r>
            <a:r>
              <a:rPr lang="de-CH" sz="1200" dirty="0">
                <a:latin typeface="Arial"/>
                <a:cs typeface="Arial"/>
              </a:rPr>
              <a:t> </a:t>
            </a:r>
            <a:r>
              <a:rPr lang="de-CH" sz="1200" dirty="0" err="1">
                <a:latin typeface="Arial"/>
                <a:cs typeface="Arial"/>
              </a:rPr>
              <a:t>medication</a:t>
            </a:r>
            <a:r>
              <a:rPr lang="de-CH" sz="1200" dirty="0">
                <a:latin typeface="Arial"/>
                <a:cs typeface="Arial"/>
              </a:rPr>
              <a:t> in </a:t>
            </a:r>
            <a:r>
              <a:rPr lang="de-CH" sz="1200" dirty="0" err="1">
                <a:latin typeface="Arial"/>
                <a:cs typeface="Arial"/>
              </a:rPr>
              <a:t>the</a:t>
            </a:r>
            <a:r>
              <a:rPr lang="de-CH" sz="1200" dirty="0">
                <a:latin typeface="Arial"/>
                <a:cs typeface="Arial"/>
              </a:rPr>
              <a:t> </a:t>
            </a:r>
            <a:r>
              <a:rPr lang="de-CH" sz="1200" dirty="0" err="1">
                <a:latin typeface="Arial"/>
                <a:cs typeface="Arial"/>
              </a:rPr>
              <a:t>earliest</a:t>
            </a:r>
            <a:r>
              <a:rPr lang="de-CH" sz="1200" dirty="0">
                <a:latin typeface="Arial"/>
                <a:cs typeface="Arial"/>
              </a:rPr>
              <a:t> </a:t>
            </a:r>
            <a:r>
              <a:rPr lang="de-CH" sz="1200" dirty="0" err="1">
                <a:latin typeface="Arial"/>
                <a:cs typeface="Arial"/>
              </a:rPr>
              <a:t>stages</a:t>
            </a:r>
            <a:r>
              <a:rPr lang="de-CH" sz="1200" dirty="0">
                <a:latin typeface="Arial"/>
                <a:cs typeface="Arial"/>
              </a:rPr>
              <a:t> </a:t>
            </a:r>
            <a:r>
              <a:rPr lang="de-CH" sz="1200" dirty="0" err="1">
                <a:latin typeface="Arial"/>
                <a:cs typeface="Arial"/>
              </a:rPr>
              <a:t>of</a:t>
            </a:r>
            <a:r>
              <a:rPr lang="de-CH" sz="1200" dirty="0">
                <a:latin typeface="Arial"/>
                <a:cs typeface="Arial"/>
              </a:rPr>
              <a:t> </a:t>
            </a:r>
            <a:r>
              <a:rPr lang="de-CH" sz="1200" dirty="0" err="1">
                <a:latin typeface="Arial"/>
                <a:cs typeface="Arial"/>
              </a:rPr>
              <a:t>psychosis</a:t>
            </a:r>
            <a:r>
              <a:rPr lang="de-CH" sz="1200" dirty="0">
                <a:latin typeface="Arial"/>
                <a:cs typeface="Arial"/>
              </a:rPr>
              <a:t>? A </a:t>
            </a:r>
            <a:r>
              <a:rPr lang="de-CH" sz="1200" dirty="0" err="1">
                <a:latin typeface="Arial"/>
                <a:cs typeface="Arial"/>
              </a:rPr>
              <a:t>reconsideration</a:t>
            </a:r>
            <a:r>
              <a:rPr lang="de-CH" sz="1200" dirty="0">
                <a:latin typeface="Arial"/>
                <a:cs typeface="Arial"/>
              </a:rPr>
              <a:t> </a:t>
            </a:r>
            <a:r>
              <a:rPr lang="de-CH" sz="1200" dirty="0" err="1">
                <a:latin typeface="Arial"/>
                <a:cs typeface="Arial"/>
              </a:rPr>
              <a:t>of</a:t>
            </a:r>
            <a:r>
              <a:rPr lang="de-CH" sz="1200" dirty="0">
                <a:latin typeface="Arial"/>
                <a:cs typeface="Arial"/>
              </a:rPr>
              <a:t> </a:t>
            </a:r>
            <a:r>
              <a:rPr lang="de-CH" sz="1200" dirty="0" err="1">
                <a:latin typeface="Arial"/>
                <a:cs typeface="Arial"/>
              </a:rPr>
              <a:t>benefits</a:t>
            </a:r>
            <a:r>
              <a:rPr lang="de-CH" sz="1200" dirty="0">
                <a:latin typeface="Arial"/>
                <a:cs typeface="Arial"/>
              </a:rPr>
              <a:t>, </a:t>
            </a:r>
            <a:r>
              <a:rPr lang="de-CH" sz="1200" dirty="0" err="1">
                <a:latin typeface="Arial"/>
                <a:cs typeface="Arial"/>
              </a:rPr>
              <a:t>risks</a:t>
            </a:r>
            <a:r>
              <a:rPr lang="de-CH" sz="1200" dirty="0">
                <a:latin typeface="Arial"/>
                <a:cs typeface="Arial"/>
              </a:rPr>
              <a:t>, </a:t>
            </a:r>
            <a:r>
              <a:rPr lang="de-CH" sz="1200" dirty="0" err="1">
                <a:latin typeface="Arial"/>
                <a:cs typeface="Arial"/>
              </a:rPr>
              <a:t>neurobiology</a:t>
            </a:r>
            <a:r>
              <a:rPr lang="de-CH" sz="1200" dirty="0">
                <a:latin typeface="Arial"/>
                <a:cs typeface="Arial"/>
              </a:rPr>
              <a:t> and </a:t>
            </a:r>
            <a:r>
              <a:rPr lang="de-CH" sz="1200" dirty="0" err="1">
                <a:latin typeface="Arial"/>
                <a:cs typeface="Arial"/>
              </a:rPr>
              <a:t>ethics</a:t>
            </a:r>
            <a:r>
              <a:rPr lang="de-CH" sz="1200" dirty="0">
                <a:latin typeface="Arial"/>
                <a:cs typeface="Arial"/>
              </a:rPr>
              <a:t> in </a:t>
            </a:r>
            <a:r>
              <a:rPr lang="de-CH" sz="1200" dirty="0" err="1">
                <a:latin typeface="Arial"/>
                <a:cs typeface="Arial"/>
              </a:rPr>
              <a:t>the</a:t>
            </a:r>
            <a:r>
              <a:rPr lang="de-CH" sz="1200" dirty="0">
                <a:latin typeface="Arial"/>
                <a:cs typeface="Arial"/>
              </a:rPr>
              <a:t> </a:t>
            </a:r>
            <a:r>
              <a:rPr lang="de-CH" sz="1200" dirty="0" err="1">
                <a:latin typeface="Arial"/>
                <a:cs typeface="Arial"/>
              </a:rPr>
              <a:t>era</a:t>
            </a:r>
            <a:r>
              <a:rPr lang="de-CH" sz="1200" dirty="0">
                <a:latin typeface="Arial"/>
                <a:cs typeface="Arial"/>
              </a:rPr>
              <a:t> </a:t>
            </a:r>
            <a:r>
              <a:rPr lang="de-CH" sz="1200" dirty="0" err="1">
                <a:latin typeface="Arial"/>
                <a:cs typeface="Arial"/>
              </a:rPr>
              <a:t>of</a:t>
            </a:r>
            <a:r>
              <a:rPr lang="de-CH" sz="1200" dirty="0">
                <a:latin typeface="Arial"/>
                <a:cs typeface="Arial"/>
              </a:rPr>
              <a:t> </a:t>
            </a:r>
            <a:r>
              <a:rPr lang="de-CH" sz="1200" dirty="0" err="1">
                <a:latin typeface="Arial"/>
                <a:cs typeface="Arial"/>
              </a:rPr>
              <a:t>early</a:t>
            </a:r>
            <a:r>
              <a:rPr lang="de-CH" sz="1200" dirty="0">
                <a:latin typeface="Arial"/>
                <a:cs typeface="Arial"/>
              </a:rPr>
              <a:t> </a:t>
            </a:r>
            <a:r>
              <a:rPr lang="de-CH" sz="1200" dirty="0" err="1">
                <a:latin typeface="Arial"/>
                <a:cs typeface="Arial"/>
              </a:rPr>
              <a:t>intervention</a:t>
            </a:r>
            <a:r>
              <a:rPr lang="de-CH" sz="1200" dirty="0">
                <a:latin typeface="Arial"/>
                <a:cs typeface="Arial"/>
              </a:rPr>
              <a:t>. </a:t>
            </a:r>
            <a:r>
              <a:rPr lang="de-CH" sz="1200" i="1" dirty="0" err="1">
                <a:latin typeface="Arial"/>
                <a:cs typeface="Arial"/>
              </a:rPr>
              <a:t>Schizophrenia</a:t>
            </a:r>
            <a:r>
              <a:rPr lang="de-CH" sz="1200" i="1" dirty="0">
                <a:latin typeface="Arial"/>
                <a:cs typeface="Arial"/>
              </a:rPr>
              <a:t> </a:t>
            </a:r>
            <a:r>
              <a:rPr lang="de-CH" sz="1200" i="1" dirty="0" err="1">
                <a:latin typeface="Arial"/>
                <a:cs typeface="Arial"/>
              </a:rPr>
              <a:t>research</a:t>
            </a:r>
            <a:r>
              <a:rPr lang="de-CH" sz="1200" dirty="0">
                <a:latin typeface="Arial"/>
                <a:cs typeface="Arial"/>
              </a:rPr>
              <a:t>, 119(1-3), 1–10. https://doi.org/10.1016/j.schres.2010.02.1071</a:t>
            </a:r>
          </a:p>
          <a:p>
            <a:pPr indent="-457200">
              <a:lnSpc>
                <a:spcPct val="100000"/>
              </a:lnSpc>
              <a:buNone/>
            </a:pPr>
            <a:endParaRPr lang="de-CH" sz="1200" dirty="0">
              <a:latin typeface="Arial"/>
            </a:endParaRPr>
          </a:p>
          <a:p>
            <a:pPr lvl="0" indent="-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CH" sz="1200" dirty="0" err="1">
                <a:latin typeface="Arial"/>
              </a:rPr>
              <a:t>Harrow</a:t>
            </a:r>
            <a:r>
              <a:rPr lang="de-CH" sz="1200" dirty="0">
                <a:latin typeface="Arial"/>
              </a:rPr>
              <a:t>, M., </a:t>
            </a:r>
            <a:r>
              <a:rPr lang="de-CH" sz="1200" dirty="0" err="1">
                <a:latin typeface="Arial"/>
              </a:rPr>
              <a:t>Jobe</a:t>
            </a:r>
            <a:r>
              <a:rPr lang="de-CH" sz="1200" dirty="0">
                <a:latin typeface="Arial"/>
              </a:rPr>
              <a:t>, T. H., &amp; </a:t>
            </a:r>
            <a:r>
              <a:rPr lang="de-CH" sz="1200" dirty="0" err="1">
                <a:latin typeface="Arial"/>
              </a:rPr>
              <a:t>Faull</a:t>
            </a:r>
            <a:r>
              <a:rPr lang="de-CH" sz="1200" dirty="0">
                <a:latin typeface="Arial"/>
              </a:rPr>
              <a:t>, R. N. (2014). </a:t>
            </a:r>
            <a:r>
              <a:rPr lang="de-CH" sz="1200" dirty="0" err="1">
                <a:latin typeface="Arial"/>
              </a:rPr>
              <a:t>Does</a:t>
            </a:r>
            <a:r>
              <a:rPr lang="de-CH" sz="1200" dirty="0">
                <a:latin typeface="Arial"/>
              </a:rPr>
              <a:t> </a:t>
            </a:r>
            <a:r>
              <a:rPr lang="de-CH" sz="1200" dirty="0" err="1">
                <a:latin typeface="Arial"/>
              </a:rPr>
              <a:t>treatment</a:t>
            </a:r>
            <a:r>
              <a:rPr lang="de-CH" sz="1200" dirty="0">
                <a:latin typeface="Arial"/>
              </a:rPr>
              <a:t> </a:t>
            </a:r>
            <a:r>
              <a:rPr lang="de-CH" sz="1200" dirty="0" err="1">
                <a:latin typeface="Arial"/>
              </a:rPr>
              <a:t>of</a:t>
            </a:r>
            <a:r>
              <a:rPr lang="de-CH" sz="1200" dirty="0">
                <a:latin typeface="Arial"/>
              </a:rPr>
              <a:t> </a:t>
            </a:r>
            <a:r>
              <a:rPr lang="de-CH" sz="1200" dirty="0" err="1">
                <a:latin typeface="Arial"/>
              </a:rPr>
              <a:t>schizophrenia</a:t>
            </a:r>
            <a:r>
              <a:rPr lang="de-CH" sz="1200" dirty="0">
                <a:latin typeface="Arial"/>
              </a:rPr>
              <a:t> </a:t>
            </a:r>
            <a:r>
              <a:rPr lang="de-CH" sz="1200" dirty="0" err="1">
                <a:latin typeface="Arial"/>
              </a:rPr>
              <a:t>with</a:t>
            </a:r>
            <a:r>
              <a:rPr lang="de-CH" sz="1200" dirty="0">
                <a:latin typeface="Arial"/>
              </a:rPr>
              <a:t> </a:t>
            </a:r>
            <a:r>
              <a:rPr lang="de-CH" sz="1200" dirty="0" err="1">
                <a:latin typeface="Arial"/>
              </a:rPr>
              <a:t>antipsychotic</a:t>
            </a:r>
            <a:r>
              <a:rPr lang="de-CH" sz="1200" dirty="0">
                <a:latin typeface="Arial"/>
              </a:rPr>
              <a:t> </a:t>
            </a:r>
            <a:r>
              <a:rPr lang="de-CH" sz="1200" dirty="0" err="1">
                <a:latin typeface="Arial"/>
              </a:rPr>
              <a:t>medications</a:t>
            </a:r>
            <a:r>
              <a:rPr lang="de-CH" sz="1200" dirty="0">
                <a:latin typeface="Arial"/>
              </a:rPr>
              <a:t> </a:t>
            </a:r>
            <a:r>
              <a:rPr lang="de-CH" sz="1200" dirty="0" err="1">
                <a:latin typeface="Arial"/>
              </a:rPr>
              <a:t>eliminate</a:t>
            </a:r>
            <a:r>
              <a:rPr lang="de-CH" sz="1200" dirty="0">
                <a:latin typeface="Arial"/>
              </a:rPr>
              <a:t> </a:t>
            </a:r>
            <a:r>
              <a:rPr lang="de-CH" sz="1200" dirty="0" err="1">
                <a:latin typeface="Arial"/>
              </a:rPr>
              <a:t>or</a:t>
            </a:r>
            <a:r>
              <a:rPr lang="de-CH" sz="1200" dirty="0">
                <a:latin typeface="Arial"/>
              </a:rPr>
              <a:t> </a:t>
            </a:r>
            <a:r>
              <a:rPr lang="de-CH" sz="1200" dirty="0" err="1">
                <a:latin typeface="Arial"/>
              </a:rPr>
              <a:t>reduce</a:t>
            </a:r>
            <a:r>
              <a:rPr lang="de-CH" sz="1200" dirty="0">
                <a:latin typeface="Arial"/>
              </a:rPr>
              <a:t> </a:t>
            </a:r>
            <a:r>
              <a:rPr lang="de-CH" sz="1200" dirty="0" err="1">
                <a:latin typeface="Arial"/>
              </a:rPr>
              <a:t>psychosis</a:t>
            </a:r>
            <a:r>
              <a:rPr lang="de-CH" sz="1200" dirty="0">
                <a:latin typeface="Arial"/>
              </a:rPr>
              <a:t>? A 20-year multi-follow-</a:t>
            </a:r>
            <a:r>
              <a:rPr lang="de-CH" sz="1200" dirty="0" err="1">
                <a:latin typeface="Arial"/>
              </a:rPr>
              <a:t>up</a:t>
            </a:r>
            <a:r>
              <a:rPr lang="de-CH" sz="1200" dirty="0">
                <a:latin typeface="Arial"/>
              </a:rPr>
              <a:t> </a:t>
            </a:r>
            <a:r>
              <a:rPr lang="de-CH" sz="1200" dirty="0" err="1">
                <a:latin typeface="Arial"/>
              </a:rPr>
              <a:t>study</a:t>
            </a:r>
            <a:r>
              <a:rPr lang="de-CH" sz="1200" dirty="0">
                <a:latin typeface="Arial"/>
              </a:rPr>
              <a:t>. </a:t>
            </a:r>
            <a:r>
              <a:rPr lang="de-CH" sz="1200" i="1" dirty="0">
                <a:latin typeface="Arial"/>
              </a:rPr>
              <a:t>Psychological </a:t>
            </a:r>
            <a:r>
              <a:rPr lang="de-CH" sz="1200" i="1" dirty="0" err="1">
                <a:latin typeface="Arial"/>
              </a:rPr>
              <a:t>medicine</a:t>
            </a:r>
            <a:r>
              <a:rPr lang="de-CH" sz="1200" dirty="0">
                <a:latin typeface="Arial"/>
              </a:rPr>
              <a:t>, </a:t>
            </a:r>
            <a:r>
              <a:rPr lang="de-CH" sz="1200" i="1" dirty="0">
                <a:latin typeface="Arial"/>
              </a:rPr>
              <a:t>44</a:t>
            </a:r>
            <a:r>
              <a:rPr lang="de-CH" sz="1200" dirty="0">
                <a:latin typeface="Arial"/>
              </a:rPr>
              <a:t>(14), 3007–3016. </a:t>
            </a:r>
            <a:r>
              <a:rPr lang="de-CH" sz="1200" dirty="0">
                <a:latin typeface="Arial"/>
                <a:hlinkClick r:id="rId3"/>
              </a:rPr>
              <a:t>https://doi.org/10.1017/S0033291714000610</a:t>
            </a:r>
            <a:endParaRPr lang="de-CH" sz="1200" dirty="0">
              <a:latin typeface="Arial"/>
            </a:endParaRPr>
          </a:p>
          <a:p>
            <a:pPr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de-CH" sz="1200" dirty="0">
              <a:latin typeface="Arial"/>
            </a:endParaRPr>
          </a:p>
          <a:p>
            <a:pPr indent="-457200">
              <a:lnSpc>
                <a:spcPct val="100000"/>
              </a:lnSpc>
              <a:buNone/>
            </a:pPr>
            <a:r>
              <a:rPr lang="de-CH" sz="1200" dirty="0">
                <a:latin typeface="Arial"/>
                <a:cs typeface="Arial"/>
              </a:rPr>
              <a:t>Kaiser, S., Berger, G., Conus, P., Kawohl, W., Müller, T. J., Schimmelmann, B. G., Traber, R., </a:t>
            </a:r>
            <a:r>
              <a:rPr lang="de-CH" sz="1200" dirty="0" err="1">
                <a:latin typeface="Arial"/>
                <a:cs typeface="Arial"/>
              </a:rPr>
              <a:t>Trächsel</a:t>
            </a:r>
            <a:r>
              <a:rPr lang="de-CH" sz="1200" dirty="0">
                <a:latin typeface="Arial"/>
                <a:cs typeface="Arial"/>
              </a:rPr>
              <a:t>, N., </a:t>
            </a:r>
            <a:r>
              <a:rPr lang="de-CH" sz="1200" dirty="0" err="1">
                <a:latin typeface="Arial"/>
                <a:cs typeface="Arial"/>
              </a:rPr>
              <a:t>Vauth</a:t>
            </a:r>
            <a:r>
              <a:rPr lang="de-CH" sz="1200" dirty="0">
                <a:latin typeface="Arial"/>
                <a:cs typeface="Arial"/>
              </a:rPr>
              <a:t>, R. &amp; Seifritz, E., (2018). Die SGPP-Behandlungsempfehlungen zur Schizophrenie. </a:t>
            </a:r>
            <a:r>
              <a:rPr lang="de-CH" sz="1200" i="1" dirty="0">
                <a:latin typeface="Arial"/>
                <a:cs typeface="Arial"/>
              </a:rPr>
              <a:t>Swiss Medical Forum</a:t>
            </a:r>
            <a:r>
              <a:rPr lang="de-CH" sz="1200" dirty="0">
                <a:latin typeface="Arial"/>
                <a:cs typeface="Arial"/>
              </a:rPr>
              <a:t>, 18(25), 532-539. https://doi.org/10.4414/smf.2018.03303</a:t>
            </a:r>
            <a:endParaRPr lang="de-CH" dirty="0"/>
          </a:p>
          <a:p>
            <a:pPr indent="-457200">
              <a:lnSpc>
                <a:spcPct val="100000"/>
              </a:lnSpc>
              <a:buNone/>
            </a:pPr>
            <a:endParaRPr lang="de-CH" sz="1200" dirty="0">
              <a:latin typeface="Arial"/>
            </a:endParaRPr>
          </a:p>
          <a:p>
            <a:pPr lvl="0" indent="-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CH" sz="1200" dirty="0" err="1">
                <a:latin typeface="Arial"/>
              </a:rPr>
              <a:t>Tandon</a:t>
            </a:r>
            <a:r>
              <a:rPr lang="de-CH" sz="1200" dirty="0">
                <a:latin typeface="Arial"/>
              </a:rPr>
              <a:t> R. (2011). </a:t>
            </a:r>
            <a:r>
              <a:rPr lang="de-CH" sz="1200" dirty="0" err="1">
                <a:latin typeface="Arial"/>
              </a:rPr>
              <a:t>Antipsychotics</a:t>
            </a:r>
            <a:r>
              <a:rPr lang="de-CH" sz="1200" dirty="0">
                <a:latin typeface="Arial"/>
              </a:rPr>
              <a:t> in </a:t>
            </a:r>
            <a:r>
              <a:rPr lang="de-CH" sz="1200" dirty="0" err="1">
                <a:latin typeface="Arial"/>
              </a:rPr>
              <a:t>the</a:t>
            </a:r>
            <a:r>
              <a:rPr lang="de-CH" sz="1200" dirty="0">
                <a:latin typeface="Arial"/>
              </a:rPr>
              <a:t> </a:t>
            </a:r>
            <a:r>
              <a:rPr lang="de-CH" sz="1200" dirty="0" err="1">
                <a:latin typeface="Arial"/>
              </a:rPr>
              <a:t>treatment</a:t>
            </a:r>
            <a:r>
              <a:rPr lang="de-CH" sz="1200" dirty="0">
                <a:latin typeface="Arial"/>
              </a:rPr>
              <a:t> </a:t>
            </a:r>
            <a:r>
              <a:rPr lang="de-CH" sz="1200" dirty="0" err="1">
                <a:latin typeface="Arial"/>
              </a:rPr>
              <a:t>of</a:t>
            </a:r>
            <a:r>
              <a:rPr lang="de-CH" sz="1200" dirty="0">
                <a:latin typeface="Arial"/>
              </a:rPr>
              <a:t> </a:t>
            </a:r>
            <a:r>
              <a:rPr lang="de-CH" sz="1200" dirty="0" err="1">
                <a:latin typeface="Arial"/>
              </a:rPr>
              <a:t>schizophrenia</a:t>
            </a:r>
            <a:r>
              <a:rPr lang="de-CH" sz="1200" dirty="0">
                <a:latin typeface="Arial"/>
              </a:rPr>
              <a:t>: an </a:t>
            </a:r>
            <a:r>
              <a:rPr lang="de-CH" sz="1200" dirty="0" err="1">
                <a:latin typeface="Arial"/>
              </a:rPr>
              <a:t>overview</a:t>
            </a:r>
            <a:r>
              <a:rPr lang="de-CH" sz="1200" dirty="0">
                <a:latin typeface="Arial"/>
              </a:rPr>
              <a:t>. </a:t>
            </a:r>
            <a:r>
              <a:rPr lang="de-CH" sz="1200" i="1" dirty="0">
                <a:latin typeface="Arial"/>
              </a:rPr>
              <a:t>The Journal </a:t>
            </a:r>
            <a:r>
              <a:rPr lang="de-CH" sz="1200" i="1" dirty="0" err="1">
                <a:latin typeface="Arial"/>
              </a:rPr>
              <a:t>of</a:t>
            </a:r>
            <a:r>
              <a:rPr lang="de-CH" sz="1200" i="1" dirty="0">
                <a:latin typeface="Arial"/>
              </a:rPr>
              <a:t> </a:t>
            </a:r>
            <a:r>
              <a:rPr lang="de-CH" sz="1200" i="1" dirty="0" err="1">
                <a:latin typeface="Arial"/>
              </a:rPr>
              <a:t>clinical</a:t>
            </a:r>
            <a:r>
              <a:rPr lang="de-CH" sz="1200" i="1" dirty="0">
                <a:latin typeface="Arial"/>
              </a:rPr>
              <a:t> </a:t>
            </a:r>
            <a:r>
              <a:rPr lang="de-CH" sz="1200" i="1" dirty="0" err="1">
                <a:latin typeface="Arial"/>
              </a:rPr>
              <a:t>psychiatry</a:t>
            </a:r>
            <a:r>
              <a:rPr lang="de-CH" sz="1200" dirty="0">
                <a:latin typeface="Arial"/>
              </a:rPr>
              <a:t>, </a:t>
            </a:r>
            <a:r>
              <a:rPr lang="de-CH" sz="1200" i="1" dirty="0">
                <a:latin typeface="Arial"/>
              </a:rPr>
              <a:t>72 </a:t>
            </a:r>
            <a:r>
              <a:rPr lang="de-CH" sz="1200" i="1" dirty="0" err="1">
                <a:latin typeface="Arial"/>
              </a:rPr>
              <a:t>Suppl</a:t>
            </a:r>
            <a:r>
              <a:rPr lang="de-CH" sz="1200" i="1" dirty="0">
                <a:latin typeface="Arial"/>
              </a:rPr>
              <a:t> 1</a:t>
            </a:r>
            <a:r>
              <a:rPr lang="de-CH" sz="1200" dirty="0">
                <a:latin typeface="Arial"/>
              </a:rPr>
              <a:t>, 4–8. https://doi.org/10.4088/JCP.10075su1.01</a:t>
            </a:r>
            <a:endParaRPr lang="de-CH"/>
          </a:p>
          <a:p>
            <a:pPr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de-CH" sz="1200" dirty="0">
              <a:latin typeface="Arial"/>
              <a:ea typeface="Barlow Condensed"/>
              <a:cs typeface="Barlow Condensed"/>
            </a:endParaRPr>
          </a:p>
          <a:p>
            <a:pPr indent="-457200">
              <a:lnSpc>
                <a:spcPct val="100000"/>
              </a:lnSpc>
              <a:buNone/>
            </a:pPr>
            <a:r>
              <a:rPr lang="de-CH" sz="1200" dirty="0">
                <a:latin typeface="Arial"/>
              </a:rPr>
              <a:t>Thompson, J., </a:t>
            </a:r>
            <a:r>
              <a:rPr lang="de-CH" sz="1200" dirty="0" err="1">
                <a:latin typeface="Arial"/>
              </a:rPr>
              <a:t>Stansfeld</a:t>
            </a:r>
            <a:r>
              <a:rPr lang="de-CH" sz="1200" dirty="0">
                <a:latin typeface="Arial"/>
              </a:rPr>
              <a:t>, J. L., Cooper, R. E., Morant, N., </a:t>
            </a:r>
            <a:r>
              <a:rPr lang="de-CH" sz="1200" dirty="0" err="1">
                <a:latin typeface="Arial"/>
              </a:rPr>
              <a:t>Crellin</a:t>
            </a:r>
            <a:r>
              <a:rPr lang="de-CH" sz="1200" dirty="0">
                <a:latin typeface="Arial"/>
              </a:rPr>
              <a:t>, N. E., &amp; </a:t>
            </a:r>
            <a:r>
              <a:rPr lang="de-CH" sz="1200" dirty="0" err="1">
                <a:latin typeface="Arial"/>
              </a:rPr>
              <a:t>Moncrieff</a:t>
            </a:r>
            <a:r>
              <a:rPr lang="de-CH" sz="1200" dirty="0">
                <a:latin typeface="Arial"/>
              </a:rPr>
              <a:t>, J. (2020). </a:t>
            </a:r>
            <a:r>
              <a:rPr lang="de-CH" sz="1200" dirty="0" err="1">
                <a:latin typeface="Arial"/>
              </a:rPr>
              <a:t>Experiences</a:t>
            </a:r>
            <a:r>
              <a:rPr lang="de-CH" sz="1200" dirty="0">
                <a:latin typeface="Arial"/>
              </a:rPr>
              <a:t> </a:t>
            </a:r>
            <a:r>
              <a:rPr lang="de-CH" sz="1200" dirty="0" err="1">
                <a:latin typeface="Arial"/>
              </a:rPr>
              <a:t>of</a:t>
            </a:r>
            <a:r>
              <a:rPr lang="de-CH" sz="1200" dirty="0">
                <a:latin typeface="Arial"/>
              </a:rPr>
              <a:t> </a:t>
            </a:r>
            <a:r>
              <a:rPr lang="de-CH" sz="1200" dirty="0" err="1">
                <a:latin typeface="Arial"/>
              </a:rPr>
              <a:t>taking</a:t>
            </a:r>
            <a:r>
              <a:rPr lang="de-CH" sz="1200" dirty="0">
                <a:latin typeface="Arial"/>
              </a:rPr>
              <a:t> </a:t>
            </a:r>
            <a:r>
              <a:rPr lang="de-CH" sz="1200" dirty="0" err="1">
                <a:latin typeface="Arial"/>
              </a:rPr>
              <a:t>neuroleptic</a:t>
            </a:r>
            <a:r>
              <a:rPr lang="de-CH" sz="1200" dirty="0">
                <a:latin typeface="Arial"/>
              </a:rPr>
              <a:t> </a:t>
            </a:r>
            <a:r>
              <a:rPr lang="de-CH" sz="1200" dirty="0" err="1">
                <a:latin typeface="Arial"/>
              </a:rPr>
              <a:t>medication</a:t>
            </a:r>
            <a:r>
              <a:rPr lang="de-CH" sz="1200" dirty="0">
                <a:latin typeface="Arial"/>
              </a:rPr>
              <a:t> and </a:t>
            </a:r>
            <a:r>
              <a:rPr lang="de-CH" sz="1200" dirty="0" err="1">
                <a:latin typeface="Arial"/>
              </a:rPr>
              <a:t>impacts</a:t>
            </a:r>
            <a:r>
              <a:rPr lang="de-CH" sz="1200" dirty="0">
                <a:latin typeface="Arial"/>
              </a:rPr>
              <a:t> on </a:t>
            </a:r>
            <a:r>
              <a:rPr lang="de-CH" sz="1200" dirty="0" err="1">
                <a:latin typeface="Arial"/>
              </a:rPr>
              <a:t>symptoms</a:t>
            </a:r>
            <a:r>
              <a:rPr lang="de-CH" sz="1200" dirty="0">
                <a:latin typeface="Arial"/>
              </a:rPr>
              <a:t>, sense </a:t>
            </a:r>
            <a:r>
              <a:rPr lang="de-CH" sz="1200" dirty="0" err="1">
                <a:latin typeface="Arial"/>
              </a:rPr>
              <a:t>of</a:t>
            </a:r>
            <a:r>
              <a:rPr lang="de-CH" sz="1200" dirty="0">
                <a:latin typeface="Arial"/>
              </a:rPr>
              <a:t> </a:t>
            </a:r>
            <a:r>
              <a:rPr lang="de-CH" sz="1200" dirty="0" err="1">
                <a:latin typeface="Arial"/>
              </a:rPr>
              <a:t>self</a:t>
            </a:r>
            <a:r>
              <a:rPr lang="de-CH" sz="1200" dirty="0">
                <a:latin typeface="Arial"/>
              </a:rPr>
              <a:t> and </a:t>
            </a:r>
            <a:r>
              <a:rPr lang="de-CH" sz="1200" dirty="0" err="1">
                <a:latin typeface="Arial"/>
              </a:rPr>
              <a:t>agency</a:t>
            </a:r>
            <a:r>
              <a:rPr lang="de-CH" sz="1200" dirty="0">
                <a:latin typeface="Arial"/>
              </a:rPr>
              <a:t>: a </a:t>
            </a:r>
            <a:r>
              <a:rPr lang="de-CH" sz="1200" dirty="0" err="1">
                <a:latin typeface="Arial"/>
              </a:rPr>
              <a:t>systematic</a:t>
            </a:r>
            <a:r>
              <a:rPr lang="de-CH" sz="1200" dirty="0">
                <a:latin typeface="Arial"/>
              </a:rPr>
              <a:t> review and </a:t>
            </a:r>
            <a:r>
              <a:rPr lang="de-CH" sz="1200" dirty="0" err="1">
                <a:latin typeface="Arial"/>
              </a:rPr>
              <a:t>thematic</a:t>
            </a:r>
            <a:r>
              <a:rPr lang="de-CH" sz="1200" dirty="0">
                <a:latin typeface="Arial"/>
              </a:rPr>
              <a:t> </a:t>
            </a:r>
            <a:r>
              <a:rPr lang="de-CH" sz="1200" dirty="0" err="1">
                <a:latin typeface="Arial"/>
              </a:rPr>
              <a:t>synthesis</a:t>
            </a:r>
            <a:r>
              <a:rPr lang="de-CH" sz="1200" dirty="0">
                <a:latin typeface="Arial"/>
              </a:rPr>
              <a:t> </a:t>
            </a:r>
            <a:r>
              <a:rPr lang="de-CH" sz="1200" dirty="0" err="1">
                <a:latin typeface="Arial"/>
              </a:rPr>
              <a:t>of</a:t>
            </a:r>
            <a:r>
              <a:rPr lang="de-CH" sz="1200" dirty="0">
                <a:latin typeface="Arial"/>
              </a:rPr>
              <a:t> qualitative </a:t>
            </a:r>
            <a:r>
              <a:rPr lang="de-CH" sz="1200" dirty="0" err="1">
                <a:latin typeface="Arial"/>
              </a:rPr>
              <a:t>data</a:t>
            </a:r>
            <a:r>
              <a:rPr lang="de-CH" sz="1200" dirty="0">
                <a:latin typeface="Arial"/>
              </a:rPr>
              <a:t>. </a:t>
            </a:r>
            <a:r>
              <a:rPr lang="de-CH" sz="1200" i="1" dirty="0" err="1">
                <a:latin typeface="Arial"/>
              </a:rPr>
              <a:t>Social</a:t>
            </a:r>
            <a:r>
              <a:rPr lang="de-CH" sz="1200" i="1" dirty="0">
                <a:latin typeface="Arial"/>
              </a:rPr>
              <a:t> </a:t>
            </a:r>
            <a:r>
              <a:rPr lang="de-CH" sz="1200" i="1" dirty="0" err="1">
                <a:latin typeface="Arial"/>
              </a:rPr>
              <a:t>psychiatry</a:t>
            </a:r>
            <a:r>
              <a:rPr lang="de-CH" sz="1200" i="1" dirty="0">
                <a:latin typeface="Arial"/>
              </a:rPr>
              <a:t> and </a:t>
            </a:r>
            <a:r>
              <a:rPr lang="de-CH" sz="1200" i="1" dirty="0" err="1">
                <a:latin typeface="Arial"/>
              </a:rPr>
              <a:t>psychiatric</a:t>
            </a:r>
            <a:r>
              <a:rPr lang="de-CH" sz="1200" i="1" dirty="0">
                <a:latin typeface="Arial"/>
              </a:rPr>
              <a:t> </a:t>
            </a:r>
            <a:r>
              <a:rPr lang="de-CH" sz="1200" i="1" dirty="0" err="1">
                <a:latin typeface="Arial"/>
              </a:rPr>
              <a:t>epidemiology</a:t>
            </a:r>
            <a:r>
              <a:rPr lang="de-CH" sz="1200" dirty="0">
                <a:latin typeface="Arial"/>
              </a:rPr>
              <a:t>, </a:t>
            </a:r>
            <a:r>
              <a:rPr lang="de-CH" sz="1200" i="1" dirty="0">
                <a:latin typeface="Arial"/>
              </a:rPr>
              <a:t>55</a:t>
            </a:r>
            <a:r>
              <a:rPr lang="de-CH" sz="1200" dirty="0">
                <a:latin typeface="Arial"/>
              </a:rPr>
              <a:t>(2), 151–164. </a:t>
            </a:r>
            <a:r>
              <a:rPr lang="de-CH" sz="1200" dirty="0">
                <a:latin typeface="Arial"/>
                <a:hlinkClick r:id="rId4"/>
              </a:rPr>
              <a:t>https://doi.org/10.1007/s00127-019-01819-2</a:t>
            </a:r>
            <a:endParaRPr lang="de-CH" sz="1200" dirty="0">
              <a:latin typeface="Arial"/>
            </a:endParaRPr>
          </a:p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de-CH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431756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D3E10638-5281-FDFB-2940-EF393846F62F}"/>
              </a:ext>
            </a:extLst>
          </p:cNvPr>
          <p:cNvSpPr/>
          <p:nvPr/>
        </p:nvSpPr>
        <p:spPr>
          <a:xfrm>
            <a:off x="1074820" y="613698"/>
            <a:ext cx="10042358" cy="56147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06" name="Google Shape;106;p9"/>
          <p:cNvSpPr txBox="1">
            <a:spLocks noGrp="1"/>
          </p:cNvSpPr>
          <p:nvPr>
            <p:ph type="title"/>
          </p:nvPr>
        </p:nvSpPr>
        <p:spPr>
          <a:xfrm>
            <a:off x="1219200" y="789444"/>
            <a:ext cx="9794659" cy="7251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/>
              <a:t>Gliederung</a:t>
            </a:r>
            <a:endParaRPr sz="60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0CD6342A-4992-1F2D-FAD7-E93A90336455}"/>
              </a:ext>
            </a:extLst>
          </p:cNvPr>
          <p:cNvSpPr txBox="1"/>
          <p:nvPr/>
        </p:nvSpPr>
        <p:spPr>
          <a:xfrm>
            <a:off x="2739122" y="1729207"/>
            <a:ext cx="724078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kumimoji="0" lang="en" sz="41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rlow Condensed Medium"/>
                <a:sym typeface="Barlow Condensed Medium"/>
              </a:rPr>
              <a:t>Schizophrenie</a:t>
            </a:r>
            <a:r>
              <a:rPr kumimoji="0" lang="en" sz="4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rlow Condensed Medium"/>
                <a:sym typeface="Barlow Condensed Medium"/>
              </a:rPr>
              <a:t> und </a:t>
            </a:r>
            <a:r>
              <a:rPr kumimoji="0" lang="en" sz="41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rlow Condensed Medium"/>
                <a:sym typeface="Barlow Condensed Medium"/>
              </a:rPr>
              <a:t>Neuroleptika</a:t>
            </a:r>
            <a:endParaRPr kumimoji="0" lang="en" sz="4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rlow Condensed Medium"/>
              <a:sym typeface="Barlow Condensed Medium"/>
            </a:endParaRPr>
          </a:p>
          <a:p>
            <a:pPr marL="742950" indent="-742950">
              <a:buFont typeface="+mj-lt"/>
              <a:buAutoNum type="arabicPeriod"/>
            </a:pPr>
            <a:r>
              <a:rPr lang="de-DE" sz="4100" dirty="0">
                <a:latin typeface="Barlow Condensed Medium"/>
                <a:sym typeface="Barlow Condensed Medium"/>
              </a:rPr>
              <a:t>Studie 		</a:t>
            </a:r>
            <a:endParaRPr lang="en" sz="4100" dirty="0">
              <a:latin typeface="Barlow Condensed Medium"/>
              <a:sym typeface="Barlow Condensed Medium"/>
            </a:endParaRPr>
          </a:p>
          <a:p>
            <a:pPr marL="742950" indent="-742950">
              <a:buFont typeface="+mj-lt"/>
              <a:buAutoNum type="arabicPeriod"/>
            </a:pPr>
            <a:r>
              <a:rPr lang="de-DE" sz="4100" dirty="0">
                <a:latin typeface="Barlow Condensed Medium"/>
                <a:sym typeface="Barlow Condensed Medium"/>
              </a:rPr>
              <a:t>Ergebnisse</a:t>
            </a:r>
            <a:endParaRPr lang="en" sz="4100" dirty="0">
              <a:latin typeface="Barlow Condensed Medium"/>
              <a:sym typeface="Barlow Condensed Medium"/>
            </a:endParaRPr>
          </a:p>
          <a:p>
            <a:pPr marL="742950" indent="-742950">
              <a:buFont typeface="+mj-lt"/>
              <a:buAutoNum type="arabicPeriod"/>
            </a:pPr>
            <a:r>
              <a:rPr lang="de-DE" sz="4100" dirty="0">
                <a:latin typeface="Barlow Condensed Medium"/>
                <a:sym typeface="Barlow Condensed Medium"/>
              </a:rPr>
              <a:t>Fazit</a:t>
            </a:r>
            <a:endParaRPr lang="en" sz="4100" dirty="0">
              <a:latin typeface="Barlow Condensed Medium"/>
              <a:sym typeface="Barlow Condensed Medium"/>
            </a:endParaRPr>
          </a:p>
          <a:p>
            <a:pPr marL="742950" indent="-742950">
              <a:buFont typeface="+mj-lt"/>
              <a:buAutoNum type="arabicPeriod"/>
            </a:pPr>
            <a:r>
              <a:rPr lang="de-DE" sz="4100" dirty="0">
                <a:latin typeface="Barlow Condensed Medium"/>
                <a:sym typeface="Barlow Condensed Medium"/>
              </a:rPr>
              <a:t>Ausblick</a:t>
            </a:r>
            <a:endParaRPr lang="en" sz="4100" dirty="0">
              <a:latin typeface="Barlow Condensed Medium"/>
              <a:sym typeface="Barlow Condensed Medium"/>
            </a:endParaRPr>
          </a:p>
          <a:p>
            <a:pPr marL="742950" indent="-742950">
              <a:buFont typeface="+mj-lt"/>
              <a:buAutoNum type="arabicPeriod"/>
            </a:pPr>
            <a:r>
              <a:rPr lang="de-DE" sz="4100" dirty="0">
                <a:latin typeface="Barlow Condensed Medium"/>
                <a:sym typeface="Barlow Condensed Medium"/>
              </a:rPr>
              <a:t>Literatur</a:t>
            </a:r>
            <a:endParaRPr lang="en" sz="4100" dirty="0">
              <a:latin typeface="Barlow Condensed Medium"/>
              <a:sym typeface="Barlow Condensed Medium"/>
            </a:endParaRPr>
          </a:p>
          <a:p>
            <a:pPr marL="742950" indent="-742950">
              <a:buFont typeface="+mj-lt"/>
              <a:buAutoNum type="arabicPeriod"/>
            </a:pPr>
            <a:endParaRPr lang="de-DE" dirty="0"/>
          </a:p>
        </p:txBody>
      </p:sp>
      <p:sp>
        <p:nvSpPr>
          <p:cNvPr id="97" name="Google Shape;97;p9" descr="Ruler"/>
          <p:cNvSpPr/>
          <p:nvPr/>
        </p:nvSpPr>
        <p:spPr>
          <a:xfrm>
            <a:off x="4864331" y="2408956"/>
            <a:ext cx="690709" cy="689476"/>
          </a:xfrm>
          <a:custGeom>
            <a:avLst/>
            <a:gdLst/>
            <a:ahLst/>
            <a:cxnLst/>
            <a:rect l="l" t="t" r="r" b="b"/>
            <a:pathLst>
              <a:path w="793918" h="794785" extrusionOk="0">
                <a:moveTo>
                  <a:pt x="613020" y="0"/>
                </a:moveTo>
                <a:lnTo>
                  <a:pt x="0" y="612953"/>
                </a:lnTo>
                <a:lnTo>
                  <a:pt x="181851" y="794785"/>
                </a:lnTo>
                <a:lnTo>
                  <a:pt x="793918" y="182775"/>
                </a:lnTo>
                <a:close/>
                <a:moveTo>
                  <a:pt x="26937" y="612953"/>
                </a:moveTo>
                <a:lnTo>
                  <a:pt x="612943" y="27003"/>
                </a:lnTo>
                <a:lnTo>
                  <a:pt x="767048" y="182709"/>
                </a:lnTo>
                <a:lnTo>
                  <a:pt x="700478" y="249269"/>
                </a:lnTo>
                <a:lnTo>
                  <a:pt x="612943" y="161725"/>
                </a:lnTo>
                <a:lnTo>
                  <a:pt x="599475" y="175203"/>
                </a:lnTo>
                <a:lnTo>
                  <a:pt x="687019" y="262738"/>
                </a:lnTo>
                <a:lnTo>
                  <a:pt x="626383" y="323355"/>
                </a:lnTo>
                <a:lnTo>
                  <a:pt x="572519" y="269491"/>
                </a:lnTo>
                <a:lnTo>
                  <a:pt x="559051" y="282959"/>
                </a:lnTo>
                <a:lnTo>
                  <a:pt x="612943" y="336823"/>
                </a:lnTo>
                <a:lnTo>
                  <a:pt x="552288" y="397459"/>
                </a:lnTo>
                <a:lnTo>
                  <a:pt x="464753" y="309924"/>
                </a:lnTo>
                <a:lnTo>
                  <a:pt x="451285" y="323393"/>
                </a:lnTo>
                <a:lnTo>
                  <a:pt x="538820" y="410928"/>
                </a:lnTo>
                <a:lnTo>
                  <a:pt x="478203" y="471545"/>
                </a:lnTo>
                <a:lnTo>
                  <a:pt x="424348" y="417671"/>
                </a:lnTo>
                <a:lnTo>
                  <a:pt x="410880" y="431140"/>
                </a:lnTo>
                <a:lnTo>
                  <a:pt x="464734" y="484994"/>
                </a:lnTo>
                <a:lnTo>
                  <a:pt x="404108" y="545611"/>
                </a:lnTo>
                <a:lnTo>
                  <a:pt x="316582" y="458076"/>
                </a:lnTo>
                <a:lnTo>
                  <a:pt x="303114" y="471545"/>
                </a:lnTo>
                <a:lnTo>
                  <a:pt x="390639" y="559079"/>
                </a:lnTo>
                <a:lnTo>
                  <a:pt x="330051" y="619687"/>
                </a:lnTo>
                <a:lnTo>
                  <a:pt x="276206" y="565842"/>
                </a:lnTo>
                <a:lnTo>
                  <a:pt x="262728" y="579311"/>
                </a:lnTo>
                <a:lnTo>
                  <a:pt x="316582" y="633155"/>
                </a:lnTo>
                <a:lnTo>
                  <a:pt x="255956" y="693772"/>
                </a:lnTo>
                <a:lnTo>
                  <a:pt x="168412" y="606247"/>
                </a:lnTo>
                <a:lnTo>
                  <a:pt x="154943" y="619716"/>
                </a:lnTo>
                <a:lnTo>
                  <a:pt x="242421" y="707241"/>
                </a:lnTo>
                <a:lnTo>
                  <a:pt x="181813" y="76784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6" name="Google Shape;126;p9" descr="Clipboard"/>
          <p:cNvGrpSpPr/>
          <p:nvPr/>
        </p:nvGrpSpPr>
        <p:grpSpPr>
          <a:xfrm>
            <a:off x="5905743" y="2974891"/>
            <a:ext cx="602239" cy="660141"/>
            <a:chOff x="6681675" y="3947799"/>
            <a:chExt cx="695346" cy="762200"/>
          </a:xfrm>
        </p:grpSpPr>
        <p:sp>
          <p:nvSpPr>
            <p:cNvPr id="127" name="Google Shape;127;p9"/>
            <p:cNvSpPr/>
            <p:nvPr/>
          </p:nvSpPr>
          <p:spPr>
            <a:xfrm>
              <a:off x="6934085" y="3995625"/>
              <a:ext cx="66677" cy="66675"/>
            </a:xfrm>
            <a:custGeom>
              <a:avLst/>
              <a:gdLst/>
              <a:ahLst/>
              <a:cxnLst/>
              <a:rect l="l" t="t" r="r" b="b"/>
              <a:pathLst>
                <a:path w="66677" h="66675" extrusionOk="0">
                  <a:moveTo>
                    <a:pt x="33340" y="66675"/>
                  </a:moveTo>
                  <a:cubicBezTo>
                    <a:pt x="51751" y="66675"/>
                    <a:pt x="66677" y="51749"/>
                    <a:pt x="66677" y="33338"/>
                  </a:cubicBezTo>
                  <a:cubicBezTo>
                    <a:pt x="66677" y="14926"/>
                    <a:pt x="51751" y="0"/>
                    <a:pt x="33340" y="0"/>
                  </a:cubicBezTo>
                  <a:lnTo>
                    <a:pt x="32387" y="0"/>
                  </a:lnTo>
                  <a:cubicBezTo>
                    <a:pt x="14265" y="324"/>
                    <a:pt x="-200" y="15213"/>
                    <a:pt x="2" y="33338"/>
                  </a:cubicBezTo>
                  <a:cubicBezTo>
                    <a:pt x="34" y="51736"/>
                    <a:pt x="14941" y="66644"/>
                    <a:pt x="33340" y="66675"/>
                  </a:cubicBezTo>
                  <a:close/>
                  <a:moveTo>
                    <a:pt x="32711" y="19050"/>
                  </a:moveTo>
                  <a:lnTo>
                    <a:pt x="33340" y="19050"/>
                  </a:lnTo>
                  <a:cubicBezTo>
                    <a:pt x="41230" y="19050"/>
                    <a:pt x="47627" y="25447"/>
                    <a:pt x="47626" y="33338"/>
                  </a:cubicBezTo>
                  <a:cubicBezTo>
                    <a:pt x="47626" y="41229"/>
                    <a:pt x="41229" y="47625"/>
                    <a:pt x="33339" y="47625"/>
                  </a:cubicBezTo>
                  <a:cubicBezTo>
                    <a:pt x="25447" y="47625"/>
                    <a:pt x="19051" y="41228"/>
                    <a:pt x="19051" y="33337"/>
                  </a:cubicBezTo>
                  <a:cubicBezTo>
                    <a:pt x="19051" y="33293"/>
                    <a:pt x="19052" y="33248"/>
                    <a:pt x="19052" y="33204"/>
                  </a:cubicBezTo>
                  <a:cubicBezTo>
                    <a:pt x="18930" y="25530"/>
                    <a:pt x="25037" y="19201"/>
                    <a:pt x="32711" y="1905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p9"/>
            <p:cNvSpPr/>
            <p:nvPr/>
          </p:nvSpPr>
          <p:spPr>
            <a:xfrm>
              <a:off x="6757875" y="4367100"/>
              <a:ext cx="209550" cy="19050"/>
            </a:xfrm>
            <a:custGeom>
              <a:avLst/>
              <a:gdLst/>
              <a:ahLst/>
              <a:cxnLst/>
              <a:rect l="l" t="t" r="r" b="b"/>
              <a:pathLst>
                <a:path w="209550" h="19050" extrusionOk="0">
                  <a:moveTo>
                    <a:pt x="209550" y="4591"/>
                  </a:moveTo>
                  <a:lnTo>
                    <a:pt x="209550" y="0"/>
                  </a:lnTo>
                  <a:lnTo>
                    <a:pt x="0" y="0"/>
                  </a:lnTo>
                  <a:lnTo>
                    <a:pt x="0" y="19050"/>
                  </a:lnTo>
                  <a:lnTo>
                    <a:pt x="195120" y="19050"/>
                  </a:lnTo>
                  <a:lnTo>
                    <a:pt x="209550" y="459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9"/>
            <p:cNvSpPr/>
            <p:nvPr/>
          </p:nvSpPr>
          <p:spPr>
            <a:xfrm>
              <a:off x="6757875" y="4481400"/>
              <a:ext cx="160410" cy="19050"/>
            </a:xfrm>
            <a:custGeom>
              <a:avLst/>
              <a:gdLst/>
              <a:ahLst/>
              <a:cxnLst/>
              <a:rect l="l" t="t" r="r" b="b"/>
              <a:pathLst>
                <a:path w="160410" h="19050" extrusionOk="0">
                  <a:moveTo>
                    <a:pt x="0" y="19050"/>
                  </a:moveTo>
                  <a:lnTo>
                    <a:pt x="154086" y="19050"/>
                  </a:lnTo>
                  <a:lnTo>
                    <a:pt x="160411" y="0"/>
                  </a:lnTo>
                  <a:lnTo>
                    <a:pt x="0" y="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9"/>
            <p:cNvSpPr/>
            <p:nvPr/>
          </p:nvSpPr>
          <p:spPr>
            <a:xfrm>
              <a:off x="6757875" y="4252800"/>
              <a:ext cx="328202" cy="19050"/>
            </a:xfrm>
            <a:custGeom>
              <a:avLst/>
              <a:gdLst/>
              <a:ahLst/>
              <a:cxnLst/>
              <a:rect l="l" t="t" r="r" b="b"/>
              <a:pathLst>
                <a:path w="328202" h="19050" extrusionOk="0">
                  <a:moveTo>
                    <a:pt x="328203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309191" y="19050"/>
                  </a:lnTo>
                  <a:lnTo>
                    <a:pt x="3282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9"/>
            <p:cNvSpPr/>
            <p:nvPr/>
          </p:nvSpPr>
          <p:spPr>
            <a:xfrm>
              <a:off x="6938850" y="4071805"/>
              <a:ext cx="438171" cy="438360"/>
            </a:xfrm>
            <a:custGeom>
              <a:avLst/>
              <a:gdLst/>
              <a:ahLst/>
              <a:cxnLst/>
              <a:rect l="l" t="t" r="r" b="b"/>
              <a:pathLst>
                <a:path w="438171" h="438360" extrusionOk="0">
                  <a:moveTo>
                    <a:pt x="392821" y="6582"/>
                  </a:moveTo>
                  <a:cubicBezTo>
                    <a:pt x="384415" y="-2040"/>
                    <a:pt x="370611" y="-2214"/>
                    <a:pt x="361989" y="6192"/>
                  </a:cubicBezTo>
                  <a:cubicBezTo>
                    <a:pt x="361976" y="6204"/>
                    <a:pt x="361963" y="6218"/>
                    <a:pt x="361950" y="6230"/>
                  </a:cubicBezTo>
                  <a:lnTo>
                    <a:pt x="361598" y="6582"/>
                  </a:lnTo>
                  <a:lnTo>
                    <a:pt x="34519" y="334347"/>
                  </a:lnTo>
                  <a:lnTo>
                    <a:pt x="0" y="438360"/>
                  </a:lnTo>
                  <a:lnTo>
                    <a:pt x="104489" y="403880"/>
                  </a:lnTo>
                  <a:lnTo>
                    <a:pt x="431121" y="76048"/>
                  </a:lnTo>
                  <a:cubicBezTo>
                    <a:pt x="439719" y="68498"/>
                    <a:pt x="440571" y="55409"/>
                    <a:pt x="433026" y="46807"/>
                  </a:cubicBezTo>
                  <a:close/>
                  <a:moveTo>
                    <a:pt x="32718" y="400270"/>
                  </a:moveTo>
                  <a:lnTo>
                    <a:pt x="49530" y="349587"/>
                  </a:lnTo>
                  <a:cubicBezTo>
                    <a:pt x="61453" y="339321"/>
                    <a:pt x="79442" y="340664"/>
                    <a:pt x="89708" y="352589"/>
                  </a:cubicBezTo>
                  <a:cubicBezTo>
                    <a:pt x="98452" y="362745"/>
                    <a:pt x="98936" y="377623"/>
                    <a:pt x="90869" y="388325"/>
                  </a:cubicBezTo>
                  <a:lnTo>
                    <a:pt x="38138" y="405728"/>
                  </a:lnTo>
                  <a:close/>
                  <a:moveTo>
                    <a:pt x="101775" y="337519"/>
                  </a:moveTo>
                  <a:cubicBezTo>
                    <a:pt x="93750" y="329555"/>
                    <a:pt x="83134" y="324736"/>
                    <a:pt x="71857" y="323936"/>
                  </a:cubicBezTo>
                  <a:lnTo>
                    <a:pt x="324269" y="71000"/>
                  </a:lnTo>
                  <a:lnTo>
                    <a:pt x="366836" y="113577"/>
                  </a:lnTo>
                  <a:lnTo>
                    <a:pt x="115252" y="366113"/>
                  </a:lnTo>
                  <a:cubicBezTo>
                    <a:pt x="114174" y="355318"/>
                    <a:pt x="109416" y="345221"/>
                    <a:pt x="101775" y="337519"/>
                  </a:cubicBezTo>
                  <a:close/>
                  <a:moveTo>
                    <a:pt x="418529" y="61751"/>
                  </a:moveTo>
                  <a:lnTo>
                    <a:pt x="418062" y="62161"/>
                  </a:lnTo>
                  <a:lnTo>
                    <a:pt x="417624" y="62609"/>
                  </a:lnTo>
                  <a:lnTo>
                    <a:pt x="380286" y="100080"/>
                  </a:lnTo>
                  <a:lnTo>
                    <a:pt x="337718" y="57522"/>
                  </a:lnTo>
                  <a:lnTo>
                    <a:pt x="375285" y="19851"/>
                  </a:lnTo>
                  <a:cubicBezTo>
                    <a:pt x="375792" y="19349"/>
                    <a:pt x="376477" y="19068"/>
                    <a:pt x="377190" y="19070"/>
                  </a:cubicBezTo>
                  <a:cubicBezTo>
                    <a:pt x="377998" y="19074"/>
                    <a:pt x="378766" y="19420"/>
                    <a:pt x="379305" y="20022"/>
                  </a:cubicBezTo>
                  <a:lnTo>
                    <a:pt x="418805" y="59580"/>
                  </a:lnTo>
                  <a:cubicBezTo>
                    <a:pt x="419263" y="60272"/>
                    <a:pt x="419146" y="61196"/>
                    <a:pt x="418529" y="6175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2;p9"/>
            <p:cNvSpPr/>
            <p:nvPr/>
          </p:nvSpPr>
          <p:spPr>
            <a:xfrm>
              <a:off x="6681675" y="3947799"/>
              <a:ext cx="571500" cy="762200"/>
            </a:xfrm>
            <a:custGeom>
              <a:avLst/>
              <a:gdLst/>
              <a:ahLst/>
              <a:cxnLst/>
              <a:rect l="l" t="t" r="r" b="b"/>
              <a:pathLst>
                <a:path w="571500" h="762200" extrusionOk="0">
                  <a:moveTo>
                    <a:pt x="571500" y="357778"/>
                  </a:moveTo>
                  <a:lnTo>
                    <a:pt x="552450" y="376895"/>
                  </a:lnTo>
                  <a:lnTo>
                    <a:pt x="552450" y="724100"/>
                  </a:lnTo>
                  <a:cubicBezTo>
                    <a:pt x="552450" y="734621"/>
                    <a:pt x="543921" y="743150"/>
                    <a:pt x="533400" y="743150"/>
                  </a:cubicBezTo>
                  <a:lnTo>
                    <a:pt x="38100" y="743150"/>
                  </a:lnTo>
                  <a:cubicBezTo>
                    <a:pt x="27579" y="743150"/>
                    <a:pt x="19050" y="734621"/>
                    <a:pt x="19050" y="724100"/>
                  </a:cubicBezTo>
                  <a:lnTo>
                    <a:pt x="19050" y="104775"/>
                  </a:lnTo>
                  <a:cubicBezTo>
                    <a:pt x="19050" y="94254"/>
                    <a:pt x="27579" y="85725"/>
                    <a:pt x="38100" y="85725"/>
                  </a:cubicBezTo>
                  <a:lnTo>
                    <a:pt x="142875" y="85725"/>
                  </a:lnTo>
                  <a:lnTo>
                    <a:pt x="142875" y="181175"/>
                  </a:lnTo>
                  <a:lnTo>
                    <a:pt x="428625" y="181175"/>
                  </a:lnTo>
                  <a:lnTo>
                    <a:pt x="428625" y="85725"/>
                  </a:lnTo>
                  <a:lnTo>
                    <a:pt x="533400" y="85725"/>
                  </a:lnTo>
                  <a:cubicBezTo>
                    <a:pt x="543921" y="85725"/>
                    <a:pt x="552450" y="94254"/>
                    <a:pt x="552450" y="104775"/>
                  </a:cubicBezTo>
                  <a:lnTo>
                    <a:pt x="552450" y="156677"/>
                  </a:lnTo>
                  <a:lnTo>
                    <a:pt x="571500" y="137627"/>
                  </a:lnTo>
                  <a:lnTo>
                    <a:pt x="571500" y="104775"/>
                  </a:lnTo>
                  <a:cubicBezTo>
                    <a:pt x="571500" y="83733"/>
                    <a:pt x="554442" y="66675"/>
                    <a:pt x="533400" y="66675"/>
                  </a:cubicBezTo>
                  <a:lnTo>
                    <a:pt x="390525" y="66675"/>
                  </a:lnTo>
                  <a:lnTo>
                    <a:pt x="390525" y="47625"/>
                  </a:lnTo>
                  <a:cubicBezTo>
                    <a:pt x="390488" y="21338"/>
                    <a:pt x="369187" y="37"/>
                    <a:pt x="342900" y="0"/>
                  </a:cubicBezTo>
                  <a:lnTo>
                    <a:pt x="228600" y="0"/>
                  </a:lnTo>
                  <a:cubicBezTo>
                    <a:pt x="202310" y="32"/>
                    <a:pt x="181006" y="21335"/>
                    <a:pt x="180975" y="47625"/>
                  </a:cubicBezTo>
                  <a:lnTo>
                    <a:pt x="180975" y="66675"/>
                  </a:lnTo>
                  <a:lnTo>
                    <a:pt x="38100" y="66675"/>
                  </a:lnTo>
                  <a:cubicBezTo>
                    <a:pt x="17069" y="66702"/>
                    <a:pt x="27" y="83744"/>
                    <a:pt x="0" y="104775"/>
                  </a:cubicBezTo>
                  <a:lnTo>
                    <a:pt x="0" y="724100"/>
                  </a:lnTo>
                  <a:cubicBezTo>
                    <a:pt x="0" y="745142"/>
                    <a:pt x="17058" y="762200"/>
                    <a:pt x="38100" y="762200"/>
                  </a:cubicBezTo>
                  <a:lnTo>
                    <a:pt x="533400" y="762200"/>
                  </a:lnTo>
                  <a:cubicBezTo>
                    <a:pt x="554442" y="762200"/>
                    <a:pt x="571500" y="745142"/>
                    <a:pt x="571500" y="724100"/>
                  </a:cubicBezTo>
                  <a:close/>
                  <a:moveTo>
                    <a:pt x="161925" y="85725"/>
                  </a:moveTo>
                  <a:lnTo>
                    <a:pt x="200025" y="85725"/>
                  </a:lnTo>
                  <a:lnTo>
                    <a:pt x="200025" y="47625"/>
                  </a:lnTo>
                  <a:cubicBezTo>
                    <a:pt x="200025" y="31843"/>
                    <a:pt x="212818" y="19050"/>
                    <a:pt x="228600" y="19050"/>
                  </a:cubicBezTo>
                  <a:lnTo>
                    <a:pt x="342900" y="19050"/>
                  </a:lnTo>
                  <a:cubicBezTo>
                    <a:pt x="358682" y="19050"/>
                    <a:pt x="371475" y="31843"/>
                    <a:pt x="371475" y="47625"/>
                  </a:cubicBezTo>
                  <a:lnTo>
                    <a:pt x="371475" y="85725"/>
                  </a:lnTo>
                  <a:lnTo>
                    <a:pt x="409575" y="85725"/>
                  </a:lnTo>
                  <a:lnTo>
                    <a:pt x="409575" y="162125"/>
                  </a:lnTo>
                  <a:lnTo>
                    <a:pt x="161925" y="16212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7" name="Google Shape;137;p9" descr="Open hand with plant"/>
          <p:cNvGrpSpPr/>
          <p:nvPr/>
        </p:nvGrpSpPr>
        <p:grpSpPr>
          <a:xfrm>
            <a:off x="5395940" y="4298335"/>
            <a:ext cx="791978" cy="589707"/>
            <a:chOff x="6866948" y="4314887"/>
            <a:chExt cx="857676" cy="638626"/>
          </a:xfrm>
        </p:grpSpPr>
        <p:sp>
          <p:nvSpPr>
            <p:cNvPr id="138" name="Google Shape;138;p9"/>
            <p:cNvSpPr/>
            <p:nvPr/>
          </p:nvSpPr>
          <p:spPr>
            <a:xfrm>
              <a:off x="6866948" y="4658451"/>
              <a:ext cx="600501" cy="161239"/>
            </a:xfrm>
            <a:custGeom>
              <a:avLst/>
              <a:gdLst/>
              <a:ahLst/>
              <a:cxnLst/>
              <a:rect l="l" t="t" r="r" b="b"/>
              <a:pathLst>
                <a:path w="600501" h="161239" extrusionOk="0">
                  <a:moveTo>
                    <a:pt x="324277" y="19050"/>
                  </a:moveTo>
                  <a:lnTo>
                    <a:pt x="552877" y="19050"/>
                  </a:lnTo>
                  <a:cubicBezTo>
                    <a:pt x="568659" y="19050"/>
                    <a:pt x="581452" y="31843"/>
                    <a:pt x="581452" y="47625"/>
                  </a:cubicBezTo>
                  <a:cubicBezTo>
                    <a:pt x="581452" y="63407"/>
                    <a:pt x="568659" y="76200"/>
                    <a:pt x="552877" y="76200"/>
                  </a:cubicBezTo>
                  <a:lnTo>
                    <a:pt x="381427" y="76200"/>
                  </a:lnTo>
                  <a:cubicBezTo>
                    <a:pt x="376166" y="76200"/>
                    <a:pt x="371902" y="80464"/>
                    <a:pt x="371902" y="85725"/>
                  </a:cubicBezTo>
                  <a:cubicBezTo>
                    <a:pt x="371902" y="90986"/>
                    <a:pt x="376166" y="95250"/>
                    <a:pt x="381427" y="95250"/>
                  </a:cubicBezTo>
                  <a:lnTo>
                    <a:pt x="552877" y="95250"/>
                  </a:lnTo>
                  <a:cubicBezTo>
                    <a:pt x="579179" y="95250"/>
                    <a:pt x="600502" y="73927"/>
                    <a:pt x="600502" y="47625"/>
                  </a:cubicBezTo>
                  <a:cubicBezTo>
                    <a:pt x="600502" y="21323"/>
                    <a:pt x="579179" y="0"/>
                    <a:pt x="552877" y="0"/>
                  </a:cubicBezTo>
                  <a:lnTo>
                    <a:pt x="324277" y="0"/>
                  </a:lnTo>
                  <a:cubicBezTo>
                    <a:pt x="307098" y="143"/>
                    <a:pt x="290249" y="4738"/>
                    <a:pt x="275376" y="13335"/>
                  </a:cubicBezTo>
                  <a:lnTo>
                    <a:pt x="5790" y="142951"/>
                  </a:lnTo>
                  <a:cubicBezTo>
                    <a:pt x="951" y="145015"/>
                    <a:pt x="-1298" y="150611"/>
                    <a:pt x="767" y="155450"/>
                  </a:cubicBezTo>
                  <a:cubicBezTo>
                    <a:pt x="2831" y="160289"/>
                    <a:pt x="8427" y="162538"/>
                    <a:pt x="13265" y="160473"/>
                  </a:cubicBezTo>
                  <a:cubicBezTo>
                    <a:pt x="13532" y="160359"/>
                    <a:pt x="13793" y="160233"/>
                    <a:pt x="14048" y="160096"/>
                  </a:cubicBezTo>
                  <a:lnTo>
                    <a:pt x="284205" y="30175"/>
                  </a:lnTo>
                  <a:cubicBezTo>
                    <a:pt x="296351" y="23006"/>
                    <a:pt x="310173" y="19168"/>
                    <a:pt x="324277" y="1905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9"/>
            <p:cNvSpPr/>
            <p:nvPr/>
          </p:nvSpPr>
          <p:spPr>
            <a:xfrm>
              <a:off x="7000051" y="4581269"/>
              <a:ext cx="724573" cy="372244"/>
            </a:xfrm>
            <a:custGeom>
              <a:avLst/>
              <a:gdLst/>
              <a:ahLst/>
              <a:cxnLst/>
              <a:rect l="l" t="t" r="r" b="b"/>
              <a:pathLst>
                <a:path w="724573" h="372244" extrusionOk="0">
                  <a:moveTo>
                    <a:pt x="676948" y="10"/>
                  </a:moveTo>
                  <a:cubicBezTo>
                    <a:pt x="668184" y="-175"/>
                    <a:pt x="659564" y="2253"/>
                    <a:pt x="652183" y="6982"/>
                  </a:cubicBezTo>
                  <a:lnTo>
                    <a:pt x="489306" y="100327"/>
                  </a:lnTo>
                  <a:cubicBezTo>
                    <a:pt x="484735" y="102957"/>
                    <a:pt x="483161" y="108796"/>
                    <a:pt x="485791" y="113367"/>
                  </a:cubicBezTo>
                  <a:cubicBezTo>
                    <a:pt x="488421" y="117938"/>
                    <a:pt x="494260" y="119511"/>
                    <a:pt x="498831" y="116882"/>
                  </a:cubicBezTo>
                  <a:lnTo>
                    <a:pt x="662261" y="23175"/>
                  </a:lnTo>
                  <a:cubicBezTo>
                    <a:pt x="666628" y="20349"/>
                    <a:pt x="671749" y="18915"/>
                    <a:pt x="676948" y="19060"/>
                  </a:cubicBezTo>
                  <a:cubicBezTo>
                    <a:pt x="692730" y="19060"/>
                    <a:pt x="705523" y="31853"/>
                    <a:pt x="705523" y="47635"/>
                  </a:cubicBezTo>
                  <a:cubicBezTo>
                    <a:pt x="705145" y="56083"/>
                    <a:pt x="701546" y="64065"/>
                    <a:pt x="695465" y="69942"/>
                  </a:cubicBezTo>
                  <a:lnTo>
                    <a:pt x="434232" y="260928"/>
                  </a:lnTo>
                  <a:cubicBezTo>
                    <a:pt x="429243" y="264699"/>
                    <a:pt x="423170" y="266760"/>
                    <a:pt x="416916" y="266805"/>
                  </a:cubicBezTo>
                  <a:lnTo>
                    <a:pt x="238798" y="266805"/>
                  </a:lnTo>
                  <a:cubicBezTo>
                    <a:pt x="141377" y="266805"/>
                    <a:pt x="62186" y="296590"/>
                    <a:pt x="3445" y="355388"/>
                  </a:cubicBezTo>
                  <a:cubicBezTo>
                    <a:pt x="-604" y="358745"/>
                    <a:pt x="-1165" y="364751"/>
                    <a:pt x="2194" y="368800"/>
                  </a:cubicBezTo>
                  <a:cubicBezTo>
                    <a:pt x="5551" y="372849"/>
                    <a:pt x="11556" y="373410"/>
                    <a:pt x="15606" y="370051"/>
                  </a:cubicBezTo>
                  <a:cubicBezTo>
                    <a:pt x="16064" y="369671"/>
                    <a:pt x="16486" y="369248"/>
                    <a:pt x="16866" y="368789"/>
                  </a:cubicBezTo>
                  <a:cubicBezTo>
                    <a:pt x="71930" y="313744"/>
                    <a:pt x="146587" y="285855"/>
                    <a:pt x="238798" y="285855"/>
                  </a:cubicBezTo>
                  <a:lnTo>
                    <a:pt x="416916" y="285855"/>
                  </a:lnTo>
                  <a:cubicBezTo>
                    <a:pt x="427175" y="285795"/>
                    <a:pt x="437147" y="282458"/>
                    <a:pt x="445377" y="276330"/>
                  </a:cubicBezTo>
                  <a:lnTo>
                    <a:pt x="707324" y="84878"/>
                  </a:lnTo>
                  <a:lnTo>
                    <a:pt x="708448" y="83925"/>
                  </a:lnTo>
                  <a:cubicBezTo>
                    <a:pt x="718438" y="74460"/>
                    <a:pt x="724242" y="61402"/>
                    <a:pt x="724573" y="47644"/>
                  </a:cubicBezTo>
                  <a:cubicBezTo>
                    <a:pt x="724547" y="21352"/>
                    <a:pt x="703241" y="41"/>
                    <a:pt x="676948" y="1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9"/>
            <p:cNvSpPr/>
            <p:nvPr/>
          </p:nvSpPr>
          <p:spPr>
            <a:xfrm>
              <a:off x="7105559" y="4314887"/>
              <a:ext cx="480262" cy="326009"/>
            </a:xfrm>
            <a:custGeom>
              <a:avLst/>
              <a:gdLst/>
              <a:ahLst/>
              <a:cxnLst/>
              <a:rect l="l" t="t" r="r" b="b"/>
              <a:pathLst>
                <a:path w="480262" h="326009" extrusionOk="0">
                  <a:moveTo>
                    <a:pt x="154979" y="278060"/>
                  </a:moveTo>
                  <a:cubicBezTo>
                    <a:pt x="160846" y="278060"/>
                    <a:pt x="166237" y="277965"/>
                    <a:pt x="171352" y="277898"/>
                  </a:cubicBezTo>
                  <a:lnTo>
                    <a:pt x="172133" y="278851"/>
                  </a:lnTo>
                  <a:cubicBezTo>
                    <a:pt x="182464" y="289390"/>
                    <a:pt x="188917" y="303120"/>
                    <a:pt x="190440" y="317799"/>
                  </a:cubicBezTo>
                  <a:cubicBezTo>
                    <a:pt x="190530" y="318156"/>
                    <a:pt x="190645" y="318505"/>
                    <a:pt x="190783" y="318846"/>
                  </a:cubicBezTo>
                  <a:cubicBezTo>
                    <a:pt x="190913" y="319366"/>
                    <a:pt x="191081" y="319876"/>
                    <a:pt x="191288" y="320370"/>
                  </a:cubicBezTo>
                  <a:cubicBezTo>
                    <a:pt x="191573" y="320974"/>
                    <a:pt x="191920" y="321546"/>
                    <a:pt x="192326" y="322075"/>
                  </a:cubicBezTo>
                  <a:cubicBezTo>
                    <a:pt x="192608" y="322481"/>
                    <a:pt x="192927" y="322861"/>
                    <a:pt x="193279" y="323209"/>
                  </a:cubicBezTo>
                  <a:cubicBezTo>
                    <a:pt x="193779" y="323688"/>
                    <a:pt x="194335" y="324104"/>
                    <a:pt x="194936" y="324447"/>
                  </a:cubicBezTo>
                  <a:cubicBezTo>
                    <a:pt x="195319" y="324721"/>
                    <a:pt x="195724" y="324963"/>
                    <a:pt x="196146" y="325171"/>
                  </a:cubicBezTo>
                  <a:cubicBezTo>
                    <a:pt x="196874" y="325457"/>
                    <a:pt x="197636" y="325652"/>
                    <a:pt x="198413" y="325752"/>
                  </a:cubicBezTo>
                  <a:cubicBezTo>
                    <a:pt x="198751" y="325856"/>
                    <a:pt x="199095" y="325941"/>
                    <a:pt x="199441" y="326009"/>
                  </a:cubicBezTo>
                  <a:lnTo>
                    <a:pt x="199917" y="326009"/>
                  </a:lnTo>
                  <a:cubicBezTo>
                    <a:pt x="200347" y="326009"/>
                    <a:pt x="200777" y="325980"/>
                    <a:pt x="201203" y="325923"/>
                  </a:cubicBezTo>
                  <a:cubicBezTo>
                    <a:pt x="201563" y="325821"/>
                    <a:pt x="201916" y="325697"/>
                    <a:pt x="202261" y="325552"/>
                  </a:cubicBezTo>
                  <a:cubicBezTo>
                    <a:pt x="202919" y="325406"/>
                    <a:pt x="203558" y="325185"/>
                    <a:pt x="204166" y="324895"/>
                  </a:cubicBezTo>
                  <a:cubicBezTo>
                    <a:pt x="204664" y="324620"/>
                    <a:pt x="205135" y="324302"/>
                    <a:pt x="205575" y="323942"/>
                  </a:cubicBezTo>
                  <a:cubicBezTo>
                    <a:pt x="206548" y="323251"/>
                    <a:pt x="207360" y="322357"/>
                    <a:pt x="207957" y="321323"/>
                  </a:cubicBezTo>
                  <a:cubicBezTo>
                    <a:pt x="208284" y="320796"/>
                    <a:pt x="208559" y="320237"/>
                    <a:pt x="208776" y="319656"/>
                  </a:cubicBezTo>
                  <a:cubicBezTo>
                    <a:pt x="208973" y="319097"/>
                    <a:pt x="209114" y="318520"/>
                    <a:pt x="209195" y="317932"/>
                  </a:cubicBezTo>
                  <a:cubicBezTo>
                    <a:pt x="209304" y="317592"/>
                    <a:pt x="209390" y="317245"/>
                    <a:pt x="209452" y="316894"/>
                  </a:cubicBezTo>
                  <a:cubicBezTo>
                    <a:pt x="210073" y="280683"/>
                    <a:pt x="228272" y="247038"/>
                    <a:pt x="258239" y="226701"/>
                  </a:cubicBezTo>
                  <a:cubicBezTo>
                    <a:pt x="269536" y="227244"/>
                    <a:pt x="283395" y="228063"/>
                    <a:pt x="298616" y="228063"/>
                  </a:cubicBezTo>
                  <a:cubicBezTo>
                    <a:pt x="341049" y="228063"/>
                    <a:pt x="393989" y="221634"/>
                    <a:pt x="431013" y="184515"/>
                  </a:cubicBezTo>
                  <a:cubicBezTo>
                    <a:pt x="493878" y="119745"/>
                    <a:pt x="478638" y="1635"/>
                    <a:pt x="478638" y="1635"/>
                  </a:cubicBezTo>
                  <a:cubicBezTo>
                    <a:pt x="468097" y="478"/>
                    <a:pt x="457496" y="-66"/>
                    <a:pt x="446891" y="6"/>
                  </a:cubicBezTo>
                  <a:cubicBezTo>
                    <a:pt x="407391" y="6"/>
                    <a:pt x="340002" y="6922"/>
                    <a:pt x="297663" y="49260"/>
                  </a:cubicBezTo>
                  <a:cubicBezTo>
                    <a:pt x="253848" y="94190"/>
                    <a:pt x="247971" y="167761"/>
                    <a:pt x="247847" y="210699"/>
                  </a:cubicBezTo>
                  <a:cubicBezTo>
                    <a:pt x="223751" y="227340"/>
                    <a:pt x="205742" y="251388"/>
                    <a:pt x="196555" y="279194"/>
                  </a:cubicBezTo>
                  <a:cubicBezTo>
                    <a:pt x="193546" y="274793"/>
                    <a:pt x="190287" y="270570"/>
                    <a:pt x="186792" y="266544"/>
                  </a:cubicBezTo>
                  <a:cubicBezTo>
                    <a:pt x="185697" y="265230"/>
                    <a:pt x="184582" y="263887"/>
                    <a:pt x="183477" y="262525"/>
                  </a:cubicBezTo>
                  <a:cubicBezTo>
                    <a:pt x="185820" y="227349"/>
                    <a:pt x="189335" y="170132"/>
                    <a:pt x="150968" y="126413"/>
                  </a:cubicBezTo>
                  <a:cubicBezTo>
                    <a:pt x="120393" y="91551"/>
                    <a:pt x="69501" y="85036"/>
                    <a:pt x="35716" y="85036"/>
                  </a:cubicBezTo>
                  <a:cubicBezTo>
                    <a:pt x="24244" y="84964"/>
                    <a:pt x="12783" y="85741"/>
                    <a:pt x="1426" y="87360"/>
                  </a:cubicBezTo>
                  <a:cubicBezTo>
                    <a:pt x="1426" y="87360"/>
                    <a:pt x="-11499" y="187516"/>
                    <a:pt x="40478" y="236903"/>
                  </a:cubicBezTo>
                  <a:cubicBezTo>
                    <a:pt x="79798" y="274384"/>
                    <a:pt x="122508" y="278060"/>
                    <a:pt x="154979" y="278060"/>
                  </a:cubicBezTo>
                  <a:close/>
                  <a:moveTo>
                    <a:pt x="311065" y="62795"/>
                  </a:moveTo>
                  <a:cubicBezTo>
                    <a:pt x="349060" y="24800"/>
                    <a:pt x="412430" y="19123"/>
                    <a:pt x="446825" y="19123"/>
                  </a:cubicBezTo>
                  <a:cubicBezTo>
                    <a:pt x="452063" y="19123"/>
                    <a:pt x="456788" y="19256"/>
                    <a:pt x="460826" y="19437"/>
                  </a:cubicBezTo>
                  <a:cubicBezTo>
                    <a:pt x="462303" y="51575"/>
                    <a:pt x="460550" y="126727"/>
                    <a:pt x="417459" y="171123"/>
                  </a:cubicBezTo>
                  <a:cubicBezTo>
                    <a:pt x="391608" y="197021"/>
                    <a:pt x="353813" y="209080"/>
                    <a:pt x="298520" y="209080"/>
                  </a:cubicBezTo>
                  <a:cubicBezTo>
                    <a:pt x="292548" y="209080"/>
                    <a:pt x="286833" y="208947"/>
                    <a:pt x="281375" y="208756"/>
                  </a:cubicBezTo>
                  <a:cubicBezTo>
                    <a:pt x="315303" y="169170"/>
                    <a:pt x="342992" y="143986"/>
                    <a:pt x="367681" y="130318"/>
                  </a:cubicBezTo>
                  <a:cubicBezTo>
                    <a:pt x="372284" y="127769"/>
                    <a:pt x="373950" y="121971"/>
                    <a:pt x="371401" y="117369"/>
                  </a:cubicBezTo>
                  <a:cubicBezTo>
                    <a:pt x="368852" y="112765"/>
                    <a:pt x="363055" y="111100"/>
                    <a:pt x="358452" y="113649"/>
                  </a:cubicBezTo>
                  <a:cubicBezTo>
                    <a:pt x="331877" y="128365"/>
                    <a:pt x="302654" y="154750"/>
                    <a:pt x="267374" y="195821"/>
                  </a:cubicBezTo>
                  <a:cubicBezTo>
                    <a:pt x="269669" y="135119"/>
                    <a:pt x="284252" y="90275"/>
                    <a:pt x="311065" y="62786"/>
                  </a:cubicBezTo>
                  <a:close/>
                  <a:moveTo>
                    <a:pt x="19209" y="104705"/>
                  </a:moveTo>
                  <a:cubicBezTo>
                    <a:pt x="23876" y="104381"/>
                    <a:pt x="29458" y="104153"/>
                    <a:pt x="35649" y="104153"/>
                  </a:cubicBezTo>
                  <a:cubicBezTo>
                    <a:pt x="61910" y="104153"/>
                    <a:pt x="109944" y="108677"/>
                    <a:pt x="136614" y="139043"/>
                  </a:cubicBezTo>
                  <a:cubicBezTo>
                    <a:pt x="165189" y="171637"/>
                    <a:pt x="166847" y="213766"/>
                    <a:pt x="165304" y="246466"/>
                  </a:cubicBezTo>
                  <a:cubicBezTo>
                    <a:pt x="146557" y="215971"/>
                    <a:pt x="121883" y="189548"/>
                    <a:pt x="92742" y="168761"/>
                  </a:cubicBezTo>
                  <a:cubicBezTo>
                    <a:pt x="88460" y="165704"/>
                    <a:pt x="82511" y="166698"/>
                    <a:pt x="79455" y="170980"/>
                  </a:cubicBezTo>
                  <a:cubicBezTo>
                    <a:pt x="76398" y="175263"/>
                    <a:pt x="77392" y="181211"/>
                    <a:pt x="81674" y="184268"/>
                  </a:cubicBezTo>
                  <a:cubicBezTo>
                    <a:pt x="109516" y="204215"/>
                    <a:pt x="132989" y="229639"/>
                    <a:pt x="150654" y="258982"/>
                  </a:cubicBezTo>
                  <a:cubicBezTo>
                    <a:pt x="118841" y="258582"/>
                    <a:pt x="85284" y="253267"/>
                    <a:pt x="53566" y="223158"/>
                  </a:cubicBezTo>
                  <a:cubicBezTo>
                    <a:pt x="20181" y="191449"/>
                    <a:pt x="18142" y="132261"/>
                    <a:pt x="19209" y="10469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4" name="Google Shape;84;p9" descr="Lightbulb and gear"/>
          <p:cNvGrpSpPr/>
          <p:nvPr/>
        </p:nvGrpSpPr>
        <p:grpSpPr>
          <a:xfrm>
            <a:off x="4654936" y="3632744"/>
            <a:ext cx="612038" cy="665591"/>
            <a:chOff x="5706427" y="3009900"/>
            <a:chExt cx="762000" cy="828674"/>
          </a:xfrm>
        </p:grpSpPr>
        <p:sp>
          <p:nvSpPr>
            <p:cNvPr id="85" name="Google Shape;85;p9"/>
            <p:cNvSpPr/>
            <p:nvPr/>
          </p:nvSpPr>
          <p:spPr>
            <a:xfrm>
              <a:off x="6039802" y="3341369"/>
              <a:ext cx="95250" cy="95250"/>
            </a:xfrm>
            <a:custGeom>
              <a:avLst/>
              <a:gdLst/>
              <a:ahLst/>
              <a:cxnLst/>
              <a:rect l="l" t="t" r="r" b="b"/>
              <a:pathLst>
                <a:path w="95250" h="95250" extrusionOk="0">
                  <a:moveTo>
                    <a:pt x="47625" y="0"/>
                  </a:moveTo>
                  <a:cubicBezTo>
                    <a:pt x="20955" y="0"/>
                    <a:pt x="0" y="20955"/>
                    <a:pt x="0" y="47625"/>
                  </a:cubicBezTo>
                  <a:cubicBezTo>
                    <a:pt x="0" y="74295"/>
                    <a:pt x="20955" y="95250"/>
                    <a:pt x="47625" y="95250"/>
                  </a:cubicBezTo>
                  <a:cubicBezTo>
                    <a:pt x="74295" y="95250"/>
                    <a:pt x="95250" y="74295"/>
                    <a:pt x="95250" y="47625"/>
                  </a:cubicBezTo>
                  <a:cubicBezTo>
                    <a:pt x="95250" y="47625"/>
                    <a:pt x="95250" y="47625"/>
                    <a:pt x="95250" y="47625"/>
                  </a:cubicBezTo>
                  <a:cubicBezTo>
                    <a:pt x="95250" y="20955"/>
                    <a:pt x="74295" y="0"/>
                    <a:pt x="47625" y="0"/>
                  </a:cubicBezTo>
                  <a:close/>
                  <a:moveTo>
                    <a:pt x="47625" y="76200"/>
                  </a:moveTo>
                  <a:cubicBezTo>
                    <a:pt x="31433" y="76200"/>
                    <a:pt x="19050" y="63818"/>
                    <a:pt x="19050" y="47625"/>
                  </a:cubicBezTo>
                  <a:cubicBezTo>
                    <a:pt x="19050" y="31432"/>
                    <a:pt x="31433" y="19050"/>
                    <a:pt x="47625" y="19050"/>
                  </a:cubicBezTo>
                  <a:cubicBezTo>
                    <a:pt x="63818" y="19050"/>
                    <a:pt x="76200" y="31432"/>
                    <a:pt x="76200" y="47625"/>
                  </a:cubicBezTo>
                  <a:cubicBezTo>
                    <a:pt x="76200" y="63818"/>
                    <a:pt x="63818" y="76200"/>
                    <a:pt x="47625" y="76200"/>
                  </a:cubicBezTo>
                  <a:cubicBezTo>
                    <a:pt x="47625" y="76200"/>
                    <a:pt x="47625" y="76200"/>
                    <a:pt x="47625" y="76200"/>
                  </a:cubicBezTo>
                  <a:lnTo>
                    <a:pt x="47625" y="7620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Google Shape;86;p9"/>
            <p:cNvSpPr/>
            <p:nvPr/>
          </p:nvSpPr>
          <p:spPr>
            <a:xfrm>
              <a:off x="5968364" y="3270884"/>
              <a:ext cx="237172" cy="237172"/>
            </a:xfrm>
            <a:custGeom>
              <a:avLst/>
              <a:gdLst/>
              <a:ahLst/>
              <a:cxnLst/>
              <a:rect l="l" t="t" r="r" b="b"/>
              <a:pathLst>
                <a:path w="237172" h="237172" extrusionOk="0">
                  <a:moveTo>
                    <a:pt x="207645" y="73342"/>
                  </a:moveTo>
                  <a:lnTo>
                    <a:pt x="216218" y="47625"/>
                  </a:lnTo>
                  <a:lnTo>
                    <a:pt x="189548" y="20955"/>
                  </a:lnTo>
                  <a:lnTo>
                    <a:pt x="163830" y="29528"/>
                  </a:lnTo>
                  <a:cubicBezTo>
                    <a:pt x="159068" y="27622"/>
                    <a:pt x="154305" y="25717"/>
                    <a:pt x="149543" y="23813"/>
                  </a:cubicBezTo>
                  <a:lnTo>
                    <a:pt x="137160" y="0"/>
                  </a:lnTo>
                  <a:lnTo>
                    <a:pt x="100013" y="0"/>
                  </a:lnTo>
                  <a:lnTo>
                    <a:pt x="87630" y="23813"/>
                  </a:lnTo>
                  <a:cubicBezTo>
                    <a:pt x="82868" y="25717"/>
                    <a:pt x="78105" y="27622"/>
                    <a:pt x="73343" y="29528"/>
                  </a:cubicBezTo>
                  <a:lnTo>
                    <a:pt x="47625" y="20955"/>
                  </a:lnTo>
                  <a:lnTo>
                    <a:pt x="20955" y="47625"/>
                  </a:lnTo>
                  <a:lnTo>
                    <a:pt x="29528" y="73342"/>
                  </a:lnTo>
                  <a:cubicBezTo>
                    <a:pt x="26670" y="78105"/>
                    <a:pt x="24765" y="82867"/>
                    <a:pt x="23813" y="87630"/>
                  </a:cubicBezTo>
                  <a:lnTo>
                    <a:pt x="0" y="100013"/>
                  </a:lnTo>
                  <a:lnTo>
                    <a:pt x="0" y="137160"/>
                  </a:lnTo>
                  <a:lnTo>
                    <a:pt x="23813" y="149542"/>
                  </a:lnTo>
                  <a:cubicBezTo>
                    <a:pt x="25718" y="154305"/>
                    <a:pt x="27623" y="159067"/>
                    <a:pt x="29528" y="163830"/>
                  </a:cubicBezTo>
                  <a:lnTo>
                    <a:pt x="20955" y="189548"/>
                  </a:lnTo>
                  <a:lnTo>
                    <a:pt x="48578" y="216217"/>
                  </a:lnTo>
                  <a:lnTo>
                    <a:pt x="74295" y="207645"/>
                  </a:lnTo>
                  <a:cubicBezTo>
                    <a:pt x="79058" y="209550"/>
                    <a:pt x="83820" y="211455"/>
                    <a:pt x="88583" y="213360"/>
                  </a:cubicBezTo>
                  <a:lnTo>
                    <a:pt x="100965" y="237173"/>
                  </a:lnTo>
                  <a:lnTo>
                    <a:pt x="138113" y="237173"/>
                  </a:lnTo>
                  <a:lnTo>
                    <a:pt x="150495" y="213360"/>
                  </a:lnTo>
                  <a:cubicBezTo>
                    <a:pt x="155258" y="211455"/>
                    <a:pt x="160020" y="209550"/>
                    <a:pt x="163830" y="207645"/>
                  </a:cubicBezTo>
                  <a:lnTo>
                    <a:pt x="189548" y="216217"/>
                  </a:lnTo>
                  <a:lnTo>
                    <a:pt x="216218" y="189548"/>
                  </a:lnTo>
                  <a:lnTo>
                    <a:pt x="207645" y="163830"/>
                  </a:lnTo>
                  <a:cubicBezTo>
                    <a:pt x="209550" y="159067"/>
                    <a:pt x="212408" y="154305"/>
                    <a:pt x="213360" y="149542"/>
                  </a:cubicBezTo>
                  <a:lnTo>
                    <a:pt x="237173" y="137160"/>
                  </a:lnTo>
                  <a:lnTo>
                    <a:pt x="237173" y="100013"/>
                  </a:lnTo>
                  <a:lnTo>
                    <a:pt x="213360" y="87630"/>
                  </a:lnTo>
                  <a:cubicBezTo>
                    <a:pt x="212408" y="82867"/>
                    <a:pt x="210503" y="78105"/>
                    <a:pt x="207645" y="73342"/>
                  </a:cubicBezTo>
                  <a:close/>
                  <a:moveTo>
                    <a:pt x="218123" y="124778"/>
                  </a:moveTo>
                  <a:lnTo>
                    <a:pt x="197168" y="135255"/>
                  </a:lnTo>
                  <a:lnTo>
                    <a:pt x="196215" y="139065"/>
                  </a:lnTo>
                  <a:cubicBezTo>
                    <a:pt x="194310" y="145733"/>
                    <a:pt x="191453" y="151448"/>
                    <a:pt x="188595" y="157163"/>
                  </a:cubicBezTo>
                  <a:lnTo>
                    <a:pt x="186690" y="160973"/>
                  </a:lnTo>
                  <a:lnTo>
                    <a:pt x="194310" y="183833"/>
                  </a:lnTo>
                  <a:lnTo>
                    <a:pt x="184785" y="193358"/>
                  </a:lnTo>
                  <a:lnTo>
                    <a:pt x="162878" y="185738"/>
                  </a:lnTo>
                  <a:lnTo>
                    <a:pt x="159068" y="187642"/>
                  </a:lnTo>
                  <a:cubicBezTo>
                    <a:pt x="153353" y="190500"/>
                    <a:pt x="147638" y="193358"/>
                    <a:pt x="141923" y="194310"/>
                  </a:cubicBezTo>
                  <a:lnTo>
                    <a:pt x="137160" y="196215"/>
                  </a:lnTo>
                  <a:lnTo>
                    <a:pt x="126683" y="217170"/>
                  </a:lnTo>
                  <a:lnTo>
                    <a:pt x="112395" y="217170"/>
                  </a:lnTo>
                  <a:lnTo>
                    <a:pt x="101918" y="196215"/>
                  </a:lnTo>
                  <a:lnTo>
                    <a:pt x="98108" y="195263"/>
                  </a:lnTo>
                  <a:cubicBezTo>
                    <a:pt x="92393" y="193358"/>
                    <a:pt x="85725" y="191453"/>
                    <a:pt x="80963" y="187642"/>
                  </a:cubicBezTo>
                  <a:lnTo>
                    <a:pt x="77153" y="185738"/>
                  </a:lnTo>
                  <a:lnTo>
                    <a:pt x="54293" y="193358"/>
                  </a:lnTo>
                  <a:lnTo>
                    <a:pt x="43815" y="182880"/>
                  </a:lnTo>
                  <a:lnTo>
                    <a:pt x="51435" y="160973"/>
                  </a:lnTo>
                  <a:lnTo>
                    <a:pt x="49530" y="157163"/>
                  </a:lnTo>
                  <a:cubicBezTo>
                    <a:pt x="46673" y="151448"/>
                    <a:pt x="43815" y="145733"/>
                    <a:pt x="41910" y="140017"/>
                  </a:cubicBezTo>
                  <a:lnTo>
                    <a:pt x="40958" y="136208"/>
                  </a:lnTo>
                  <a:lnTo>
                    <a:pt x="20003" y="125730"/>
                  </a:lnTo>
                  <a:lnTo>
                    <a:pt x="20003" y="112395"/>
                  </a:lnTo>
                  <a:lnTo>
                    <a:pt x="40958" y="101917"/>
                  </a:lnTo>
                  <a:lnTo>
                    <a:pt x="41910" y="98108"/>
                  </a:lnTo>
                  <a:cubicBezTo>
                    <a:pt x="43815" y="92392"/>
                    <a:pt x="45720" y="85725"/>
                    <a:pt x="49530" y="80963"/>
                  </a:cubicBezTo>
                  <a:lnTo>
                    <a:pt x="51435" y="77153"/>
                  </a:lnTo>
                  <a:lnTo>
                    <a:pt x="43815" y="53340"/>
                  </a:lnTo>
                  <a:lnTo>
                    <a:pt x="53340" y="42863"/>
                  </a:lnTo>
                  <a:lnTo>
                    <a:pt x="76200" y="50483"/>
                  </a:lnTo>
                  <a:lnTo>
                    <a:pt x="80010" y="48578"/>
                  </a:lnTo>
                  <a:cubicBezTo>
                    <a:pt x="85725" y="45720"/>
                    <a:pt x="91440" y="42863"/>
                    <a:pt x="98108" y="40958"/>
                  </a:cubicBezTo>
                  <a:lnTo>
                    <a:pt x="101918" y="40005"/>
                  </a:lnTo>
                  <a:lnTo>
                    <a:pt x="112395" y="19050"/>
                  </a:lnTo>
                  <a:lnTo>
                    <a:pt x="125730" y="19050"/>
                  </a:lnTo>
                  <a:lnTo>
                    <a:pt x="136208" y="40005"/>
                  </a:lnTo>
                  <a:lnTo>
                    <a:pt x="140018" y="40958"/>
                  </a:lnTo>
                  <a:cubicBezTo>
                    <a:pt x="145733" y="42863"/>
                    <a:pt x="152400" y="44767"/>
                    <a:pt x="157163" y="48578"/>
                  </a:cubicBezTo>
                  <a:lnTo>
                    <a:pt x="160973" y="50483"/>
                  </a:lnTo>
                  <a:lnTo>
                    <a:pt x="183833" y="42863"/>
                  </a:lnTo>
                  <a:lnTo>
                    <a:pt x="193358" y="52388"/>
                  </a:lnTo>
                  <a:lnTo>
                    <a:pt x="185738" y="75248"/>
                  </a:lnTo>
                  <a:lnTo>
                    <a:pt x="187643" y="79058"/>
                  </a:lnTo>
                  <a:cubicBezTo>
                    <a:pt x="190500" y="84773"/>
                    <a:pt x="193358" y="90488"/>
                    <a:pt x="195263" y="96203"/>
                  </a:cubicBezTo>
                  <a:lnTo>
                    <a:pt x="196215" y="100013"/>
                  </a:lnTo>
                  <a:lnTo>
                    <a:pt x="217170" y="110490"/>
                  </a:lnTo>
                  <a:lnTo>
                    <a:pt x="218123" y="12477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87;p9"/>
            <p:cNvSpPr/>
            <p:nvPr/>
          </p:nvSpPr>
          <p:spPr>
            <a:xfrm>
              <a:off x="5849302" y="3148965"/>
              <a:ext cx="476249" cy="498157"/>
            </a:xfrm>
            <a:custGeom>
              <a:avLst/>
              <a:gdLst/>
              <a:ahLst/>
              <a:cxnLst/>
              <a:rect l="l" t="t" r="r" b="b"/>
              <a:pathLst>
                <a:path w="476249" h="498157" extrusionOk="0">
                  <a:moveTo>
                    <a:pt x="476250" y="246698"/>
                  </a:moveTo>
                  <a:lnTo>
                    <a:pt x="476250" y="238125"/>
                  </a:lnTo>
                  <a:cubicBezTo>
                    <a:pt x="476250" y="106680"/>
                    <a:pt x="369570" y="0"/>
                    <a:pt x="238125" y="0"/>
                  </a:cubicBezTo>
                  <a:cubicBezTo>
                    <a:pt x="106680" y="0"/>
                    <a:pt x="0" y="106680"/>
                    <a:pt x="0" y="238125"/>
                  </a:cubicBezTo>
                  <a:lnTo>
                    <a:pt x="0" y="246698"/>
                  </a:lnTo>
                  <a:cubicBezTo>
                    <a:pt x="953" y="275273"/>
                    <a:pt x="6667" y="302895"/>
                    <a:pt x="16192" y="329565"/>
                  </a:cubicBezTo>
                  <a:cubicBezTo>
                    <a:pt x="25717" y="354330"/>
                    <a:pt x="40005" y="377190"/>
                    <a:pt x="57150" y="397193"/>
                  </a:cubicBezTo>
                  <a:cubicBezTo>
                    <a:pt x="79057" y="421005"/>
                    <a:pt x="102870" y="466725"/>
                    <a:pt x="113348" y="487680"/>
                  </a:cubicBezTo>
                  <a:cubicBezTo>
                    <a:pt x="116205" y="493395"/>
                    <a:pt x="122873" y="498158"/>
                    <a:pt x="129540" y="498158"/>
                  </a:cubicBezTo>
                  <a:lnTo>
                    <a:pt x="345758" y="498158"/>
                  </a:lnTo>
                  <a:cubicBezTo>
                    <a:pt x="352425" y="498158"/>
                    <a:pt x="359093" y="494348"/>
                    <a:pt x="361950" y="487680"/>
                  </a:cubicBezTo>
                  <a:cubicBezTo>
                    <a:pt x="372428" y="466725"/>
                    <a:pt x="396240" y="421005"/>
                    <a:pt x="417195" y="397193"/>
                  </a:cubicBezTo>
                  <a:cubicBezTo>
                    <a:pt x="435293" y="377190"/>
                    <a:pt x="448627" y="354330"/>
                    <a:pt x="458152" y="329565"/>
                  </a:cubicBezTo>
                  <a:cubicBezTo>
                    <a:pt x="469583" y="302895"/>
                    <a:pt x="475298" y="274320"/>
                    <a:pt x="476250" y="246698"/>
                  </a:cubicBezTo>
                  <a:close/>
                  <a:moveTo>
                    <a:pt x="457200" y="246698"/>
                  </a:moveTo>
                  <a:cubicBezTo>
                    <a:pt x="456248" y="272415"/>
                    <a:pt x="451485" y="298133"/>
                    <a:pt x="441960" y="322898"/>
                  </a:cubicBezTo>
                  <a:cubicBezTo>
                    <a:pt x="433387" y="345758"/>
                    <a:pt x="420052" y="366712"/>
                    <a:pt x="403860" y="384810"/>
                  </a:cubicBezTo>
                  <a:cubicBezTo>
                    <a:pt x="381000" y="409575"/>
                    <a:pt x="357187" y="454343"/>
                    <a:pt x="345758" y="479108"/>
                  </a:cubicBezTo>
                  <a:lnTo>
                    <a:pt x="130492" y="479108"/>
                  </a:lnTo>
                  <a:cubicBezTo>
                    <a:pt x="118110" y="454343"/>
                    <a:pt x="94298" y="409575"/>
                    <a:pt x="72390" y="384810"/>
                  </a:cubicBezTo>
                  <a:cubicBezTo>
                    <a:pt x="56197" y="366712"/>
                    <a:pt x="43815" y="345758"/>
                    <a:pt x="34290" y="322898"/>
                  </a:cubicBezTo>
                  <a:cubicBezTo>
                    <a:pt x="24765" y="299085"/>
                    <a:pt x="20003" y="273368"/>
                    <a:pt x="19050" y="246698"/>
                  </a:cubicBezTo>
                  <a:lnTo>
                    <a:pt x="19050" y="239078"/>
                  </a:lnTo>
                  <a:cubicBezTo>
                    <a:pt x="19050" y="118110"/>
                    <a:pt x="117158" y="20003"/>
                    <a:pt x="238125" y="20003"/>
                  </a:cubicBezTo>
                  <a:cubicBezTo>
                    <a:pt x="359093" y="20003"/>
                    <a:pt x="457200" y="118110"/>
                    <a:pt x="457200" y="239078"/>
                  </a:cubicBezTo>
                  <a:lnTo>
                    <a:pt x="457200" y="239078"/>
                  </a:lnTo>
                  <a:lnTo>
                    <a:pt x="457200" y="24669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88;p9"/>
            <p:cNvSpPr/>
            <p:nvPr/>
          </p:nvSpPr>
          <p:spPr>
            <a:xfrm>
              <a:off x="5974080" y="3704272"/>
              <a:ext cx="228600" cy="19050"/>
            </a:xfrm>
            <a:custGeom>
              <a:avLst/>
              <a:gdLst/>
              <a:ahLst/>
              <a:cxnLst/>
              <a:rect l="l" t="t" r="r" b="b"/>
              <a:pathLst>
                <a:path w="228600" h="19050" extrusionOk="0">
                  <a:moveTo>
                    <a:pt x="219075" y="0"/>
                  </a:moveTo>
                  <a:lnTo>
                    <a:pt x="9525" y="0"/>
                  </a:lnTo>
                  <a:cubicBezTo>
                    <a:pt x="3810" y="0"/>
                    <a:pt x="0" y="3810"/>
                    <a:pt x="0" y="9525"/>
                  </a:cubicBezTo>
                  <a:cubicBezTo>
                    <a:pt x="0" y="15240"/>
                    <a:pt x="3810" y="19050"/>
                    <a:pt x="9525" y="19050"/>
                  </a:cubicBezTo>
                  <a:lnTo>
                    <a:pt x="219075" y="19050"/>
                  </a:lnTo>
                  <a:cubicBezTo>
                    <a:pt x="224790" y="19050"/>
                    <a:pt x="228600" y="15240"/>
                    <a:pt x="228600" y="9525"/>
                  </a:cubicBezTo>
                  <a:cubicBezTo>
                    <a:pt x="228600" y="3810"/>
                    <a:pt x="224790" y="0"/>
                    <a:pt x="2190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89;p9"/>
            <p:cNvSpPr/>
            <p:nvPr/>
          </p:nvSpPr>
          <p:spPr>
            <a:xfrm>
              <a:off x="6080760" y="3009900"/>
              <a:ext cx="19050" cy="104775"/>
            </a:xfrm>
            <a:custGeom>
              <a:avLst/>
              <a:gdLst/>
              <a:ahLst/>
              <a:cxnLst/>
              <a:rect l="l" t="t" r="r" b="b"/>
              <a:pathLst>
                <a:path w="19050" h="104775" extrusionOk="0">
                  <a:moveTo>
                    <a:pt x="9525" y="104775"/>
                  </a:moveTo>
                  <a:cubicBezTo>
                    <a:pt x="15240" y="104775"/>
                    <a:pt x="19050" y="100965"/>
                    <a:pt x="19050" y="95250"/>
                  </a:cubicBezTo>
                  <a:lnTo>
                    <a:pt x="19050" y="9525"/>
                  </a:lnTo>
                  <a:cubicBezTo>
                    <a:pt x="19050" y="3810"/>
                    <a:pt x="15240" y="0"/>
                    <a:pt x="9525" y="0"/>
                  </a:cubicBezTo>
                  <a:cubicBezTo>
                    <a:pt x="3810" y="0"/>
                    <a:pt x="0" y="3810"/>
                    <a:pt x="0" y="9525"/>
                  </a:cubicBezTo>
                  <a:lnTo>
                    <a:pt x="0" y="95250"/>
                  </a:lnTo>
                  <a:cubicBezTo>
                    <a:pt x="0" y="100965"/>
                    <a:pt x="3810" y="104775"/>
                    <a:pt x="9525" y="10477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90;p9"/>
            <p:cNvSpPr/>
            <p:nvPr/>
          </p:nvSpPr>
          <p:spPr>
            <a:xfrm>
              <a:off x="5706427" y="3381375"/>
              <a:ext cx="104775" cy="19050"/>
            </a:xfrm>
            <a:custGeom>
              <a:avLst/>
              <a:gdLst/>
              <a:ahLst/>
              <a:cxnLst/>
              <a:rect l="l" t="t" r="r" b="b"/>
              <a:pathLst>
                <a:path w="104775" h="19050" extrusionOk="0">
                  <a:moveTo>
                    <a:pt x="95250" y="0"/>
                  </a:moveTo>
                  <a:lnTo>
                    <a:pt x="9525" y="0"/>
                  </a:lnTo>
                  <a:cubicBezTo>
                    <a:pt x="3810" y="0"/>
                    <a:pt x="0" y="3810"/>
                    <a:pt x="0" y="9525"/>
                  </a:cubicBezTo>
                  <a:cubicBezTo>
                    <a:pt x="0" y="15240"/>
                    <a:pt x="3810" y="19050"/>
                    <a:pt x="9525" y="19050"/>
                  </a:cubicBezTo>
                  <a:lnTo>
                    <a:pt x="95250" y="19050"/>
                  </a:lnTo>
                  <a:cubicBezTo>
                    <a:pt x="100965" y="19050"/>
                    <a:pt x="104775" y="15240"/>
                    <a:pt x="104775" y="9525"/>
                  </a:cubicBezTo>
                  <a:cubicBezTo>
                    <a:pt x="104775" y="3810"/>
                    <a:pt x="100013" y="0"/>
                    <a:pt x="952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9"/>
            <p:cNvSpPr/>
            <p:nvPr/>
          </p:nvSpPr>
          <p:spPr>
            <a:xfrm>
              <a:off x="6363652" y="3381375"/>
              <a:ext cx="104775" cy="19050"/>
            </a:xfrm>
            <a:custGeom>
              <a:avLst/>
              <a:gdLst/>
              <a:ahLst/>
              <a:cxnLst/>
              <a:rect l="l" t="t" r="r" b="b"/>
              <a:pathLst>
                <a:path w="104775" h="19050" extrusionOk="0">
                  <a:moveTo>
                    <a:pt x="95250" y="0"/>
                  </a:moveTo>
                  <a:lnTo>
                    <a:pt x="9525" y="0"/>
                  </a:lnTo>
                  <a:cubicBezTo>
                    <a:pt x="3810" y="0"/>
                    <a:pt x="0" y="3810"/>
                    <a:pt x="0" y="9525"/>
                  </a:cubicBezTo>
                  <a:cubicBezTo>
                    <a:pt x="0" y="15240"/>
                    <a:pt x="3810" y="19050"/>
                    <a:pt x="9525" y="19050"/>
                  </a:cubicBezTo>
                  <a:lnTo>
                    <a:pt x="95250" y="19050"/>
                  </a:lnTo>
                  <a:cubicBezTo>
                    <a:pt x="100965" y="19050"/>
                    <a:pt x="104775" y="15240"/>
                    <a:pt x="104775" y="9525"/>
                  </a:cubicBezTo>
                  <a:cubicBezTo>
                    <a:pt x="104775" y="3810"/>
                    <a:pt x="100013" y="0"/>
                    <a:pt x="952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92;p9"/>
            <p:cNvSpPr/>
            <p:nvPr/>
          </p:nvSpPr>
          <p:spPr>
            <a:xfrm>
              <a:off x="5814880" y="3118353"/>
              <a:ext cx="80141" cy="80141"/>
            </a:xfrm>
            <a:custGeom>
              <a:avLst/>
              <a:gdLst/>
              <a:ahLst/>
              <a:cxnLst/>
              <a:rect l="l" t="t" r="r" b="b"/>
              <a:pathLst>
                <a:path w="80141" h="80141" extrusionOk="0">
                  <a:moveTo>
                    <a:pt x="63949" y="77284"/>
                  </a:moveTo>
                  <a:cubicBezTo>
                    <a:pt x="67759" y="81094"/>
                    <a:pt x="73474" y="81094"/>
                    <a:pt x="77284" y="77284"/>
                  </a:cubicBezTo>
                  <a:cubicBezTo>
                    <a:pt x="81094" y="73474"/>
                    <a:pt x="81094" y="67759"/>
                    <a:pt x="77284" y="63949"/>
                  </a:cubicBezTo>
                  <a:lnTo>
                    <a:pt x="16324" y="2989"/>
                  </a:lnTo>
                  <a:cubicBezTo>
                    <a:pt x="12514" y="-821"/>
                    <a:pt x="6799" y="-821"/>
                    <a:pt x="2989" y="2037"/>
                  </a:cubicBezTo>
                  <a:cubicBezTo>
                    <a:pt x="-821" y="5847"/>
                    <a:pt x="-821" y="11562"/>
                    <a:pt x="2037" y="15372"/>
                  </a:cubicBezTo>
                  <a:cubicBezTo>
                    <a:pt x="2037" y="15372"/>
                    <a:pt x="2037" y="15372"/>
                    <a:pt x="2989" y="16324"/>
                  </a:cubicBezTo>
                  <a:lnTo>
                    <a:pt x="63949" y="7728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93;p9"/>
            <p:cNvSpPr/>
            <p:nvPr/>
          </p:nvSpPr>
          <p:spPr>
            <a:xfrm>
              <a:off x="6279832" y="3583304"/>
              <a:ext cx="80010" cy="80009"/>
            </a:xfrm>
            <a:custGeom>
              <a:avLst/>
              <a:gdLst/>
              <a:ahLst/>
              <a:cxnLst/>
              <a:rect l="l" t="t" r="r" b="b"/>
              <a:pathLst>
                <a:path w="80010" h="80009" extrusionOk="0">
                  <a:moveTo>
                    <a:pt x="16193" y="2858"/>
                  </a:moveTo>
                  <a:cubicBezTo>
                    <a:pt x="12383" y="-953"/>
                    <a:pt x="6668" y="-953"/>
                    <a:pt x="2858" y="2858"/>
                  </a:cubicBezTo>
                  <a:cubicBezTo>
                    <a:pt x="-953" y="6668"/>
                    <a:pt x="-953" y="12383"/>
                    <a:pt x="2858" y="16193"/>
                  </a:cubicBezTo>
                  <a:cubicBezTo>
                    <a:pt x="2858" y="16193"/>
                    <a:pt x="2858" y="16193"/>
                    <a:pt x="2858" y="16193"/>
                  </a:cubicBezTo>
                  <a:lnTo>
                    <a:pt x="63818" y="77153"/>
                  </a:lnTo>
                  <a:cubicBezTo>
                    <a:pt x="67628" y="80962"/>
                    <a:pt x="73343" y="80962"/>
                    <a:pt x="77153" y="77153"/>
                  </a:cubicBezTo>
                  <a:cubicBezTo>
                    <a:pt x="80963" y="73343"/>
                    <a:pt x="80963" y="67628"/>
                    <a:pt x="77153" y="63818"/>
                  </a:cubicBezTo>
                  <a:lnTo>
                    <a:pt x="16193" y="285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9"/>
            <p:cNvSpPr/>
            <p:nvPr/>
          </p:nvSpPr>
          <p:spPr>
            <a:xfrm>
              <a:off x="6279700" y="3117532"/>
              <a:ext cx="80141" cy="80141"/>
            </a:xfrm>
            <a:custGeom>
              <a:avLst/>
              <a:gdLst/>
              <a:ahLst/>
              <a:cxnLst/>
              <a:rect l="l" t="t" r="r" b="b"/>
              <a:pathLst>
                <a:path w="80141" h="80141" extrusionOk="0">
                  <a:moveTo>
                    <a:pt x="62044" y="4763"/>
                  </a:moveTo>
                  <a:lnTo>
                    <a:pt x="2989" y="63818"/>
                  </a:lnTo>
                  <a:cubicBezTo>
                    <a:pt x="-821" y="67628"/>
                    <a:pt x="-821" y="73343"/>
                    <a:pt x="2037" y="77153"/>
                  </a:cubicBezTo>
                  <a:cubicBezTo>
                    <a:pt x="5847" y="80962"/>
                    <a:pt x="11562" y="80962"/>
                    <a:pt x="15372" y="78105"/>
                  </a:cubicBezTo>
                  <a:cubicBezTo>
                    <a:pt x="15372" y="78105"/>
                    <a:pt x="15372" y="78105"/>
                    <a:pt x="16324" y="77153"/>
                  </a:cubicBezTo>
                  <a:lnTo>
                    <a:pt x="77284" y="16193"/>
                  </a:lnTo>
                  <a:cubicBezTo>
                    <a:pt x="81094" y="12383"/>
                    <a:pt x="81094" y="6668"/>
                    <a:pt x="77284" y="2858"/>
                  </a:cubicBezTo>
                  <a:cubicBezTo>
                    <a:pt x="73474" y="-953"/>
                    <a:pt x="67759" y="-953"/>
                    <a:pt x="63949" y="2858"/>
                  </a:cubicBezTo>
                  <a:lnTo>
                    <a:pt x="62044" y="476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9"/>
            <p:cNvSpPr/>
            <p:nvPr/>
          </p:nvSpPr>
          <p:spPr>
            <a:xfrm>
              <a:off x="5815012" y="3583304"/>
              <a:ext cx="80010" cy="80009"/>
            </a:xfrm>
            <a:custGeom>
              <a:avLst/>
              <a:gdLst/>
              <a:ahLst/>
              <a:cxnLst/>
              <a:rect l="l" t="t" r="r" b="b"/>
              <a:pathLst>
                <a:path w="80010" h="80009" extrusionOk="0">
                  <a:moveTo>
                    <a:pt x="63818" y="2858"/>
                  </a:moveTo>
                  <a:lnTo>
                    <a:pt x="2857" y="63818"/>
                  </a:lnTo>
                  <a:cubicBezTo>
                    <a:pt x="-952" y="67628"/>
                    <a:pt x="-952" y="73343"/>
                    <a:pt x="2857" y="77153"/>
                  </a:cubicBezTo>
                  <a:cubicBezTo>
                    <a:pt x="6668" y="80962"/>
                    <a:pt x="12382" y="80962"/>
                    <a:pt x="16193" y="77153"/>
                  </a:cubicBezTo>
                  <a:cubicBezTo>
                    <a:pt x="16193" y="77153"/>
                    <a:pt x="16193" y="77153"/>
                    <a:pt x="16193" y="77153"/>
                  </a:cubicBezTo>
                  <a:lnTo>
                    <a:pt x="77153" y="16193"/>
                  </a:lnTo>
                  <a:cubicBezTo>
                    <a:pt x="80963" y="12383"/>
                    <a:pt x="80963" y="6668"/>
                    <a:pt x="77153" y="2858"/>
                  </a:cubicBezTo>
                  <a:cubicBezTo>
                    <a:pt x="73343" y="-953"/>
                    <a:pt x="67628" y="-953"/>
                    <a:pt x="63818" y="2858"/>
                  </a:cubicBezTo>
                  <a:lnTo>
                    <a:pt x="63818" y="285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9"/>
            <p:cNvSpPr/>
            <p:nvPr/>
          </p:nvSpPr>
          <p:spPr>
            <a:xfrm>
              <a:off x="6032182" y="3777614"/>
              <a:ext cx="110490" cy="60960"/>
            </a:xfrm>
            <a:custGeom>
              <a:avLst/>
              <a:gdLst/>
              <a:ahLst/>
              <a:cxnLst/>
              <a:rect l="l" t="t" r="r" b="b"/>
              <a:pathLst>
                <a:path w="110490" h="60960" extrusionOk="0">
                  <a:moveTo>
                    <a:pt x="55245" y="60960"/>
                  </a:moveTo>
                  <a:cubicBezTo>
                    <a:pt x="26670" y="60960"/>
                    <a:pt x="2857" y="39052"/>
                    <a:pt x="0" y="10477"/>
                  </a:cubicBezTo>
                  <a:cubicBezTo>
                    <a:pt x="0" y="4763"/>
                    <a:pt x="3810" y="952"/>
                    <a:pt x="8573" y="0"/>
                  </a:cubicBezTo>
                  <a:cubicBezTo>
                    <a:pt x="8573" y="0"/>
                    <a:pt x="9525" y="0"/>
                    <a:pt x="9525" y="0"/>
                  </a:cubicBezTo>
                  <a:lnTo>
                    <a:pt x="100965" y="0"/>
                  </a:lnTo>
                  <a:cubicBezTo>
                    <a:pt x="106680" y="0"/>
                    <a:pt x="110490" y="3810"/>
                    <a:pt x="110490" y="9525"/>
                  </a:cubicBezTo>
                  <a:cubicBezTo>
                    <a:pt x="110490" y="9525"/>
                    <a:pt x="110490" y="10477"/>
                    <a:pt x="110490" y="10477"/>
                  </a:cubicBezTo>
                  <a:cubicBezTo>
                    <a:pt x="107632" y="39052"/>
                    <a:pt x="83820" y="60960"/>
                    <a:pt x="55245" y="60960"/>
                  </a:cubicBezTo>
                  <a:close/>
                  <a:moveTo>
                    <a:pt x="21907" y="19050"/>
                  </a:moveTo>
                  <a:cubicBezTo>
                    <a:pt x="29528" y="37148"/>
                    <a:pt x="50482" y="46673"/>
                    <a:pt x="68580" y="40005"/>
                  </a:cubicBezTo>
                  <a:cubicBezTo>
                    <a:pt x="78105" y="36195"/>
                    <a:pt x="85725" y="28575"/>
                    <a:pt x="89535" y="19050"/>
                  </a:cubicBezTo>
                  <a:lnTo>
                    <a:pt x="21907" y="1905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8" name="Google Shape;98;p9" descr="User"/>
          <p:cNvGrpSpPr/>
          <p:nvPr/>
        </p:nvGrpSpPr>
        <p:grpSpPr>
          <a:xfrm>
            <a:off x="9519952" y="1725731"/>
            <a:ext cx="539984" cy="573733"/>
            <a:chOff x="6241200" y="3555150"/>
            <a:chExt cx="609600" cy="647700"/>
          </a:xfrm>
        </p:grpSpPr>
        <p:sp>
          <p:nvSpPr>
            <p:cNvPr id="99" name="Google Shape;99;p9"/>
            <p:cNvSpPr/>
            <p:nvPr/>
          </p:nvSpPr>
          <p:spPr>
            <a:xfrm>
              <a:off x="6393600" y="3555150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 extrusionOk="0">
                  <a:moveTo>
                    <a:pt x="152400" y="19050"/>
                  </a:moveTo>
                  <a:cubicBezTo>
                    <a:pt x="226047" y="19050"/>
                    <a:pt x="285750" y="78753"/>
                    <a:pt x="285750" y="152400"/>
                  </a:cubicBezTo>
                  <a:cubicBezTo>
                    <a:pt x="285750" y="226047"/>
                    <a:pt x="226047" y="285750"/>
                    <a:pt x="152400" y="285750"/>
                  </a:cubicBezTo>
                  <a:cubicBezTo>
                    <a:pt x="78753" y="285750"/>
                    <a:pt x="19050" y="226047"/>
                    <a:pt x="19050" y="152400"/>
                  </a:cubicBezTo>
                  <a:cubicBezTo>
                    <a:pt x="19123" y="78783"/>
                    <a:pt x="78783" y="19123"/>
                    <a:pt x="152400" y="19050"/>
                  </a:cubicBezTo>
                  <a:moveTo>
                    <a:pt x="152400" y="0"/>
                  </a:moveTo>
                  <a:cubicBezTo>
                    <a:pt x="68231" y="0"/>
                    <a:pt x="0" y="68231"/>
                    <a:pt x="0" y="152400"/>
                  </a:cubicBezTo>
                  <a:cubicBezTo>
                    <a:pt x="0" y="236569"/>
                    <a:pt x="68231" y="304800"/>
                    <a:pt x="152400" y="304800"/>
                  </a:cubicBezTo>
                  <a:cubicBezTo>
                    <a:pt x="236569" y="304800"/>
                    <a:pt x="304800" y="236569"/>
                    <a:pt x="304800" y="152400"/>
                  </a:cubicBezTo>
                  <a:cubicBezTo>
                    <a:pt x="304800" y="68231"/>
                    <a:pt x="236569" y="0"/>
                    <a:pt x="1524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9"/>
            <p:cNvSpPr/>
            <p:nvPr/>
          </p:nvSpPr>
          <p:spPr>
            <a:xfrm>
              <a:off x="6241200" y="3898050"/>
              <a:ext cx="609600" cy="304800"/>
            </a:xfrm>
            <a:custGeom>
              <a:avLst/>
              <a:gdLst/>
              <a:ahLst/>
              <a:cxnLst/>
              <a:rect l="l" t="t" r="r" b="b"/>
              <a:pathLst>
                <a:path w="609600" h="304800" extrusionOk="0">
                  <a:moveTo>
                    <a:pt x="609600" y="304800"/>
                  </a:moveTo>
                  <a:lnTo>
                    <a:pt x="590550" y="304800"/>
                  </a:lnTo>
                  <a:lnTo>
                    <a:pt x="590550" y="157163"/>
                  </a:lnTo>
                  <a:cubicBezTo>
                    <a:pt x="590097" y="136930"/>
                    <a:pt x="580565" y="117976"/>
                    <a:pt x="564594" y="105547"/>
                  </a:cubicBezTo>
                  <a:cubicBezTo>
                    <a:pt x="522821" y="73493"/>
                    <a:pt x="474991" y="50226"/>
                    <a:pt x="423986" y="37148"/>
                  </a:cubicBezTo>
                  <a:cubicBezTo>
                    <a:pt x="385369" y="25264"/>
                    <a:pt x="345204" y="19165"/>
                    <a:pt x="304800" y="19050"/>
                  </a:cubicBezTo>
                  <a:cubicBezTo>
                    <a:pt x="264408" y="19751"/>
                    <a:pt x="224291" y="25838"/>
                    <a:pt x="185509" y="37148"/>
                  </a:cubicBezTo>
                  <a:cubicBezTo>
                    <a:pt x="135037" y="51930"/>
                    <a:pt x="87419" y="75115"/>
                    <a:pt x="44653" y="105727"/>
                  </a:cubicBezTo>
                  <a:cubicBezTo>
                    <a:pt x="28844" y="118171"/>
                    <a:pt x="19447" y="137048"/>
                    <a:pt x="19050" y="157163"/>
                  </a:cubicBezTo>
                  <a:lnTo>
                    <a:pt x="19050" y="304800"/>
                  </a:lnTo>
                  <a:lnTo>
                    <a:pt x="0" y="304800"/>
                  </a:lnTo>
                  <a:lnTo>
                    <a:pt x="0" y="157163"/>
                  </a:lnTo>
                  <a:cubicBezTo>
                    <a:pt x="472" y="131146"/>
                    <a:pt x="12633" y="106725"/>
                    <a:pt x="33109" y="90668"/>
                  </a:cubicBezTo>
                  <a:cubicBezTo>
                    <a:pt x="77795" y="58590"/>
                    <a:pt x="127586" y="34301"/>
                    <a:pt x="180375" y="18831"/>
                  </a:cubicBezTo>
                  <a:cubicBezTo>
                    <a:pt x="220827" y="7045"/>
                    <a:pt x="262672" y="712"/>
                    <a:pt x="304800" y="0"/>
                  </a:cubicBezTo>
                  <a:cubicBezTo>
                    <a:pt x="347016" y="104"/>
                    <a:pt x="388984" y="6456"/>
                    <a:pt x="429339" y="18850"/>
                  </a:cubicBezTo>
                  <a:cubicBezTo>
                    <a:pt x="482770" y="32617"/>
                    <a:pt x="532856" y="57067"/>
                    <a:pt x="576577" y="90726"/>
                  </a:cubicBezTo>
                  <a:cubicBezTo>
                    <a:pt x="597012" y="106781"/>
                    <a:pt x="609139" y="131178"/>
                    <a:pt x="609600" y="1571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3" name="Google Shape;113;p9"/>
          <p:cNvGrpSpPr/>
          <p:nvPr/>
        </p:nvGrpSpPr>
        <p:grpSpPr>
          <a:xfrm rot="1037398">
            <a:off x="9816777" y="1430309"/>
            <a:ext cx="491123" cy="426310"/>
            <a:chOff x="2402185" y="-646212"/>
            <a:chExt cx="778535" cy="646115"/>
          </a:xfrm>
        </p:grpSpPr>
        <p:sp>
          <p:nvSpPr>
            <p:cNvPr id="114" name="Google Shape;114;p9"/>
            <p:cNvSpPr/>
            <p:nvPr/>
          </p:nvSpPr>
          <p:spPr>
            <a:xfrm>
              <a:off x="2857122" y="-322935"/>
              <a:ext cx="323598" cy="322838"/>
            </a:xfrm>
            <a:custGeom>
              <a:avLst/>
              <a:gdLst/>
              <a:ahLst/>
              <a:cxnLst/>
              <a:rect l="l" t="t" r="r" b="b"/>
              <a:pathLst>
                <a:path w="405765" h="404812" extrusionOk="0">
                  <a:moveTo>
                    <a:pt x="0" y="178118"/>
                  </a:moveTo>
                  <a:lnTo>
                    <a:pt x="0" y="225742"/>
                  </a:lnTo>
                  <a:lnTo>
                    <a:pt x="41910" y="246698"/>
                  </a:lnTo>
                  <a:cubicBezTo>
                    <a:pt x="45413" y="259670"/>
                    <a:pt x="50533" y="272150"/>
                    <a:pt x="57150" y="283845"/>
                  </a:cubicBezTo>
                  <a:lnTo>
                    <a:pt x="42863" y="328613"/>
                  </a:lnTo>
                  <a:lnTo>
                    <a:pt x="76200" y="361950"/>
                  </a:lnTo>
                  <a:lnTo>
                    <a:pt x="120968" y="347663"/>
                  </a:lnTo>
                  <a:cubicBezTo>
                    <a:pt x="132661" y="354281"/>
                    <a:pt x="145142" y="359401"/>
                    <a:pt x="158115" y="362903"/>
                  </a:cubicBezTo>
                  <a:lnTo>
                    <a:pt x="179070" y="404813"/>
                  </a:lnTo>
                  <a:lnTo>
                    <a:pt x="226695" y="404813"/>
                  </a:lnTo>
                  <a:lnTo>
                    <a:pt x="247650" y="362903"/>
                  </a:lnTo>
                  <a:cubicBezTo>
                    <a:pt x="260622" y="359400"/>
                    <a:pt x="273103" y="354280"/>
                    <a:pt x="284798" y="347663"/>
                  </a:cubicBezTo>
                  <a:lnTo>
                    <a:pt x="329565" y="362903"/>
                  </a:lnTo>
                  <a:lnTo>
                    <a:pt x="362903" y="328613"/>
                  </a:lnTo>
                  <a:lnTo>
                    <a:pt x="348615" y="284798"/>
                  </a:lnTo>
                  <a:cubicBezTo>
                    <a:pt x="355232" y="273103"/>
                    <a:pt x="360352" y="260622"/>
                    <a:pt x="363855" y="247650"/>
                  </a:cubicBezTo>
                  <a:lnTo>
                    <a:pt x="405765" y="226695"/>
                  </a:lnTo>
                  <a:lnTo>
                    <a:pt x="405765" y="179070"/>
                  </a:lnTo>
                  <a:lnTo>
                    <a:pt x="363855" y="158115"/>
                  </a:lnTo>
                  <a:cubicBezTo>
                    <a:pt x="360352" y="145143"/>
                    <a:pt x="355232" y="132662"/>
                    <a:pt x="348615" y="120968"/>
                  </a:cubicBezTo>
                  <a:lnTo>
                    <a:pt x="363855" y="76200"/>
                  </a:lnTo>
                  <a:lnTo>
                    <a:pt x="329565" y="41910"/>
                  </a:lnTo>
                  <a:lnTo>
                    <a:pt x="284798" y="57150"/>
                  </a:lnTo>
                  <a:cubicBezTo>
                    <a:pt x="273025" y="50696"/>
                    <a:pt x="260564" y="45584"/>
                    <a:pt x="247650" y="41910"/>
                  </a:cubicBezTo>
                  <a:lnTo>
                    <a:pt x="226695" y="0"/>
                  </a:lnTo>
                  <a:lnTo>
                    <a:pt x="179070" y="0"/>
                  </a:lnTo>
                  <a:lnTo>
                    <a:pt x="158115" y="41910"/>
                  </a:lnTo>
                  <a:cubicBezTo>
                    <a:pt x="145142" y="45411"/>
                    <a:pt x="132661" y="50531"/>
                    <a:pt x="120968" y="57150"/>
                  </a:cubicBezTo>
                  <a:lnTo>
                    <a:pt x="76200" y="41910"/>
                  </a:lnTo>
                  <a:lnTo>
                    <a:pt x="42863" y="75248"/>
                  </a:lnTo>
                  <a:lnTo>
                    <a:pt x="57150" y="120015"/>
                  </a:lnTo>
                  <a:cubicBezTo>
                    <a:pt x="50697" y="131789"/>
                    <a:pt x="45585" y="144249"/>
                    <a:pt x="41910" y="157163"/>
                  </a:cubicBezTo>
                  <a:close/>
                  <a:moveTo>
                    <a:pt x="57721" y="170498"/>
                  </a:moveTo>
                  <a:lnTo>
                    <a:pt x="60122" y="162706"/>
                  </a:lnTo>
                  <a:cubicBezTo>
                    <a:pt x="63399" y="151197"/>
                    <a:pt x="67922" y="140078"/>
                    <a:pt x="73609" y="129550"/>
                  </a:cubicBezTo>
                  <a:lnTo>
                    <a:pt x="77876" y="122225"/>
                  </a:lnTo>
                  <a:lnTo>
                    <a:pt x="75295" y="114157"/>
                  </a:lnTo>
                  <a:lnTo>
                    <a:pt x="64541" y="80429"/>
                  </a:lnTo>
                  <a:lnTo>
                    <a:pt x="81286" y="63675"/>
                  </a:lnTo>
                  <a:lnTo>
                    <a:pt x="114833" y="75105"/>
                  </a:lnTo>
                  <a:lnTo>
                    <a:pt x="123063" y="77915"/>
                  </a:lnTo>
                  <a:lnTo>
                    <a:pt x="130569" y="73533"/>
                  </a:lnTo>
                  <a:cubicBezTo>
                    <a:pt x="140885" y="67700"/>
                    <a:pt x="151902" y="63202"/>
                    <a:pt x="163354" y="60150"/>
                  </a:cubicBezTo>
                  <a:lnTo>
                    <a:pt x="171450" y="57931"/>
                  </a:lnTo>
                  <a:lnTo>
                    <a:pt x="175203" y="50435"/>
                  </a:lnTo>
                  <a:lnTo>
                    <a:pt x="190891" y="19002"/>
                  </a:lnTo>
                  <a:lnTo>
                    <a:pt x="214970" y="19002"/>
                  </a:lnTo>
                  <a:lnTo>
                    <a:pt x="230657" y="50435"/>
                  </a:lnTo>
                  <a:lnTo>
                    <a:pt x="234305" y="57731"/>
                  </a:lnTo>
                  <a:lnTo>
                    <a:pt x="242097" y="60122"/>
                  </a:lnTo>
                  <a:cubicBezTo>
                    <a:pt x="253602" y="63407"/>
                    <a:pt x="264716" y="67933"/>
                    <a:pt x="275244" y="73619"/>
                  </a:cubicBezTo>
                  <a:lnTo>
                    <a:pt x="282759" y="78000"/>
                  </a:lnTo>
                  <a:lnTo>
                    <a:pt x="290989" y="75190"/>
                  </a:lnTo>
                  <a:lnTo>
                    <a:pt x="324526" y="63760"/>
                  </a:lnTo>
                  <a:lnTo>
                    <a:pt x="342052" y="81296"/>
                  </a:lnTo>
                  <a:lnTo>
                    <a:pt x="330622" y="114852"/>
                  </a:lnTo>
                  <a:lnTo>
                    <a:pt x="327822" y="123073"/>
                  </a:lnTo>
                  <a:lnTo>
                    <a:pt x="332203" y="130588"/>
                  </a:lnTo>
                  <a:cubicBezTo>
                    <a:pt x="338033" y="140910"/>
                    <a:pt x="342529" y="151929"/>
                    <a:pt x="345586" y="163382"/>
                  </a:cubicBezTo>
                  <a:lnTo>
                    <a:pt x="347882" y="171431"/>
                  </a:lnTo>
                  <a:lnTo>
                    <a:pt x="355378" y="175184"/>
                  </a:lnTo>
                  <a:lnTo>
                    <a:pt x="386715" y="190843"/>
                  </a:lnTo>
                  <a:lnTo>
                    <a:pt x="386715" y="214932"/>
                  </a:lnTo>
                  <a:lnTo>
                    <a:pt x="355283" y="230629"/>
                  </a:lnTo>
                  <a:lnTo>
                    <a:pt x="347786" y="234382"/>
                  </a:lnTo>
                  <a:lnTo>
                    <a:pt x="345491" y="242430"/>
                  </a:lnTo>
                  <a:cubicBezTo>
                    <a:pt x="342434" y="253883"/>
                    <a:pt x="337938" y="264903"/>
                    <a:pt x="332108" y="275225"/>
                  </a:cubicBezTo>
                  <a:lnTo>
                    <a:pt x="327803" y="282607"/>
                  </a:lnTo>
                  <a:lnTo>
                    <a:pt x="330451" y="290732"/>
                  </a:lnTo>
                  <a:lnTo>
                    <a:pt x="341176" y="323621"/>
                  </a:lnTo>
                  <a:lnTo>
                    <a:pt x="324326" y="341033"/>
                  </a:lnTo>
                  <a:lnTo>
                    <a:pt x="290989" y="329670"/>
                  </a:lnTo>
                  <a:lnTo>
                    <a:pt x="282759" y="326869"/>
                  </a:lnTo>
                  <a:lnTo>
                    <a:pt x="275244" y="331251"/>
                  </a:lnTo>
                  <a:cubicBezTo>
                    <a:pt x="264920" y="337088"/>
                    <a:pt x="253893" y="341586"/>
                    <a:pt x="242430" y="344634"/>
                  </a:cubicBezTo>
                  <a:lnTo>
                    <a:pt x="234372" y="346939"/>
                  </a:lnTo>
                  <a:lnTo>
                    <a:pt x="230629" y="354435"/>
                  </a:lnTo>
                  <a:lnTo>
                    <a:pt x="214941" y="385867"/>
                  </a:lnTo>
                  <a:lnTo>
                    <a:pt x="190862" y="385867"/>
                  </a:lnTo>
                  <a:lnTo>
                    <a:pt x="175174" y="354435"/>
                  </a:lnTo>
                  <a:lnTo>
                    <a:pt x="171421" y="346939"/>
                  </a:lnTo>
                  <a:lnTo>
                    <a:pt x="163363" y="344634"/>
                  </a:lnTo>
                  <a:cubicBezTo>
                    <a:pt x="151911" y="341582"/>
                    <a:pt x="140895" y="337084"/>
                    <a:pt x="130578" y="331251"/>
                  </a:cubicBezTo>
                  <a:lnTo>
                    <a:pt x="123263" y="326984"/>
                  </a:lnTo>
                  <a:lnTo>
                    <a:pt x="115186" y="329555"/>
                  </a:lnTo>
                  <a:lnTo>
                    <a:pt x="81477" y="340319"/>
                  </a:lnTo>
                  <a:lnTo>
                    <a:pt x="64551" y="323393"/>
                  </a:lnTo>
                  <a:lnTo>
                    <a:pt x="75305" y="289665"/>
                  </a:lnTo>
                  <a:lnTo>
                    <a:pt x="77886" y="281597"/>
                  </a:lnTo>
                  <a:lnTo>
                    <a:pt x="73619" y="274272"/>
                  </a:lnTo>
                  <a:cubicBezTo>
                    <a:pt x="67787" y="263955"/>
                    <a:pt x="63290" y="252938"/>
                    <a:pt x="60236" y="241487"/>
                  </a:cubicBezTo>
                  <a:lnTo>
                    <a:pt x="57931" y="233429"/>
                  </a:lnTo>
                  <a:lnTo>
                    <a:pt x="50444" y="229676"/>
                  </a:lnTo>
                  <a:lnTo>
                    <a:pt x="19012" y="213979"/>
                  </a:lnTo>
                  <a:lnTo>
                    <a:pt x="19012" y="189890"/>
                  </a:lnTo>
                  <a:lnTo>
                    <a:pt x="50444" y="17419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15;p9"/>
            <p:cNvSpPr/>
            <p:nvPr/>
          </p:nvSpPr>
          <p:spPr>
            <a:xfrm>
              <a:off x="2961981" y="-218053"/>
              <a:ext cx="113943" cy="113943"/>
            </a:xfrm>
            <a:custGeom>
              <a:avLst/>
              <a:gdLst/>
              <a:ahLst/>
              <a:cxnLst/>
              <a:rect l="l" t="t" r="r" b="b"/>
              <a:pathLst>
                <a:path w="142875" h="142875" extrusionOk="0">
                  <a:moveTo>
                    <a:pt x="71438" y="142875"/>
                  </a:moveTo>
                  <a:cubicBezTo>
                    <a:pt x="110891" y="142875"/>
                    <a:pt x="142875" y="110891"/>
                    <a:pt x="142875" y="71438"/>
                  </a:cubicBezTo>
                  <a:cubicBezTo>
                    <a:pt x="142875" y="31984"/>
                    <a:pt x="110891" y="0"/>
                    <a:pt x="71438" y="0"/>
                  </a:cubicBezTo>
                  <a:cubicBezTo>
                    <a:pt x="31984" y="0"/>
                    <a:pt x="0" y="31984"/>
                    <a:pt x="0" y="71438"/>
                  </a:cubicBezTo>
                  <a:cubicBezTo>
                    <a:pt x="-48" y="110844"/>
                    <a:pt x="31859" y="142827"/>
                    <a:pt x="71266" y="142875"/>
                  </a:cubicBezTo>
                  <a:cubicBezTo>
                    <a:pt x="71323" y="142875"/>
                    <a:pt x="71380" y="142875"/>
                    <a:pt x="71438" y="142875"/>
                  </a:cubicBezTo>
                  <a:close/>
                  <a:moveTo>
                    <a:pt x="71438" y="19002"/>
                  </a:moveTo>
                  <a:cubicBezTo>
                    <a:pt x="100371" y="19002"/>
                    <a:pt x="123825" y="42457"/>
                    <a:pt x="123825" y="71390"/>
                  </a:cubicBezTo>
                  <a:cubicBezTo>
                    <a:pt x="123825" y="100323"/>
                    <a:pt x="100371" y="123777"/>
                    <a:pt x="71438" y="123777"/>
                  </a:cubicBezTo>
                  <a:cubicBezTo>
                    <a:pt x="42504" y="123777"/>
                    <a:pt x="19050" y="100323"/>
                    <a:pt x="19050" y="71390"/>
                  </a:cubicBezTo>
                  <a:cubicBezTo>
                    <a:pt x="19092" y="42475"/>
                    <a:pt x="42522" y="19044"/>
                    <a:pt x="71438" y="1900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6" name="Google Shape;116;p9" descr="Single gear"/>
            <p:cNvGrpSpPr/>
            <p:nvPr/>
          </p:nvGrpSpPr>
          <p:grpSpPr>
            <a:xfrm>
              <a:off x="2402185" y="-646212"/>
              <a:ext cx="517430" cy="516799"/>
              <a:chOff x="6072150" y="3405150"/>
              <a:chExt cx="648652" cy="647861"/>
            </a:xfrm>
          </p:grpSpPr>
          <p:sp>
            <p:nvSpPr>
              <p:cNvPr id="117" name="Google Shape;117;p9"/>
              <p:cNvSpPr/>
              <p:nvPr/>
            </p:nvSpPr>
            <p:spPr>
              <a:xfrm>
                <a:off x="6072150" y="3405150"/>
                <a:ext cx="648652" cy="647861"/>
              </a:xfrm>
              <a:custGeom>
                <a:avLst/>
                <a:gdLst/>
                <a:ahLst/>
                <a:cxnLst/>
                <a:rect l="l" t="t" r="r" b="b"/>
                <a:pathLst>
                  <a:path w="648652" h="647861" extrusionOk="0">
                    <a:moveTo>
                      <a:pt x="91440" y="454504"/>
                    </a:moveTo>
                    <a:lnTo>
                      <a:pt x="67628" y="525942"/>
                    </a:lnTo>
                    <a:lnTo>
                      <a:pt x="121920" y="580234"/>
                    </a:lnTo>
                    <a:lnTo>
                      <a:pt x="193358" y="556422"/>
                    </a:lnTo>
                    <a:cubicBezTo>
                      <a:pt x="212309" y="567022"/>
                      <a:pt x="232453" y="575336"/>
                      <a:pt x="253365" y="581187"/>
                    </a:cubicBezTo>
                    <a:lnTo>
                      <a:pt x="286703" y="647862"/>
                    </a:lnTo>
                    <a:lnTo>
                      <a:pt x="362903" y="647862"/>
                    </a:lnTo>
                    <a:lnTo>
                      <a:pt x="396240" y="581187"/>
                    </a:lnTo>
                    <a:cubicBezTo>
                      <a:pt x="416907" y="575505"/>
                      <a:pt x="436756" y="567181"/>
                      <a:pt x="455295" y="556422"/>
                    </a:cubicBezTo>
                    <a:lnTo>
                      <a:pt x="526733" y="580234"/>
                    </a:lnTo>
                    <a:lnTo>
                      <a:pt x="581025" y="525942"/>
                    </a:lnTo>
                    <a:lnTo>
                      <a:pt x="557213" y="454504"/>
                    </a:lnTo>
                    <a:cubicBezTo>
                      <a:pt x="567808" y="435551"/>
                      <a:pt x="576122" y="415407"/>
                      <a:pt x="581978" y="394497"/>
                    </a:cubicBezTo>
                    <a:lnTo>
                      <a:pt x="648653" y="361159"/>
                    </a:lnTo>
                    <a:lnTo>
                      <a:pt x="648653" y="284959"/>
                    </a:lnTo>
                    <a:lnTo>
                      <a:pt x="581025" y="252574"/>
                    </a:lnTo>
                    <a:cubicBezTo>
                      <a:pt x="575339" y="231908"/>
                      <a:pt x="567015" y="212060"/>
                      <a:pt x="556260" y="193519"/>
                    </a:cubicBezTo>
                    <a:lnTo>
                      <a:pt x="580073" y="122082"/>
                    </a:lnTo>
                    <a:lnTo>
                      <a:pt x="525780" y="67789"/>
                    </a:lnTo>
                    <a:lnTo>
                      <a:pt x="454343" y="91602"/>
                    </a:lnTo>
                    <a:cubicBezTo>
                      <a:pt x="435391" y="81002"/>
                      <a:pt x="415247" y="72688"/>
                      <a:pt x="394335" y="66837"/>
                    </a:cubicBezTo>
                    <a:lnTo>
                      <a:pt x="361950" y="0"/>
                    </a:lnTo>
                    <a:lnTo>
                      <a:pt x="285750" y="0"/>
                    </a:lnTo>
                    <a:lnTo>
                      <a:pt x="252413" y="66675"/>
                    </a:lnTo>
                    <a:cubicBezTo>
                      <a:pt x="231745" y="72357"/>
                      <a:pt x="211896" y="80681"/>
                      <a:pt x="193358" y="91440"/>
                    </a:cubicBezTo>
                    <a:lnTo>
                      <a:pt x="121920" y="67628"/>
                    </a:lnTo>
                    <a:lnTo>
                      <a:pt x="67628" y="121920"/>
                    </a:lnTo>
                    <a:lnTo>
                      <a:pt x="91440" y="193358"/>
                    </a:lnTo>
                    <a:cubicBezTo>
                      <a:pt x="80844" y="212311"/>
                      <a:pt x="72531" y="232455"/>
                      <a:pt x="66675" y="253365"/>
                    </a:cubicBezTo>
                    <a:lnTo>
                      <a:pt x="0" y="285750"/>
                    </a:lnTo>
                    <a:lnTo>
                      <a:pt x="0" y="361950"/>
                    </a:lnTo>
                    <a:lnTo>
                      <a:pt x="66675" y="395288"/>
                    </a:lnTo>
                    <a:cubicBezTo>
                      <a:pt x="72348" y="416009"/>
                      <a:pt x="80672" y="435913"/>
                      <a:pt x="91440" y="454504"/>
                    </a:cubicBezTo>
                    <a:close/>
                    <a:moveTo>
                      <a:pt x="19050" y="297790"/>
                    </a:moveTo>
                    <a:lnTo>
                      <a:pt x="75000" y="270605"/>
                    </a:lnTo>
                    <a:lnTo>
                      <a:pt x="82782" y="266795"/>
                    </a:lnTo>
                    <a:lnTo>
                      <a:pt x="85058" y="258451"/>
                    </a:lnTo>
                    <a:cubicBezTo>
                      <a:pt x="90527" y="238987"/>
                      <a:pt x="98273" y="220236"/>
                      <a:pt x="108137" y="202587"/>
                    </a:cubicBezTo>
                    <a:lnTo>
                      <a:pt x="112147" y="195291"/>
                    </a:lnTo>
                    <a:lnTo>
                      <a:pt x="109518" y="187385"/>
                    </a:lnTo>
                    <a:lnTo>
                      <a:pt x="89421" y="127102"/>
                    </a:lnTo>
                    <a:lnTo>
                      <a:pt x="127073" y="89440"/>
                    </a:lnTo>
                    <a:lnTo>
                      <a:pt x="187338" y="109538"/>
                    </a:lnTo>
                    <a:lnTo>
                      <a:pt x="195482" y="112252"/>
                    </a:lnTo>
                    <a:lnTo>
                      <a:pt x="202911" y="107947"/>
                    </a:lnTo>
                    <a:cubicBezTo>
                      <a:pt x="220026" y="98012"/>
                      <a:pt x="238351" y="90328"/>
                      <a:pt x="257432" y="85087"/>
                    </a:cubicBezTo>
                    <a:lnTo>
                      <a:pt x="265652" y="82848"/>
                    </a:lnTo>
                    <a:lnTo>
                      <a:pt x="269462" y="75228"/>
                    </a:lnTo>
                    <a:lnTo>
                      <a:pt x="297542" y="19050"/>
                    </a:lnTo>
                    <a:lnTo>
                      <a:pt x="350044" y="19050"/>
                    </a:lnTo>
                    <a:lnTo>
                      <a:pt x="377190" y="75057"/>
                    </a:lnTo>
                    <a:lnTo>
                      <a:pt x="381000" y="82829"/>
                    </a:lnTo>
                    <a:lnTo>
                      <a:pt x="389344" y="85106"/>
                    </a:lnTo>
                    <a:cubicBezTo>
                      <a:pt x="408801" y="90583"/>
                      <a:pt x="427545" y="98332"/>
                      <a:pt x="445189" y="108194"/>
                    </a:cubicBezTo>
                    <a:lnTo>
                      <a:pt x="452495" y="112214"/>
                    </a:lnTo>
                    <a:lnTo>
                      <a:pt x="460400" y="109576"/>
                    </a:lnTo>
                    <a:lnTo>
                      <a:pt x="520665" y="89478"/>
                    </a:lnTo>
                    <a:lnTo>
                      <a:pt x="558317" y="127140"/>
                    </a:lnTo>
                    <a:lnTo>
                      <a:pt x="538220" y="187423"/>
                    </a:lnTo>
                    <a:lnTo>
                      <a:pt x="535505" y="195567"/>
                    </a:lnTo>
                    <a:lnTo>
                      <a:pt x="539810" y="202987"/>
                    </a:lnTo>
                    <a:cubicBezTo>
                      <a:pt x="549750" y="220106"/>
                      <a:pt x="557434" y="238438"/>
                      <a:pt x="562670" y="257527"/>
                    </a:cubicBezTo>
                    <a:lnTo>
                      <a:pt x="564966" y="265938"/>
                    </a:lnTo>
                    <a:lnTo>
                      <a:pt x="572824" y="269700"/>
                    </a:lnTo>
                    <a:lnTo>
                      <a:pt x="629603" y="296913"/>
                    </a:lnTo>
                    <a:lnTo>
                      <a:pt x="629603" y="349367"/>
                    </a:lnTo>
                    <a:lnTo>
                      <a:pt x="573453" y="377447"/>
                    </a:lnTo>
                    <a:lnTo>
                      <a:pt x="565833" y="381257"/>
                    </a:lnTo>
                    <a:lnTo>
                      <a:pt x="563594" y="389468"/>
                    </a:lnTo>
                    <a:cubicBezTo>
                      <a:pt x="558124" y="408931"/>
                      <a:pt x="550377" y="427682"/>
                      <a:pt x="540515" y="445332"/>
                    </a:cubicBezTo>
                    <a:lnTo>
                      <a:pt x="536505" y="452628"/>
                    </a:lnTo>
                    <a:lnTo>
                      <a:pt x="539134" y="460534"/>
                    </a:lnTo>
                    <a:lnTo>
                      <a:pt x="559232" y="520817"/>
                    </a:lnTo>
                    <a:lnTo>
                      <a:pt x="521580" y="558479"/>
                    </a:lnTo>
                    <a:lnTo>
                      <a:pt x="461315" y="538382"/>
                    </a:lnTo>
                    <a:lnTo>
                      <a:pt x="453171" y="535667"/>
                    </a:lnTo>
                    <a:lnTo>
                      <a:pt x="445741" y="539972"/>
                    </a:lnTo>
                    <a:cubicBezTo>
                      <a:pt x="428625" y="549909"/>
                      <a:pt x="410296" y="557593"/>
                      <a:pt x="391211" y="562832"/>
                    </a:cubicBezTo>
                    <a:lnTo>
                      <a:pt x="383000" y="565071"/>
                    </a:lnTo>
                    <a:lnTo>
                      <a:pt x="379190" y="572691"/>
                    </a:lnTo>
                    <a:lnTo>
                      <a:pt x="351111" y="628888"/>
                    </a:lnTo>
                    <a:lnTo>
                      <a:pt x="298494" y="628888"/>
                    </a:lnTo>
                    <a:lnTo>
                      <a:pt x="270424" y="572691"/>
                    </a:lnTo>
                    <a:lnTo>
                      <a:pt x="266614" y="565071"/>
                    </a:lnTo>
                    <a:lnTo>
                      <a:pt x="258394" y="562832"/>
                    </a:lnTo>
                    <a:cubicBezTo>
                      <a:pt x="238940" y="557355"/>
                      <a:pt x="220199" y="549606"/>
                      <a:pt x="202559" y="539744"/>
                    </a:cubicBezTo>
                    <a:lnTo>
                      <a:pt x="195253" y="535724"/>
                    </a:lnTo>
                    <a:lnTo>
                      <a:pt x="187347" y="538363"/>
                    </a:lnTo>
                    <a:lnTo>
                      <a:pt x="127083" y="558460"/>
                    </a:lnTo>
                    <a:lnTo>
                      <a:pt x="89430" y="520798"/>
                    </a:lnTo>
                    <a:lnTo>
                      <a:pt x="109538" y="460534"/>
                    </a:lnTo>
                    <a:lnTo>
                      <a:pt x="112243" y="452390"/>
                    </a:lnTo>
                    <a:lnTo>
                      <a:pt x="107947" y="444960"/>
                    </a:lnTo>
                    <a:cubicBezTo>
                      <a:pt x="98005" y="427843"/>
                      <a:pt x="90321" y="409511"/>
                      <a:pt x="85087" y="390420"/>
                    </a:cubicBezTo>
                    <a:lnTo>
                      <a:pt x="82839" y="382210"/>
                    </a:lnTo>
                    <a:lnTo>
                      <a:pt x="75219" y="378400"/>
                    </a:lnTo>
                    <a:lnTo>
                      <a:pt x="19050" y="35032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" name="Google Shape;118;p9"/>
              <p:cNvSpPr/>
              <p:nvPr/>
            </p:nvSpPr>
            <p:spPr>
              <a:xfrm>
                <a:off x="6281700" y="3614861"/>
                <a:ext cx="228600" cy="228600"/>
              </a:xfrm>
              <a:custGeom>
                <a:avLst/>
                <a:gdLst/>
                <a:ahLst/>
                <a:cxnLst/>
                <a:rect l="l" t="t" r="r" b="b"/>
                <a:pathLst>
                  <a:path w="228600" h="228600" extrusionOk="0">
                    <a:moveTo>
                      <a:pt x="114300" y="228600"/>
                    </a:moveTo>
                    <a:cubicBezTo>
                      <a:pt x="177426" y="228600"/>
                      <a:pt x="228600" y="177426"/>
                      <a:pt x="228600" y="114300"/>
                    </a:cubicBezTo>
                    <a:cubicBezTo>
                      <a:pt x="228600" y="51174"/>
                      <a:pt x="177426" y="0"/>
                      <a:pt x="114300" y="0"/>
                    </a:cubicBezTo>
                    <a:cubicBezTo>
                      <a:pt x="51174" y="0"/>
                      <a:pt x="0" y="51174"/>
                      <a:pt x="0" y="114300"/>
                    </a:cubicBezTo>
                    <a:cubicBezTo>
                      <a:pt x="199" y="177344"/>
                      <a:pt x="51256" y="228401"/>
                      <a:pt x="114300" y="228600"/>
                    </a:cubicBezTo>
                    <a:close/>
                    <a:moveTo>
                      <a:pt x="114300" y="18983"/>
                    </a:moveTo>
                    <a:cubicBezTo>
                      <a:pt x="166905" y="18983"/>
                      <a:pt x="209550" y="61629"/>
                      <a:pt x="209550" y="114233"/>
                    </a:cubicBezTo>
                    <a:cubicBezTo>
                      <a:pt x="209550" y="166838"/>
                      <a:pt x="166905" y="209483"/>
                      <a:pt x="114300" y="209483"/>
                    </a:cubicBezTo>
                    <a:cubicBezTo>
                      <a:pt x="61695" y="209483"/>
                      <a:pt x="19050" y="166838"/>
                      <a:pt x="19050" y="114233"/>
                    </a:cubicBezTo>
                    <a:cubicBezTo>
                      <a:pt x="19119" y="61656"/>
                      <a:pt x="61723" y="19052"/>
                      <a:pt x="114300" y="18983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2"/>
          <p:cNvSpPr txBox="1">
            <a:spLocks noGrp="1"/>
          </p:cNvSpPr>
          <p:nvPr>
            <p:ph type="title"/>
          </p:nvPr>
        </p:nvSpPr>
        <p:spPr>
          <a:xfrm>
            <a:off x="1276150" y="1431575"/>
            <a:ext cx="96906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 dirty="0"/>
              <a:t>Bilder</a:t>
            </a:r>
            <a:endParaRPr sz="5100" dirty="0"/>
          </a:p>
        </p:txBody>
      </p:sp>
      <p:sp>
        <p:nvSpPr>
          <p:cNvPr id="267" name="Google Shape;267;p22"/>
          <p:cNvSpPr txBox="1">
            <a:spLocks noGrp="1"/>
          </p:cNvSpPr>
          <p:nvPr>
            <p:ph type="body" idx="1"/>
          </p:nvPr>
        </p:nvSpPr>
        <p:spPr>
          <a:xfrm>
            <a:off x="1350969" y="2435289"/>
            <a:ext cx="9690600" cy="3321699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700"/>
              </a:spcBef>
              <a:spcAft>
                <a:spcPts val="700"/>
              </a:spcAft>
              <a:buNone/>
            </a:pPr>
            <a:r>
              <a:rPr lang="de-DE" sz="1100" dirty="0">
                <a:latin typeface="+mn-lt"/>
              </a:rPr>
              <a:t>Abb. 1: https://fr.freepik.com/vecteurs-libre/illustration-concept-schizophrenie_10198495.htm#query=schizophrenia&amp;position=0&amp;from_view=search&amp;track=sph</a:t>
            </a:r>
          </a:p>
          <a:p>
            <a:pPr marL="0" lvl="0" indent="0" algn="l" rtl="0">
              <a:lnSpc>
                <a:spcPct val="100000"/>
              </a:lnSpc>
              <a:spcBef>
                <a:spcPts val="700"/>
              </a:spcBef>
              <a:spcAft>
                <a:spcPts val="700"/>
              </a:spcAft>
              <a:buNone/>
            </a:pPr>
            <a:r>
              <a:rPr lang="de-DE" sz="1100" dirty="0">
                <a:latin typeface="+mn-lt"/>
              </a:rPr>
              <a:t>Abb. 2: https://www.freepik.com/premium-vector/depression-mental-illness-medication-drugs-pills-dependence-concept-cartoon-design-element_29913463.htm#query=medicaments%20drawn&amp;position=7&amp;from_view=search&amp;track=sph</a:t>
            </a:r>
          </a:p>
          <a:p>
            <a:pPr marL="0" lvl="0" indent="0" algn="l" rtl="0">
              <a:lnSpc>
                <a:spcPct val="100000"/>
              </a:lnSpc>
              <a:spcBef>
                <a:spcPts val="700"/>
              </a:spcBef>
              <a:spcAft>
                <a:spcPts val="700"/>
              </a:spcAft>
              <a:buNone/>
            </a:pPr>
            <a:r>
              <a:rPr lang="de-DE" sz="1100" dirty="0">
                <a:latin typeface="+mn-lt"/>
              </a:rPr>
              <a:t>Abb. 3: https://www.freepik.com/free-vector/recruitment-concept_9470240.htm#query=interview&amp;position=14&amp;from_view=search&amp;track=sph</a:t>
            </a:r>
          </a:p>
          <a:p>
            <a:pPr marL="0" lvl="0" indent="0" algn="l" rtl="0">
              <a:lnSpc>
                <a:spcPct val="100000"/>
              </a:lnSpc>
              <a:spcBef>
                <a:spcPts val="700"/>
              </a:spcBef>
              <a:spcAft>
                <a:spcPts val="700"/>
              </a:spcAft>
              <a:buNone/>
            </a:pPr>
            <a:r>
              <a:rPr lang="de-DE" sz="1100" dirty="0">
                <a:latin typeface="+mn-lt"/>
              </a:rPr>
              <a:t>Abb. 4: https://fr.freepik.com/vecteurs-libre/oui-non-illustration-concept_19466285.htm#query=question&amp;position=27&amp;from_view=search&amp;track=sph</a:t>
            </a:r>
          </a:p>
          <a:p>
            <a:pPr marL="0" lvl="0" indent="0" algn="l" rtl="0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None/>
            </a:pPr>
            <a:r>
              <a:rPr lang="de-DE" sz="1100" dirty="0">
                <a:latin typeface="+mj-lt"/>
              </a:rPr>
              <a:t>Alle Links wurden zum letzten Mal am 28.11.2022 um 15.34 geöffnet</a:t>
            </a:r>
          </a:p>
          <a:p>
            <a:pPr marL="0" lvl="0" indent="0" algn="l" rtl="0">
              <a:spcBef>
                <a:spcPts val="2100"/>
              </a:spcBef>
              <a:spcAft>
                <a:spcPts val="210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59864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E508D876-C6F0-CF4B-81AF-1A42B9258B18}"/>
              </a:ext>
            </a:extLst>
          </p:cNvPr>
          <p:cNvSpPr txBox="1"/>
          <p:nvPr/>
        </p:nvSpPr>
        <p:spPr>
          <a:xfrm>
            <a:off x="800100" y="2152651"/>
            <a:ext cx="10572750" cy="6008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500"/>
              </a:spcAft>
              <a:buClr>
                <a:srgbClr val="434343"/>
              </a:buClr>
              <a:buSzPts val="1800"/>
              <a:buFont typeface="Arial" panose="020B0604020202020204" pitchFamily="34" charset="0"/>
              <a:buChar char="•"/>
              <a:tabLst/>
              <a:defRPr/>
            </a:pPr>
            <a:r>
              <a:rPr lang="de-DE" sz="1800" b="1" dirty="0">
                <a:solidFill>
                  <a:schemeClr val="tx1"/>
                </a:solidFill>
                <a:latin typeface="Comfortaa Medium"/>
                <a:cs typeface="Comfortaa Medium"/>
                <a:sym typeface="Comfortaa Medium"/>
              </a:rPr>
              <a:t>Schizophrenie</a:t>
            </a:r>
            <a:r>
              <a:rPr lang="de-DE" sz="1800" dirty="0">
                <a:solidFill>
                  <a:schemeClr val="tx1"/>
                </a:solidFill>
                <a:latin typeface="Comfortaa Medium"/>
                <a:cs typeface="Comfortaa Medium"/>
                <a:sym typeface="Comfortaa Medium"/>
              </a:rPr>
              <a:t>: chronische psychotische Störung mit signifikanten Beeinträchtigungen (</a:t>
            </a:r>
            <a:r>
              <a:rPr lang="de-DE" sz="1800" dirty="0" err="1">
                <a:solidFill>
                  <a:schemeClr val="tx1"/>
                </a:solidFill>
                <a:latin typeface="Comfortaa Medium"/>
                <a:cs typeface="Comfortaa Medium"/>
                <a:sym typeface="Comfortaa Medium"/>
              </a:rPr>
              <a:t>Tandon</a:t>
            </a:r>
            <a:r>
              <a:rPr lang="de-DE" sz="1800" dirty="0">
                <a:solidFill>
                  <a:schemeClr val="tx1"/>
                </a:solidFill>
                <a:latin typeface="Comfortaa Medium"/>
                <a:cs typeface="Comfortaa Medium"/>
                <a:sym typeface="Comfortaa Medium"/>
              </a:rPr>
              <a:t>, 2011)</a:t>
            </a:r>
          </a:p>
          <a:p>
            <a:pPr marL="285750" marR="0" lvl="0" indent="-28575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500"/>
              </a:spcAft>
              <a:buClr>
                <a:srgbClr val="434343"/>
              </a:buClr>
              <a:buSzPts val="1800"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fortaa Medium"/>
                <a:cs typeface="Comfortaa Medium"/>
                <a:sym typeface="Comfortaa Medium"/>
              </a:rPr>
              <a:t>Behandlung</a:t>
            </a:r>
            <a:r>
              <a:rPr kumimoji="0" lang="de-DE" sz="18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fortaa Medium"/>
                <a:cs typeface="Comfortaa Medium"/>
                <a:sym typeface="Comfortaa Medium"/>
              </a:rPr>
              <a:t>: </a:t>
            </a:r>
            <a:r>
              <a:rPr lang="de-DE" sz="1800" dirty="0">
                <a:solidFill>
                  <a:schemeClr val="tx1"/>
                </a:solidFill>
                <a:latin typeface="Comfortaa Medium"/>
                <a:cs typeface="Comfortaa Medium"/>
                <a:sym typeface="Comfortaa Medium"/>
              </a:rPr>
              <a:t>medikamentös und psychotherapeutisch (</a:t>
            </a:r>
            <a:r>
              <a:rPr lang="de-DE" sz="1800" dirty="0" err="1">
                <a:solidFill>
                  <a:schemeClr val="tx1"/>
                </a:solidFill>
                <a:latin typeface="Comfortaa Medium"/>
                <a:cs typeface="Comfortaa Medium"/>
                <a:sym typeface="Comfortaa Medium"/>
              </a:rPr>
              <a:t>Tandon</a:t>
            </a:r>
            <a:r>
              <a:rPr lang="de-DE" sz="1800" dirty="0">
                <a:solidFill>
                  <a:schemeClr val="tx1"/>
                </a:solidFill>
                <a:latin typeface="Comfortaa Medium"/>
                <a:cs typeface="Comfortaa Medium"/>
                <a:sym typeface="Comfortaa Medium"/>
              </a:rPr>
              <a:t>, 2011)</a:t>
            </a:r>
          </a:p>
          <a:p>
            <a:pPr marL="285750" indent="-285750">
              <a:lnSpc>
                <a:spcPct val="200000"/>
              </a:lnSpc>
              <a:spcAft>
                <a:spcPts val="500"/>
              </a:spcAft>
              <a:buClr>
                <a:srgbClr val="434343"/>
              </a:buClr>
              <a:buSzPts val="1800"/>
              <a:buFont typeface="Arial" panose="020B0604020202020204" pitchFamily="34" charset="0"/>
              <a:buChar char="•"/>
              <a:defRPr/>
            </a:pPr>
            <a:r>
              <a:rPr kumimoji="0" lang="de-DE" sz="1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fortaa Medium"/>
                <a:cs typeface="Comfortaa Medium"/>
                <a:sym typeface="Comfortaa Medium"/>
              </a:rPr>
              <a:t>Ziel der Behandlung</a:t>
            </a:r>
            <a:r>
              <a:rPr lang="de-DE" sz="1800" b="1" noProof="0" dirty="0">
                <a:solidFill>
                  <a:schemeClr val="tx1"/>
                </a:solidFill>
                <a:latin typeface="Comfortaa Medium"/>
                <a:cs typeface="Comfortaa Medium"/>
                <a:sym typeface="Comfortaa Medium"/>
              </a:rPr>
              <a:t>:</a:t>
            </a:r>
            <a:r>
              <a:rPr kumimoji="0" lang="de-DE" sz="18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fortaa Medium"/>
                <a:cs typeface="Comfortaa Medium"/>
                <a:sym typeface="Comfortaa Medium"/>
              </a:rPr>
              <a:t> </a:t>
            </a:r>
            <a:r>
              <a:rPr lang="de-DE" sz="1800" dirty="0">
                <a:solidFill>
                  <a:schemeClr val="tx1"/>
                </a:solidFill>
                <a:latin typeface="Comfortaa Medium"/>
                <a:cs typeface="Comfortaa Medium"/>
                <a:sym typeface="Comfortaa Medium"/>
              </a:rPr>
              <a:t>Frequenz und Schwere der Psychosen verringern, Verbesserung der Symptomatik, Verbesserung der Lebensqualität (</a:t>
            </a:r>
            <a:r>
              <a:rPr lang="de-DE" sz="1800" dirty="0" err="1">
                <a:solidFill>
                  <a:schemeClr val="tx1"/>
                </a:solidFill>
                <a:latin typeface="Comfortaa Medium"/>
                <a:cs typeface="Comfortaa Medium"/>
                <a:sym typeface="Comfortaa Medium"/>
              </a:rPr>
              <a:t>Tandon</a:t>
            </a:r>
            <a:r>
              <a:rPr lang="de-DE" sz="1800" dirty="0">
                <a:solidFill>
                  <a:schemeClr val="tx1"/>
                </a:solidFill>
                <a:latin typeface="Comfortaa Medium"/>
                <a:cs typeface="Comfortaa Medium"/>
                <a:sym typeface="Comfortaa Medium"/>
              </a:rPr>
              <a:t>, 2011)</a:t>
            </a:r>
          </a:p>
          <a:p>
            <a:pPr>
              <a:lnSpc>
                <a:spcPct val="150000"/>
              </a:lnSpc>
              <a:spcAft>
                <a:spcPts val="500"/>
              </a:spcAft>
              <a:buClr>
                <a:srgbClr val="434343"/>
              </a:buClr>
              <a:buSzPts val="1800"/>
              <a:defRPr/>
            </a:pPr>
            <a:endParaRPr kumimoji="0" lang="de-DE" sz="18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fortaa Medium"/>
              <a:cs typeface="Comfortaa Medium"/>
              <a:sym typeface="Comfortaa Medium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  <a:buClr>
                <a:srgbClr val="434343"/>
              </a:buClr>
              <a:buSzPts val="1400"/>
              <a:buFont typeface="Comfortaa Medium"/>
              <a:buNone/>
              <a:tabLst/>
              <a:defRPr/>
            </a:pPr>
            <a:endParaRPr lang="en-US" dirty="0">
              <a:solidFill>
                <a:srgbClr val="434343"/>
              </a:solidFill>
              <a:latin typeface="Comfortaa Medium"/>
              <a:cs typeface="Comfortaa Medium"/>
              <a:sym typeface="Comfortaa Medium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  <a:buClr>
                <a:srgbClr val="434343"/>
              </a:buClr>
              <a:buSzPts val="1400"/>
              <a:buFont typeface="Comfortaa Medium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Comfortaa Medium"/>
              <a:cs typeface="Comfortaa Medium"/>
              <a:sym typeface="Comfortaa Medium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  <a:buClr>
                <a:srgbClr val="434343"/>
              </a:buClr>
              <a:buSzPts val="1400"/>
              <a:buFont typeface="Comfortaa Medium"/>
              <a:buNone/>
              <a:tabLst/>
              <a:defRPr/>
            </a:pPr>
            <a:endParaRPr lang="en-US" dirty="0">
              <a:solidFill>
                <a:srgbClr val="434343"/>
              </a:solidFill>
              <a:latin typeface="Comfortaa Medium"/>
              <a:cs typeface="Comfortaa Medium"/>
              <a:sym typeface="Comfortaa Medium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  <a:buClr>
                <a:srgbClr val="434343"/>
              </a:buClr>
              <a:buSzPts val="1400"/>
              <a:buFont typeface="Comfortaa Medium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Comfortaa Medium"/>
              <a:cs typeface="Comfortaa Medium"/>
              <a:sym typeface="Comfortaa Medium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  <a:buClr>
                <a:srgbClr val="434343"/>
              </a:buClr>
              <a:buSzPts val="1400"/>
              <a:buFont typeface="Comfortaa Medium"/>
              <a:buNone/>
              <a:tabLst/>
              <a:defRPr/>
            </a:pPr>
            <a:endParaRPr lang="en-US" dirty="0">
              <a:solidFill>
                <a:srgbClr val="434343"/>
              </a:solidFill>
              <a:latin typeface="Comfortaa Medium"/>
              <a:cs typeface="Comfortaa Medium"/>
              <a:sym typeface="Comfortaa Medium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  <a:buClr>
                <a:srgbClr val="434343"/>
              </a:buClr>
              <a:buSzPts val="1400"/>
              <a:buFont typeface="Comfortaa Medium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Comfortaa Medium"/>
              <a:cs typeface="Comfortaa Medium"/>
              <a:sym typeface="Comfortaa Medium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  <a:buClr>
                <a:srgbClr val="434343"/>
              </a:buClr>
              <a:buSzPts val="1400"/>
              <a:buFont typeface="Comfortaa Medium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Comfortaa Medium"/>
              <a:cs typeface="Comfortaa Medium"/>
              <a:sym typeface="Comfortaa Medium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rgbClr val="434343"/>
              </a:buClr>
              <a:buSzPts val="1800"/>
              <a:buFont typeface="Comfortaa Medium"/>
              <a:buNone/>
              <a:tabLst/>
              <a:defRPr/>
            </a:pPr>
            <a:endParaRPr kumimoji="0" lang="de-DE" sz="18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omfortaa Medium"/>
              <a:cs typeface="Comfortaa Medium"/>
              <a:sym typeface="Comfortaa Medium"/>
            </a:endParaRPr>
          </a:p>
        </p:txBody>
      </p:sp>
      <p:sp>
        <p:nvSpPr>
          <p:cNvPr id="16" name="Google Shape;266;p22">
            <a:extLst>
              <a:ext uri="{FF2B5EF4-FFF2-40B4-BE49-F238E27FC236}">
                <a16:creationId xmlns:a16="http://schemas.microsoft.com/office/drawing/2014/main" id="{E73564F8-A8AD-D44A-444B-BB07528B5734}"/>
              </a:ext>
            </a:extLst>
          </p:cNvPr>
          <p:cNvSpPr txBox="1">
            <a:spLocks/>
          </p:cNvSpPr>
          <p:nvPr/>
        </p:nvSpPr>
        <p:spPr>
          <a:xfrm>
            <a:off x="599768" y="484331"/>
            <a:ext cx="9827371" cy="11576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 sz="4000" b="0" i="0" u="none" strike="noStrike" cap="none">
                <a:solidFill>
                  <a:schemeClr val="dk1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ldrich"/>
              <a:buNone/>
              <a:tabLst/>
              <a:defRPr/>
            </a:pPr>
            <a:r>
              <a:rPr lang="de-DE" sz="6000" dirty="0">
                <a:solidFill>
                  <a:srgbClr val="000000"/>
                </a:solidFill>
              </a:rPr>
              <a:t>Schizophrenie</a:t>
            </a:r>
            <a:endParaRPr kumimoji="0" lang="de-DE" sz="6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rlow Condensed Medium"/>
              <a:sym typeface="Barlow Condensed Medium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F7F05472-C39A-BE0D-1F03-554A0C3A7623}"/>
              </a:ext>
            </a:extLst>
          </p:cNvPr>
          <p:cNvSpPr txBox="1"/>
          <p:nvPr/>
        </p:nvSpPr>
        <p:spPr>
          <a:xfrm>
            <a:off x="10058399" y="29873"/>
            <a:ext cx="3461657" cy="31724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de-DE" dirty="0"/>
              <a:t>Folie von Döndü </a:t>
            </a:r>
            <a:r>
              <a:rPr lang="de-DE" dirty="0" err="1"/>
              <a:t>Tüzin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E508D876-C6F0-CF4B-81AF-1A42B9258B18}"/>
              </a:ext>
            </a:extLst>
          </p:cNvPr>
          <p:cNvSpPr txBox="1"/>
          <p:nvPr/>
        </p:nvSpPr>
        <p:spPr>
          <a:xfrm>
            <a:off x="599768" y="2231923"/>
            <a:ext cx="7911663" cy="2566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  <a:buClr>
                <a:srgbClr val="434343"/>
              </a:buClr>
              <a:buSzPts val="1400"/>
              <a:buFont typeface="Comfortaa Medium"/>
              <a:buNone/>
              <a:tabLst/>
              <a:defRPr/>
            </a:pPr>
            <a:endParaRPr lang="en-US" dirty="0">
              <a:solidFill>
                <a:srgbClr val="434343"/>
              </a:solidFill>
              <a:latin typeface="Comfortaa Medium"/>
              <a:cs typeface="Comfortaa Medium"/>
              <a:sym typeface="Comfortaa Medium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  <a:buClr>
                <a:srgbClr val="434343"/>
              </a:buClr>
              <a:buSzPts val="1400"/>
              <a:buFont typeface="Comfortaa Medium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Comfortaa Medium"/>
              <a:cs typeface="Comfortaa Medium"/>
              <a:sym typeface="Comfortaa Medium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  <a:buClr>
                <a:srgbClr val="434343"/>
              </a:buClr>
              <a:buSzPts val="1400"/>
              <a:buFont typeface="Comfortaa Medium"/>
              <a:buNone/>
              <a:tabLst/>
              <a:defRPr/>
            </a:pPr>
            <a:endParaRPr lang="en-US" dirty="0">
              <a:solidFill>
                <a:srgbClr val="434343"/>
              </a:solidFill>
              <a:latin typeface="Comfortaa Medium"/>
              <a:cs typeface="Comfortaa Medium"/>
              <a:sym typeface="Comfortaa Medium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  <a:buClr>
                <a:srgbClr val="434343"/>
              </a:buClr>
              <a:buSzPts val="1400"/>
              <a:buFont typeface="Comfortaa Medium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Comfortaa Medium"/>
              <a:cs typeface="Comfortaa Medium"/>
              <a:sym typeface="Comfortaa Medium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  <a:buClr>
                <a:srgbClr val="434343"/>
              </a:buClr>
              <a:buSzPts val="1400"/>
              <a:buFont typeface="Comfortaa Medium"/>
              <a:buNone/>
              <a:tabLst/>
              <a:defRPr/>
            </a:pPr>
            <a:endParaRPr lang="en-US" dirty="0">
              <a:solidFill>
                <a:srgbClr val="434343"/>
              </a:solidFill>
              <a:latin typeface="Comfortaa Medium"/>
              <a:cs typeface="Comfortaa Medium"/>
              <a:sym typeface="Comfortaa Medium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  <a:buClr>
                <a:srgbClr val="434343"/>
              </a:buClr>
              <a:buSzPts val="1400"/>
              <a:buFont typeface="Comfortaa Medium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Comfortaa Medium"/>
              <a:cs typeface="Comfortaa Medium"/>
              <a:sym typeface="Comfortaa Medium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  <a:buClr>
                <a:srgbClr val="434343"/>
              </a:buClr>
              <a:buSzPts val="1400"/>
              <a:buFont typeface="Comfortaa Medium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Comfortaa Medium"/>
              <a:cs typeface="Comfortaa Medium"/>
              <a:sym typeface="Comfortaa Medium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rgbClr val="434343"/>
              </a:buClr>
              <a:buSzPts val="1800"/>
              <a:buFont typeface="Comfortaa Medium"/>
              <a:buNone/>
              <a:tabLst/>
              <a:defRPr/>
            </a:pPr>
            <a:endParaRPr kumimoji="0" lang="de-DE" sz="18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omfortaa Medium"/>
              <a:cs typeface="Comfortaa Medium"/>
              <a:sym typeface="Comfortaa Medium"/>
            </a:endParaRPr>
          </a:p>
        </p:txBody>
      </p:sp>
      <p:sp>
        <p:nvSpPr>
          <p:cNvPr id="16" name="Google Shape;266;p22">
            <a:extLst>
              <a:ext uri="{FF2B5EF4-FFF2-40B4-BE49-F238E27FC236}">
                <a16:creationId xmlns:a16="http://schemas.microsoft.com/office/drawing/2014/main" id="{E73564F8-A8AD-D44A-444B-BB07528B5734}"/>
              </a:ext>
            </a:extLst>
          </p:cNvPr>
          <p:cNvSpPr txBox="1">
            <a:spLocks/>
          </p:cNvSpPr>
          <p:nvPr/>
        </p:nvSpPr>
        <p:spPr>
          <a:xfrm>
            <a:off x="599768" y="484331"/>
            <a:ext cx="9827371" cy="11576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 sz="4000" b="0" i="0" u="none" strike="noStrike" cap="none">
                <a:solidFill>
                  <a:schemeClr val="dk1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ldrich"/>
              <a:buNone/>
              <a:tabLst/>
              <a:defRPr/>
            </a:pPr>
            <a:r>
              <a:rPr lang="de-DE" sz="6000" dirty="0">
                <a:solidFill>
                  <a:srgbClr val="000000"/>
                </a:solidFill>
              </a:rPr>
              <a:t>Neuroleptika</a:t>
            </a:r>
            <a:endParaRPr kumimoji="0" lang="de-DE" sz="6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rlow Condensed Medium"/>
              <a:sym typeface="Barlow Condensed Medium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22ABB5F9-0E2B-0EE0-E6CC-9027C38AEF5B}"/>
              </a:ext>
            </a:extLst>
          </p:cNvPr>
          <p:cNvSpPr txBox="1"/>
          <p:nvPr/>
        </p:nvSpPr>
        <p:spPr>
          <a:xfrm>
            <a:off x="781050" y="2231923"/>
            <a:ext cx="10610850" cy="6008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500"/>
              </a:spcAft>
              <a:buClr>
                <a:srgbClr val="434343"/>
              </a:buClr>
              <a:buSzPts val="1800"/>
              <a:buFont typeface="Arial" panose="020B0604020202020204" pitchFamily="34" charset="0"/>
              <a:buChar char="•"/>
              <a:tabLst/>
              <a:defRPr/>
            </a:pPr>
            <a:r>
              <a:rPr lang="de-DE" sz="1800" dirty="0">
                <a:solidFill>
                  <a:schemeClr val="tx1"/>
                </a:solidFill>
                <a:latin typeface="Comfortaa Medium"/>
                <a:cs typeface="Comfortaa Medium"/>
                <a:sym typeface="Comfortaa Medium"/>
              </a:rPr>
              <a:t>Neuroleptika bzw. Antipsychotika </a:t>
            </a:r>
            <a:r>
              <a:rPr lang="de-DE" sz="1800" dirty="0">
                <a:solidFill>
                  <a:schemeClr val="tx1"/>
                </a:solidFill>
                <a:latin typeface="Comfortaa Medium"/>
                <a:cs typeface="Comfortaa Medium"/>
                <a:sym typeface="Wingdings" pitchFamily="2" charset="2"/>
              </a:rPr>
              <a:t></a:t>
            </a:r>
            <a:r>
              <a:rPr lang="de-DE" sz="1800" dirty="0">
                <a:solidFill>
                  <a:schemeClr val="tx1"/>
                </a:solidFill>
                <a:latin typeface="Comfortaa Medium"/>
                <a:cs typeface="Comfortaa Medium"/>
                <a:sym typeface="Comfortaa Medium"/>
              </a:rPr>
              <a:t> Erste Wahl bei der medikamentösen Behandlung (Thompson et al., 2020)</a:t>
            </a:r>
          </a:p>
          <a:p>
            <a:pPr marL="285750" indent="-285750">
              <a:lnSpc>
                <a:spcPct val="150000"/>
              </a:lnSpc>
              <a:spcAft>
                <a:spcPts val="500"/>
              </a:spcAft>
              <a:buClr>
                <a:srgbClr val="434343"/>
              </a:buClr>
              <a:buSzPts val="1800"/>
              <a:buFont typeface="Arial" panose="020B0604020202020204" pitchFamily="34" charset="0"/>
              <a:buChar char="•"/>
              <a:defRPr/>
            </a:pPr>
            <a:r>
              <a:rPr lang="de-DE" sz="1800" dirty="0">
                <a:solidFill>
                  <a:schemeClr val="tx1"/>
                </a:solidFill>
                <a:latin typeface="Comfortaa Medium"/>
                <a:cs typeface="Comfortaa Medium"/>
                <a:sym typeface="Comfortaa Medium"/>
              </a:rPr>
              <a:t>Wirkung auf Neurotransmitter (Thompson et al., 2020)</a:t>
            </a:r>
          </a:p>
          <a:p>
            <a:pPr marL="285750" indent="-285750">
              <a:lnSpc>
                <a:spcPct val="150000"/>
              </a:lnSpc>
              <a:spcAft>
                <a:spcPts val="500"/>
              </a:spcAft>
              <a:buClr>
                <a:srgbClr val="434343"/>
              </a:buClr>
              <a:buSzPts val="1800"/>
              <a:buFont typeface="Arial" panose="020B0604020202020204" pitchFamily="34" charset="0"/>
              <a:buChar char="•"/>
              <a:defRPr/>
            </a:pPr>
            <a:r>
              <a:rPr lang="de-DE" sz="1800" dirty="0">
                <a:solidFill>
                  <a:schemeClr val="tx1"/>
                </a:solidFill>
                <a:latin typeface="Comfortaa Medium"/>
                <a:cs typeface="Comfortaa Medium"/>
                <a:sym typeface="Comfortaa Medium"/>
              </a:rPr>
              <a:t>Annahme: Neuroleptika reduzieren die Intensität der emotionalen Reaktionen und Motivation (Thompson et al., 2020)</a:t>
            </a:r>
          </a:p>
          <a:p>
            <a:pPr marL="285750" indent="-285750">
              <a:lnSpc>
                <a:spcPct val="150000"/>
              </a:lnSpc>
              <a:spcAft>
                <a:spcPts val="500"/>
              </a:spcAft>
              <a:buClr>
                <a:srgbClr val="434343"/>
              </a:buClr>
              <a:buSzPts val="1800"/>
              <a:buFont typeface="Arial" panose="020B0604020202020204" pitchFamily="34" charset="0"/>
              <a:buChar char="•"/>
              <a:defRPr/>
            </a:pPr>
            <a:r>
              <a:rPr kumimoji="0" lang="de-DE" sz="18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fortaa Medium"/>
                <a:cs typeface="Comfortaa Medium"/>
                <a:sym typeface="Comfortaa Medium"/>
              </a:rPr>
              <a:t>Je länger eine Psychose unbehandelt bleibt umso weniger reagiert der Patient auf die antipsychotische Behandlung (</a:t>
            </a:r>
            <a:r>
              <a:rPr kumimoji="0" lang="de-DE" sz="180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fortaa Medium"/>
                <a:cs typeface="Comfortaa Medium"/>
                <a:sym typeface="Comfortaa Medium"/>
              </a:rPr>
              <a:t>Francey</a:t>
            </a:r>
            <a:r>
              <a:rPr kumimoji="0" lang="de-DE" sz="18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fortaa Medium"/>
                <a:cs typeface="Comfortaa Medium"/>
                <a:sym typeface="Comfortaa Medium"/>
              </a:rPr>
              <a:t> </a:t>
            </a:r>
            <a:r>
              <a:rPr kumimoji="0" lang="de-DE" sz="180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fortaa Medium"/>
                <a:cs typeface="Comfortaa Medium"/>
                <a:sym typeface="Comfortaa Medium"/>
              </a:rPr>
              <a:t>e</a:t>
            </a:r>
            <a:r>
              <a:rPr lang="de-DE" sz="1800" dirty="0">
                <a:solidFill>
                  <a:schemeClr val="tx1"/>
                </a:solidFill>
                <a:latin typeface="Comfortaa Medium"/>
                <a:cs typeface="Comfortaa Medium"/>
                <a:sym typeface="Comfortaa Medium"/>
              </a:rPr>
              <a:t>t al., 2010)</a:t>
            </a:r>
            <a:endParaRPr kumimoji="0" lang="de-DE" sz="18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fortaa Medium"/>
              <a:cs typeface="Comfortaa Medium"/>
              <a:sym typeface="Comfortaa Medium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  <a:buClr>
                <a:srgbClr val="434343"/>
              </a:buClr>
              <a:buSzPts val="1400"/>
              <a:buFont typeface="Comfortaa Medium"/>
              <a:buNone/>
              <a:tabLst/>
              <a:defRPr/>
            </a:pPr>
            <a:endParaRPr lang="en-US" dirty="0">
              <a:solidFill>
                <a:srgbClr val="434343"/>
              </a:solidFill>
              <a:latin typeface="Comfortaa Medium"/>
              <a:cs typeface="Comfortaa Medium"/>
              <a:sym typeface="Comfortaa Medium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  <a:buClr>
                <a:srgbClr val="434343"/>
              </a:buClr>
              <a:buSzPts val="1400"/>
              <a:buFont typeface="Comfortaa Medium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Comfortaa Medium"/>
              <a:cs typeface="Comfortaa Medium"/>
              <a:sym typeface="Comfortaa Medium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  <a:buClr>
                <a:srgbClr val="434343"/>
              </a:buClr>
              <a:buSzPts val="1400"/>
              <a:buFont typeface="Comfortaa Medium"/>
              <a:buNone/>
              <a:tabLst/>
              <a:defRPr/>
            </a:pPr>
            <a:endParaRPr lang="en-US" dirty="0">
              <a:solidFill>
                <a:srgbClr val="434343"/>
              </a:solidFill>
              <a:latin typeface="Comfortaa Medium"/>
              <a:cs typeface="Comfortaa Medium"/>
              <a:sym typeface="Comfortaa Medium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  <a:buClr>
                <a:srgbClr val="434343"/>
              </a:buClr>
              <a:buSzPts val="1400"/>
              <a:buFont typeface="Comfortaa Medium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Comfortaa Medium"/>
              <a:cs typeface="Comfortaa Medium"/>
              <a:sym typeface="Comfortaa Medium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  <a:buClr>
                <a:srgbClr val="434343"/>
              </a:buClr>
              <a:buSzPts val="1400"/>
              <a:buFont typeface="Comfortaa Medium"/>
              <a:buNone/>
              <a:tabLst/>
              <a:defRPr/>
            </a:pPr>
            <a:endParaRPr lang="en-US" dirty="0">
              <a:solidFill>
                <a:srgbClr val="434343"/>
              </a:solidFill>
              <a:latin typeface="Comfortaa Medium"/>
              <a:cs typeface="Comfortaa Medium"/>
              <a:sym typeface="Comfortaa Medium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  <a:buClr>
                <a:srgbClr val="434343"/>
              </a:buClr>
              <a:buSzPts val="1400"/>
              <a:buFont typeface="Comfortaa Medium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Comfortaa Medium"/>
              <a:cs typeface="Comfortaa Medium"/>
              <a:sym typeface="Comfortaa Medium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  <a:buClr>
                <a:srgbClr val="434343"/>
              </a:buClr>
              <a:buSzPts val="1400"/>
              <a:buFont typeface="Comfortaa Medium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Comfortaa Medium"/>
              <a:cs typeface="Comfortaa Medium"/>
              <a:sym typeface="Comfortaa Medium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rgbClr val="434343"/>
              </a:buClr>
              <a:buSzPts val="1800"/>
              <a:buFont typeface="Comfortaa Medium"/>
              <a:buNone/>
              <a:tabLst/>
              <a:defRPr/>
            </a:pPr>
            <a:endParaRPr kumimoji="0" lang="de-DE" sz="18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omfortaa Medium"/>
              <a:cs typeface="Comfortaa Medium"/>
              <a:sym typeface="Comfortaa Medium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79C5F842-FC29-9315-7E94-0C4B3370CC10}"/>
              </a:ext>
            </a:extLst>
          </p:cNvPr>
          <p:cNvSpPr txBox="1"/>
          <p:nvPr/>
        </p:nvSpPr>
        <p:spPr>
          <a:xfrm>
            <a:off x="10058399" y="29873"/>
            <a:ext cx="3461657" cy="31724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de-DE" dirty="0"/>
              <a:t>Folie von Döndü </a:t>
            </a:r>
            <a:r>
              <a:rPr lang="de-DE" dirty="0" err="1"/>
              <a:t>Tüzin</a:t>
            </a:r>
          </a:p>
        </p:txBody>
      </p:sp>
    </p:spTree>
    <p:extLst>
      <p:ext uri="{BB962C8B-B14F-4D97-AF65-F5344CB8AC3E}">
        <p14:creationId xmlns:p14="http://schemas.microsoft.com/office/powerpoint/2010/main" val="29441967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E508D876-C6F0-CF4B-81AF-1A42B9258B18}"/>
              </a:ext>
            </a:extLst>
          </p:cNvPr>
          <p:cNvSpPr txBox="1"/>
          <p:nvPr/>
        </p:nvSpPr>
        <p:spPr>
          <a:xfrm>
            <a:off x="761867" y="2198820"/>
            <a:ext cx="10100573" cy="408156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  <a:buClr>
                <a:srgbClr val="434343"/>
              </a:buClr>
              <a:buSzPts val="1800"/>
              <a:buFont typeface="Comfortaa Medium"/>
              <a:buNone/>
              <a:tabLst/>
              <a:defRPr/>
            </a:pPr>
            <a:r>
              <a:rPr lang="de-DE" sz="2000" b="1" dirty="0">
                <a:solidFill>
                  <a:schemeClr val="tx1"/>
                </a:solidFill>
                <a:latin typeface="Comfortaa Medium"/>
                <a:cs typeface="Comfortaa Medium"/>
                <a:sym typeface="Comfortaa Medium"/>
              </a:rPr>
              <a:t>typische Antipsychotika: blockieren des Dopamin-2-Rezeptors</a:t>
            </a:r>
          </a:p>
          <a:p>
            <a:pPr marL="3429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  <a:buClr>
                <a:srgbClr val="434343"/>
              </a:buClr>
              <a:buSzPts val="1800"/>
              <a:buFontTx/>
              <a:buChar char="-"/>
              <a:tabLst/>
              <a:defRPr/>
            </a:pPr>
            <a:r>
              <a:rPr lang="de-DE" sz="2000" dirty="0">
                <a:solidFill>
                  <a:schemeClr val="tx1"/>
                </a:solidFill>
                <a:latin typeface="Comfortaa Medium"/>
                <a:cs typeface="Comfortaa Medium"/>
                <a:sym typeface="Wingdings" panose="05000000000000000000" pitchFamily="2" charset="2"/>
              </a:rPr>
              <a:t>Wirken beruhigend </a:t>
            </a:r>
          </a:p>
          <a:p>
            <a:pPr marL="3429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  <a:buClr>
                <a:srgbClr val="434343"/>
              </a:buClr>
              <a:buSzPts val="1800"/>
              <a:buFontTx/>
              <a:buChar char="-"/>
              <a:tabLst/>
              <a:defRPr/>
            </a:pPr>
            <a:r>
              <a:rPr lang="de-DE" sz="2000" dirty="0">
                <a:solidFill>
                  <a:schemeClr val="tx1"/>
                </a:solidFill>
                <a:latin typeface="Comfortaa Medium"/>
                <a:cs typeface="Comfortaa Medium"/>
                <a:sym typeface="Wingdings" panose="05000000000000000000" pitchFamily="2" charset="2"/>
              </a:rPr>
              <a:t>Mildern Halluzinationen und Wahnvorstellungen</a:t>
            </a:r>
          </a:p>
          <a:p>
            <a:pPr marL="342900" indent="-342900">
              <a:lnSpc>
                <a:spcPct val="115000"/>
              </a:lnSpc>
              <a:spcAft>
                <a:spcPts val="500"/>
              </a:spcAft>
              <a:buClr>
                <a:srgbClr val="434343"/>
              </a:buClr>
              <a:buSzPts val="1800"/>
              <a:buFontTx/>
              <a:buChar char="-"/>
              <a:defRPr/>
            </a:pPr>
            <a:r>
              <a:rPr lang="de-DE" sz="2000" dirty="0">
                <a:solidFill>
                  <a:schemeClr val="tx1"/>
                </a:solidFill>
                <a:latin typeface="Comfortaa Medium"/>
                <a:cs typeface="Comfortaa Medium"/>
              </a:rPr>
              <a:t>sind nicht mehr die 1. Wahl in der Regel</a:t>
            </a:r>
          </a:p>
          <a:p>
            <a:pPr marR="0" lvl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  <a:buClr>
                <a:srgbClr val="434343"/>
              </a:buClr>
              <a:buSzPts val="1800"/>
              <a:tabLst/>
              <a:defRPr/>
            </a:pPr>
            <a:endParaRPr lang="de-DE" sz="2000" dirty="0">
              <a:solidFill>
                <a:schemeClr val="tx1"/>
              </a:solidFill>
              <a:latin typeface="Comfortaa Medium"/>
              <a:cs typeface="Comfortaa Medium"/>
              <a:sym typeface="Wingdings" panose="05000000000000000000" pitchFamily="2" charset="2"/>
            </a:endParaRPr>
          </a:p>
          <a:p>
            <a:pPr marR="0" lvl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  <a:buClr>
                <a:srgbClr val="434343"/>
              </a:buClr>
              <a:buSzPts val="1800"/>
              <a:tabLst/>
              <a:defRPr/>
            </a:pPr>
            <a:r>
              <a:rPr kumimoji="0" lang="de-DE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fortaa Medium"/>
                <a:cs typeface="Comfortaa Medium"/>
                <a:sym typeface="Wingdings" panose="05000000000000000000" pitchFamily="2" charset="2"/>
              </a:rPr>
              <a:t>Nebenwirkungen </a:t>
            </a:r>
          </a:p>
          <a:p>
            <a:pPr marL="3429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  <a:buClr>
                <a:srgbClr val="434343"/>
              </a:buClr>
              <a:buSzPts val="1800"/>
              <a:buFontTx/>
              <a:buChar char="-"/>
              <a:tabLst/>
              <a:defRPr/>
            </a:pPr>
            <a:r>
              <a:rPr lang="de-DE" sz="2000" dirty="0">
                <a:solidFill>
                  <a:schemeClr val="tx1"/>
                </a:solidFill>
                <a:latin typeface="Comfortaa Medium"/>
                <a:cs typeface="Comfortaa Medium"/>
                <a:sym typeface="Wingdings" panose="05000000000000000000" pitchFamily="2" charset="2"/>
              </a:rPr>
              <a:t>Sedierung </a:t>
            </a:r>
          </a:p>
          <a:p>
            <a:pPr marL="3429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  <a:buClr>
                <a:srgbClr val="434343"/>
              </a:buClr>
              <a:buSzPts val="1800"/>
              <a:buFontTx/>
              <a:buChar char="-"/>
              <a:tabLst/>
              <a:defRPr/>
            </a:pPr>
            <a:r>
              <a:rPr kumimoji="0" lang="de-DE" sz="20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fortaa Medium"/>
                <a:cs typeface="Comfortaa Medium"/>
                <a:sym typeface="Wingdings" panose="05000000000000000000" pitchFamily="2" charset="2"/>
              </a:rPr>
              <a:t>Kognitive Abstumpfung</a:t>
            </a:r>
          </a:p>
          <a:p>
            <a:pPr marL="342900" indent="-342900">
              <a:lnSpc>
                <a:spcPct val="115000"/>
              </a:lnSpc>
              <a:spcAft>
                <a:spcPts val="500"/>
              </a:spcAft>
              <a:buClr>
                <a:srgbClr val="434343"/>
              </a:buClr>
              <a:buSzPts val="1800"/>
              <a:buFontTx/>
              <a:buChar char="-"/>
              <a:defRPr/>
            </a:pPr>
            <a:r>
              <a:rPr kumimoji="0" lang="de-DE" sz="20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fortaa Medium"/>
                <a:cs typeface="Comfortaa Medium"/>
                <a:sym typeface="Wingdings" panose="05000000000000000000" pitchFamily="2" charset="2"/>
              </a:rPr>
              <a:t>Dystonie und </a:t>
            </a:r>
            <a:r>
              <a:rPr lang="de-DE" sz="2000" dirty="0">
                <a:solidFill>
                  <a:schemeClr val="tx1"/>
                </a:solidFill>
                <a:latin typeface="Comfortaa Medium"/>
                <a:cs typeface="Comfortaa Medium"/>
                <a:sym typeface="Wingdings" panose="05000000000000000000" pitchFamily="2" charset="2"/>
              </a:rPr>
              <a:t>Muskelsteifigkeit </a:t>
            </a:r>
            <a:endParaRPr kumimoji="0" lang="en-US" sz="14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fortaa Medium"/>
              <a:cs typeface="Comfortaa Medium"/>
              <a:sym typeface="Comfortaa Medium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  <a:buClr>
                <a:srgbClr val="434343"/>
              </a:buClr>
              <a:buSzPts val="1400"/>
              <a:buFont typeface="Comfortaa Medium"/>
              <a:buNone/>
              <a:tabLst/>
              <a:defRPr/>
            </a:pPr>
            <a:endParaRPr lang="en-US" dirty="0">
              <a:solidFill>
                <a:srgbClr val="434343"/>
              </a:solidFill>
              <a:latin typeface="Comfortaa Medium"/>
              <a:cs typeface="Comfortaa Medium"/>
              <a:sym typeface="Comfortaa Medium"/>
            </a:endParaRPr>
          </a:p>
        </p:txBody>
      </p:sp>
      <p:sp>
        <p:nvSpPr>
          <p:cNvPr id="16" name="Google Shape;266;p22">
            <a:extLst>
              <a:ext uri="{FF2B5EF4-FFF2-40B4-BE49-F238E27FC236}">
                <a16:creationId xmlns:a16="http://schemas.microsoft.com/office/drawing/2014/main" id="{E73564F8-A8AD-D44A-444B-BB07528B5734}"/>
              </a:ext>
            </a:extLst>
          </p:cNvPr>
          <p:cNvSpPr txBox="1">
            <a:spLocks/>
          </p:cNvSpPr>
          <p:nvPr/>
        </p:nvSpPr>
        <p:spPr>
          <a:xfrm>
            <a:off x="599768" y="484331"/>
            <a:ext cx="9827371" cy="11576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 sz="4000" b="0" i="0" u="none" strike="noStrike" cap="none">
                <a:solidFill>
                  <a:schemeClr val="dk1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ldrich"/>
              <a:buNone/>
              <a:tabLst/>
              <a:defRPr/>
            </a:pPr>
            <a:r>
              <a:rPr lang="de-DE" sz="6000" dirty="0">
                <a:solidFill>
                  <a:srgbClr val="000000"/>
                </a:solidFill>
              </a:rPr>
              <a:t>Neuroleptika bei Schizophrenie</a:t>
            </a:r>
            <a:endParaRPr kumimoji="0" lang="de-DE" sz="6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rlow Condensed Medium"/>
              <a:sym typeface="Barlow Condensed Medium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1D36CD0-775B-8F6B-42B5-EA50AA11404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35553" y="2594149"/>
            <a:ext cx="3583172" cy="3583172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D17C7C0E-F7E5-A49F-2CB7-6F3A0FD44CAA}"/>
              </a:ext>
            </a:extLst>
          </p:cNvPr>
          <p:cNvSpPr txBox="1"/>
          <p:nvPr/>
        </p:nvSpPr>
        <p:spPr>
          <a:xfrm>
            <a:off x="8705461" y="6414030"/>
            <a:ext cx="3312367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de-DE" dirty="0"/>
              <a:t>(</a:t>
            </a:r>
            <a:r>
              <a:rPr lang="de-DE" dirty="0" err="1"/>
              <a:t>Tandon</a:t>
            </a:r>
            <a:r>
              <a:rPr lang="de-DE" dirty="0"/>
              <a:t>, 2011; Thompson et al., 2020)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CDDAC2A5-9D4A-D3FF-A1C0-6E15F0D4E56E}"/>
              </a:ext>
            </a:extLst>
          </p:cNvPr>
          <p:cNvSpPr txBox="1"/>
          <p:nvPr/>
        </p:nvSpPr>
        <p:spPr>
          <a:xfrm>
            <a:off x="11257381" y="5752994"/>
            <a:ext cx="1063690" cy="317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Abb. 1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CFEE9BB2-EE1E-9EEA-846F-1CD061E1E8CC}"/>
              </a:ext>
            </a:extLst>
          </p:cNvPr>
          <p:cNvSpPr txBox="1"/>
          <p:nvPr/>
        </p:nvSpPr>
        <p:spPr>
          <a:xfrm>
            <a:off x="10058399" y="29873"/>
            <a:ext cx="3461657" cy="317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Folie von Melissa Barth</a:t>
            </a:r>
          </a:p>
        </p:txBody>
      </p:sp>
    </p:spTree>
    <p:extLst>
      <p:ext uri="{BB962C8B-B14F-4D97-AF65-F5344CB8AC3E}">
        <p14:creationId xmlns:p14="http://schemas.microsoft.com/office/powerpoint/2010/main" val="39742390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E508D876-C6F0-CF4B-81AF-1A42B9258B18}"/>
              </a:ext>
            </a:extLst>
          </p:cNvPr>
          <p:cNvSpPr txBox="1"/>
          <p:nvPr/>
        </p:nvSpPr>
        <p:spPr>
          <a:xfrm>
            <a:off x="761867" y="2198820"/>
            <a:ext cx="10100573" cy="417877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  <a:buClr>
                <a:srgbClr val="434343"/>
              </a:buClr>
              <a:buSzPts val="1800"/>
              <a:buFont typeface="Comfortaa Medium"/>
              <a:buNone/>
              <a:tabLst/>
              <a:defRPr/>
            </a:pPr>
            <a:r>
              <a:rPr lang="de-DE" sz="2000" b="1" dirty="0">
                <a:solidFill>
                  <a:schemeClr val="tx1"/>
                </a:solidFill>
                <a:latin typeface="Comfortaa Medium"/>
                <a:cs typeface="Comfortaa Medium"/>
                <a:sym typeface="Comfortaa Medium"/>
              </a:rPr>
              <a:t>Atypische Antipsychotika: selektives blockieren der Dopaminrezeptoren</a:t>
            </a:r>
          </a:p>
          <a:p>
            <a:pPr marL="342900" indent="-342900">
              <a:lnSpc>
                <a:spcPct val="115000"/>
              </a:lnSpc>
              <a:spcAft>
                <a:spcPts val="500"/>
              </a:spcAft>
              <a:buClr>
                <a:srgbClr val="434343"/>
              </a:buClr>
              <a:buSzPts val="1800"/>
              <a:buFontTx/>
              <a:buChar char="-"/>
              <a:defRPr/>
            </a:pPr>
            <a:r>
              <a:rPr lang="de-DE" sz="2000" dirty="0">
                <a:solidFill>
                  <a:schemeClr val="tx1"/>
                </a:solidFill>
                <a:latin typeface="Comfortaa Medium"/>
                <a:cs typeface="Comfortaa Medium"/>
                <a:sym typeface="Wingdings" panose="05000000000000000000" pitchFamily="2" charset="2"/>
              </a:rPr>
              <a:t>Lindern tendenziell Positivsymptome </a:t>
            </a:r>
            <a:endParaRPr lang="de-DE" sz="2000" dirty="0">
              <a:solidFill>
                <a:schemeClr val="tx1"/>
              </a:solidFill>
              <a:latin typeface="Comfortaa Medium"/>
              <a:cs typeface="Comfortaa Medium"/>
            </a:endParaRPr>
          </a:p>
          <a:p>
            <a:pPr marL="342900" indent="-342900">
              <a:lnSpc>
                <a:spcPct val="114999"/>
              </a:lnSpc>
              <a:spcAft>
                <a:spcPts val="500"/>
              </a:spcAft>
              <a:buClr>
                <a:srgbClr val="434343"/>
              </a:buClr>
              <a:buSzPts val="1800"/>
              <a:buFontTx/>
              <a:buChar char="-"/>
              <a:defRPr/>
            </a:pPr>
            <a:r>
              <a:rPr lang="de-DE" sz="2000" dirty="0">
                <a:solidFill>
                  <a:schemeClr val="tx1"/>
                </a:solidFill>
                <a:latin typeface="Comfortaa Medium"/>
                <a:cs typeface="Comfortaa Medium"/>
              </a:rPr>
              <a:t>stärkere Reduktion von Negativsymptomen (umstritten)</a:t>
            </a:r>
          </a:p>
          <a:p>
            <a:pPr marL="342900" indent="-342900">
              <a:lnSpc>
                <a:spcPct val="115000"/>
              </a:lnSpc>
              <a:spcAft>
                <a:spcPts val="500"/>
              </a:spcAft>
              <a:buClr>
                <a:srgbClr val="434343"/>
              </a:buClr>
              <a:buSzPts val="1800"/>
              <a:buFontTx/>
              <a:buChar char="-"/>
              <a:defRPr/>
            </a:pPr>
            <a:r>
              <a:rPr lang="de-DE" sz="2000" dirty="0">
                <a:solidFill>
                  <a:schemeClr val="tx1"/>
                </a:solidFill>
                <a:latin typeface="Comfortaa Medium"/>
                <a:cs typeface="Comfortaa Medium"/>
                <a:sym typeface="Wingdings" panose="05000000000000000000" pitchFamily="2" charset="2"/>
              </a:rPr>
              <a:t>geringere kognitive Abstumpfung</a:t>
            </a:r>
          </a:p>
          <a:p>
            <a:pPr marR="0" lvl="0" algn="l" defTabSz="914400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  <a:buClr>
                <a:srgbClr val="434343"/>
              </a:buClr>
              <a:buSzPts val="1800"/>
              <a:tabLst/>
              <a:defRPr/>
            </a:pPr>
            <a:endParaRPr lang="de-DE" sz="2000" dirty="0">
              <a:solidFill>
                <a:schemeClr val="tx1"/>
              </a:solidFill>
              <a:latin typeface="Comfortaa Medium"/>
              <a:cs typeface="Comfortaa Medium"/>
            </a:endParaRPr>
          </a:p>
          <a:p>
            <a:pPr marR="0" lvl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  <a:buClr>
                <a:srgbClr val="434343"/>
              </a:buClr>
              <a:buSzPts val="1800"/>
              <a:tabLst/>
              <a:defRPr/>
            </a:pPr>
            <a:r>
              <a:rPr kumimoji="0" lang="de-DE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fortaa Medium"/>
                <a:cs typeface="Comfortaa Medium"/>
                <a:sym typeface="Wingdings" panose="05000000000000000000" pitchFamily="2" charset="2"/>
              </a:rPr>
              <a:t>ABER kann zu anderen Nebenwirkungen führen</a:t>
            </a:r>
          </a:p>
          <a:p>
            <a:pPr marL="3429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  <a:buClr>
                <a:srgbClr val="434343"/>
              </a:buClr>
              <a:buSzPts val="1800"/>
              <a:buFontTx/>
              <a:buChar char="-"/>
              <a:tabLst/>
              <a:defRPr/>
            </a:pPr>
            <a:r>
              <a:rPr kumimoji="0" lang="de-DE" sz="20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fortaa Medium"/>
                <a:cs typeface="Comfortaa Medium"/>
                <a:sym typeface="Wingdings" panose="05000000000000000000" pitchFamily="2" charset="2"/>
              </a:rPr>
              <a:t>metabolisches Syndrom</a:t>
            </a:r>
          </a:p>
          <a:p>
            <a:pPr marL="342900" indent="-342900">
              <a:lnSpc>
                <a:spcPct val="115000"/>
              </a:lnSpc>
              <a:spcAft>
                <a:spcPts val="500"/>
              </a:spcAft>
              <a:buClr>
                <a:srgbClr val="434343"/>
              </a:buClr>
              <a:buSzPts val="1800"/>
              <a:buFont typeface="Wingdings" panose="05000000000000000000" pitchFamily="2" charset="2"/>
              <a:buChar char="à"/>
              <a:defRPr/>
            </a:pPr>
            <a:r>
              <a:rPr lang="de-DE" sz="2000" dirty="0">
                <a:solidFill>
                  <a:schemeClr val="tx1"/>
                </a:solidFill>
                <a:latin typeface="Comfortaa Medium"/>
                <a:cs typeface="Comfortaa Medium"/>
                <a:sym typeface="Wingdings" panose="05000000000000000000" pitchFamily="2" charset="2"/>
              </a:rPr>
              <a:t>Höheres Risiko für Typ-2-Diabetes</a:t>
            </a:r>
          </a:p>
          <a:p>
            <a:pPr marL="342900" indent="-342900">
              <a:lnSpc>
                <a:spcPct val="115000"/>
              </a:lnSpc>
              <a:spcAft>
                <a:spcPts val="500"/>
              </a:spcAft>
              <a:buClr>
                <a:srgbClr val="434343"/>
              </a:buClr>
              <a:buSzPts val="1800"/>
              <a:buFont typeface="Wingdings" panose="05000000000000000000" pitchFamily="2" charset="2"/>
              <a:buChar char="à"/>
              <a:defRPr/>
            </a:pPr>
            <a:r>
              <a:rPr kumimoji="0" lang="de-DE" sz="20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fortaa Medium"/>
                <a:cs typeface="Comfortaa Medium"/>
                <a:sym typeface="Wingdings" panose="05000000000000000000" pitchFamily="2" charset="2"/>
              </a:rPr>
              <a:t>Gewichtszunahme </a:t>
            </a:r>
            <a:endParaRPr lang="de-DE" sz="2000" noProof="0" dirty="0">
              <a:solidFill>
                <a:schemeClr val="tx1"/>
              </a:solidFill>
              <a:latin typeface="Comfortaa Medium"/>
              <a:cs typeface="Comfortaa Medium"/>
              <a:sym typeface="Wingdings" panose="05000000000000000000" pitchFamily="2" charset="2"/>
            </a:endParaRPr>
          </a:p>
          <a:p>
            <a:pPr marL="342900" indent="-342900">
              <a:lnSpc>
                <a:spcPct val="115000"/>
              </a:lnSpc>
              <a:spcAft>
                <a:spcPts val="500"/>
              </a:spcAft>
              <a:buClr>
                <a:srgbClr val="434343"/>
              </a:buClr>
              <a:buSzPts val="1800"/>
              <a:buFont typeface="Wingdings" panose="05000000000000000000" pitchFamily="2" charset="2"/>
              <a:buChar char="à"/>
              <a:defRPr/>
            </a:pPr>
            <a:r>
              <a:rPr kumimoji="0" lang="de-DE" sz="20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fortaa Medium"/>
                <a:cs typeface="Comfortaa Medium"/>
                <a:sym typeface="Wingdings" panose="05000000000000000000" pitchFamily="2" charset="2"/>
              </a:rPr>
              <a:t>Bluthochdruck </a:t>
            </a:r>
          </a:p>
        </p:txBody>
      </p:sp>
      <p:sp>
        <p:nvSpPr>
          <p:cNvPr id="16" name="Google Shape;266;p22">
            <a:extLst>
              <a:ext uri="{FF2B5EF4-FFF2-40B4-BE49-F238E27FC236}">
                <a16:creationId xmlns:a16="http://schemas.microsoft.com/office/drawing/2014/main" id="{E73564F8-A8AD-D44A-444B-BB07528B5734}"/>
              </a:ext>
            </a:extLst>
          </p:cNvPr>
          <p:cNvSpPr txBox="1">
            <a:spLocks/>
          </p:cNvSpPr>
          <p:nvPr/>
        </p:nvSpPr>
        <p:spPr>
          <a:xfrm>
            <a:off x="599768" y="484331"/>
            <a:ext cx="9827371" cy="11576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 sz="4000" b="0" i="0" u="none" strike="noStrike" cap="none">
                <a:solidFill>
                  <a:schemeClr val="dk1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ldrich"/>
              <a:buNone/>
              <a:tabLst/>
              <a:defRPr/>
            </a:pPr>
            <a:r>
              <a:rPr lang="de-DE" sz="6000" dirty="0">
                <a:solidFill>
                  <a:srgbClr val="000000"/>
                </a:solidFill>
              </a:rPr>
              <a:t>Neuroleptika bei Schizophrenie</a:t>
            </a:r>
            <a:endParaRPr kumimoji="0" lang="de-DE" sz="6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rlow Condensed Medium"/>
              <a:sym typeface="Barlow Condensed Medium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783C8A0-AE3C-2AC6-C9AA-7CE5CE74631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48176" y="1468407"/>
            <a:ext cx="4330688" cy="4330688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7301B6C6-CA27-55FF-5A3E-C0ABAEB5FBB2}"/>
              </a:ext>
            </a:extLst>
          </p:cNvPr>
          <p:cNvSpPr txBox="1"/>
          <p:nvPr/>
        </p:nvSpPr>
        <p:spPr>
          <a:xfrm>
            <a:off x="10038908" y="65955"/>
            <a:ext cx="3461657" cy="317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Folie von Melissa Barth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13B2FCBF-80E9-8A75-2659-7A3CD3A59679}"/>
              </a:ext>
            </a:extLst>
          </p:cNvPr>
          <p:cNvSpPr txBox="1"/>
          <p:nvPr/>
        </p:nvSpPr>
        <p:spPr>
          <a:xfrm>
            <a:off x="11471289" y="5389593"/>
            <a:ext cx="1063690" cy="317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Abb. 2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93E49B01-53E9-E304-E265-B0B440164504}"/>
              </a:ext>
            </a:extLst>
          </p:cNvPr>
          <p:cNvSpPr txBox="1"/>
          <p:nvPr/>
        </p:nvSpPr>
        <p:spPr>
          <a:xfrm>
            <a:off x="8879633" y="6465272"/>
            <a:ext cx="3312367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de-DE" dirty="0"/>
              <a:t>(</a:t>
            </a:r>
            <a:r>
              <a:rPr lang="de-DE" dirty="0" err="1"/>
              <a:t>Tandon</a:t>
            </a:r>
            <a:r>
              <a:rPr lang="de-DE" dirty="0"/>
              <a:t>, 2011; Thompson et al., 2020)</a:t>
            </a:r>
          </a:p>
        </p:txBody>
      </p:sp>
    </p:spTree>
    <p:extLst>
      <p:ext uri="{BB962C8B-B14F-4D97-AF65-F5344CB8AC3E}">
        <p14:creationId xmlns:p14="http://schemas.microsoft.com/office/powerpoint/2010/main" val="2108654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46AE2382-A11D-A0B8-9056-4B45C924DB5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3454" y="4143743"/>
            <a:ext cx="6083105" cy="2229926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E508D876-C6F0-CF4B-81AF-1A42B9258B18}"/>
              </a:ext>
            </a:extLst>
          </p:cNvPr>
          <p:cNvSpPr txBox="1"/>
          <p:nvPr/>
        </p:nvSpPr>
        <p:spPr>
          <a:xfrm>
            <a:off x="761868" y="2198820"/>
            <a:ext cx="8900562" cy="48055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  <a:buClr>
                <a:srgbClr val="434343"/>
              </a:buClr>
              <a:buSzPts val="1800"/>
              <a:buFont typeface="Comfortaa Medium"/>
              <a:buNone/>
              <a:tabLst/>
              <a:defRPr/>
            </a:pPr>
            <a:r>
              <a:rPr lang="de-DE" sz="2000" b="1" dirty="0">
                <a:solidFill>
                  <a:schemeClr val="tx1"/>
                </a:solidFill>
                <a:latin typeface="Comfortaa Medium"/>
                <a:cs typeface="Comfortaa Medium"/>
                <a:sym typeface="Comfortaa Medium"/>
              </a:rPr>
              <a:t>Eckpfeiler</a:t>
            </a:r>
            <a:r>
              <a:rPr kumimoji="0" lang="de-DE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fortaa Medium"/>
                <a:cs typeface="Comfortaa Medium"/>
                <a:sym typeface="Comfortaa Medium"/>
              </a:rPr>
              <a:t> der</a:t>
            </a:r>
            <a:r>
              <a:rPr lang="de-DE" sz="2000" b="1" dirty="0">
                <a:solidFill>
                  <a:schemeClr val="tx1"/>
                </a:solidFill>
                <a:latin typeface="Comfortaa Medium"/>
                <a:cs typeface="Comfortaa Medium"/>
                <a:sym typeface="Comfortaa Medium"/>
              </a:rPr>
              <a:t> Kurzzeit- und Langzeitbehandlung von Schizophrenie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  <a:buClr>
                <a:srgbClr val="434343"/>
              </a:buClr>
              <a:buSzPts val="1800"/>
              <a:buFont typeface="Comfortaa Medium"/>
              <a:buNone/>
              <a:tabLst/>
              <a:defRPr/>
            </a:pPr>
            <a:r>
              <a:rPr lang="de-DE" sz="2000" dirty="0">
                <a:solidFill>
                  <a:schemeClr val="tx1"/>
                </a:solidFill>
                <a:latin typeface="Comfortaa Medium"/>
                <a:cs typeface="Comfortaa Medium"/>
                <a:sym typeface="Wingdings" panose="05000000000000000000" pitchFamily="2" charset="2"/>
              </a:rPr>
              <a:t></a:t>
            </a:r>
            <a:r>
              <a:rPr lang="de-DE" sz="2000" dirty="0">
                <a:solidFill>
                  <a:schemeClr val="tx1"/>
                </a:solidFill>
                <a:latin typeface="Comfortaa Medium"/>
                <a:cs typeface="Comfortaa Medium"/>
                <a:sym typeface="Comfortaa Medium"/>
              </a:rPr>
              <a:t> Leitlinien empfehlen bei psychotischer Symptomatik Antipsychotika 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  <a:buClr>
                <a:srgbClr val="434343"/>
              </a:buClr>
              <a:buSzPts val="1800"/>
              <a:buFont typeface="Comfortaa Medium"/>
              <a:buNone/>
              <a:tabLst/>
              <a:defRPr/>
            </a:pPr>
            <a:endParaRPr kumimoji="0" lang="de-DE" sz="2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fortaa Medium"/>
              <a:cs typeface="Comfortaa Medium"/>
              <a:sym typeface="Comfortaa Medium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  <a:buClr>
                <a:srgbClr val="434343"/>
              </a:buClr>
              <a:buSzPts val="1800"/>
              <a:buFont typeface="Comfortaa Medium"/>
              <a:buNone/>
              <a:tabLst/>
              <a:defRPr/>
            </a:pPr>
            <a:r>
              <a:rPr kumimoji="0" lang="de-DE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fortaa Medium"/>
                <a:cs typeface="Comfortaa Medium"/>
                <a:sym typeface="Comfortaa Medium"/>
              </a:rPr>
              <a:t>nach ca. 4-6 Wochen </a:t>
            </a:r>
            <a:r>
              <a:rPr kumimoji="0" lang="de-DE" sz="20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fortaa Medium"/>
                <a:cs typeface="Comfortaa Medium"/>
                <a:sym typeface="Comfortaa Medium"/>
              </a:rPr>
              <a:t>sollten</a:t>
            </a:r>
            <a:r>
              <a:rPr kumimoji="0" lang="de-DE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fortaa Medium"/>
                <a:cs typeface="Comfortaa Medium"/>
                <a:sym typeface="Comfortaa Medium"/>
              </a:rPr>
              <a:t> klinisch relevante Verbesserungen </a:t>
            </a:r>
            <a:r>
              <a:rPr kumimoji="0" lang="de-DE" sz="20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fortaa Medium"/>
                <a:cs typeface="Comfortaa Medium"/>
                <a:sym typeface="Comfortaa Medium"/>
              </a:rPr>
              <a:t>der Symptomatiken auftreten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  <a:buClr>
                <a:srgbClr val="434343"/>
              </a:buClr>
              <a:buSzPts val="1400"/>
              <a:buFont typeface="Comfortaa Medium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Comfortaa Medium"/>
              <a:cs typeface="Comfortaa Medium"/>
              <a:sym typeface="Comfortaa Medium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  <a:buClr>
                <a:srgbClr val="434343"/>
              </a:buClr>
              <a:buSzPts val="1400"/>
              <a:buFont typeface="Comfortaa Medium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Comfortaa Medium"/>
              <a:cs typeface="Comfortaa Medium"/>
              <a:sym typeface="Comfortaa Medium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  <a:buClr>
                <a:srgbClr val="434343"/>
              </a:buClr>
              <a:buSzPts val="1400"/>
              <a:buFont typeface="Comfortaa Medium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omfortaa Medium"/>
                <a:cs typeface="Comfortaa Medium"/>
                <a:sym typeface="Comfortaa Medium"/>
              </a:rPr>
              <a:t>	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fortaa Medium"/>
                <a:cs typeface="Comfortaa Medium"/>
                <a:sym typeface="Comfortaa Medium"/>
              </a:rPr>
              <a:t>So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fortaa Medium"/>
                <a:cs typeface="Comfortaa Medium"/>
                <a:sym typeface="Comfortaa Medium"/>
              </a:rPr>
              <a:t>niedrig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fortaa Medium"/>
                <a:cs typeface="Comfortaa Medium"/>
                <a:sym typeface="Comfortaa Medium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fortaa Medium"/>
                <a:cs typeface="Comfortaa Medium"/>
                <a:sym typeface="Comfortaa Medium"/>
              </a:rPr>
              <a:t>wie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fortaa Medium"/>
                <a:cs typeface="Comfortaa Medium"/>
                <a:sym typeface="Comfortaa Medium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fortaa Medium"/>
                <a:cs typeface="Comfortaa Medium"/>
                <a:sym typeface="Comfortaa Medium"/>
              </a:rPr>
              <a:t>möglich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fortaa Medium"/>
                <a:cs typeface="Comfortaa Medium"/>
                <a:sym typeface="Comfortaa Medium"/>
              </a:rPr>
              <a:t> &amp; 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  <a:buClr>
                <a:srgbClr val="434343"/>
              </a:buClr>
              <a:buSzPts val="1400"/>
              <a:buFont typeface="Comfortaa Medium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fortaa Medium"/>
                <a:cs typeface="Comfortaa Medium"/>
                <a:sym typeface="Comfortaa Medium"/>
              </a:rPr>
              <a:t>	so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fortaa Medium"/>
                <a:cs typeface="Comfortaa Medium"/>
                <a:sym typeface="Comfortaa Medium"/>
              </a:rPr>
              <a:t>hoch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fortaa Medium"/>
                <a:cs typeface="Comfortaa Medium"/>
                <a:sym typeface="Comfortaa Medium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fortaa Medium"/>
                <a:cs typeface="Comfortaa Medium"/>
                <a:sym typeface="Comfortaa Medium"/>
              </a:rPr>
              <a:t>wie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fortaa Medium"/>
                <a:cs typeface="Comfortaa Medium"/>
                <a:sym typeface="Comfortaa Medium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fortaa Medium"/>
                <a:cs typeface="Comfortaa Medium"/>
                <a:sym typeface="Comfortaa Medium"/>
              </a:rPr>
              <a:t>nötig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fortaa Medium"/>
                <a:cs typeface="Comfortaa Medium"/>
                <a:sym typeface="Comfortaa Medium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fortaa Medium"/>
                <a:cs typeface="Comfortaa Medium"/>
                <a:sym typeface="Comfortaa Medium"/>
              </a:rPr>
              <a:t>dosieren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fortaa Medium"/>
              <a:cs typeface="Comfortaa Medium"/>
              <a:sym typeface="Comfortaa Medium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  <a:buClr>
                <a:srgbClr val="434343"/>
              </a:buClr>
              <a:buSzPts val="1400"/>
              <a:buFont typeface="Comfortaa Medium"/>
              <a:buNone/>
              <a:tabLst/>
              <a:defRPr/>
            </a:pPr>
            <a:endParaRPr lang="en-US" dirty="0">
              <a:solidFill>
                <a:srgbClr val="434343"/>
              </a:solidFill>
              <a:latin typeface="Comfortaa Medium"/>
              <a:cs typeface="Comfortaa Medium"/>
              <a:sym typeface="Comfortaa Medium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  <a:buClr>
                <a:srgbClr val="434343"/>
              </a:buClr>
              <a:buSzPts val="1400"/>
              <a:buFont typeface="Comfortaa Medium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Comfortaa Medium"/>
              <a:cs typeface="Comfortaa Medium"/>
              <a:sym typeface="Comfortaa Medium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  <a:buClr>
                <a:srgbClr val="434343"/>
              </a:buClr>
              <a:buSzPts val="1400"/>
              <a:buFont typeface="Comfortaa Medium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Comfortaa Medium"/>
              <a:cs typeface="Comfortaa Medium"/>
              <a:sym typeface="Comfortaa Medium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rgbClr val="434343"/>
              </a:buClr>
              <a:buSzPts val="1800"/>
              <a:buFont typeface="Comfortaa Medium"/>
              <a:buNone/>
              <a:tabLst/>
              <a:defRPr/>
            </a:pPr>
            <a:endParaRPr kumimoji="0" lang="de-DE" sz="18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omfortaa Medium"/>
              <a:cs typeface="Comfortaa Medium"/>
              <a:sym typeface="Comfortaa Medium"/>
            </a:endParaRPr>
          </a:p>
        </p:txBody>
      </p:sp>
      <p:sp>
        <p:nvSpPr>
          <p:cNvPr id="16" name="Google Shape;266;p22">
            <a:extLst>
              <a:ext uri="{FF2B5EF4-FFF2-40B4-BE49-F238E27FC236}">
                <a16:creationId xmlns:a16="http://schemas.microsoft.com/office/drawing/2014/main" id="{E73564F8-A8AD-D44A-444B-BB07528B5734}"/>
              </a:ext>
            </a:extLst>
          </p:cNvPr>
          <p:cNvSpPr txBox="1">
            <a:spLocks/>
          </p:cNvSpPr>
          <p:nvPr/>
        </p:nvSpPr>
        <p:spPr>
          <a:xfrm>
            <a:off x="599766" y="484331"/>
            <a:ext cx="9827371" cy="11576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 sz="4000" b="0" i="0" u="none" strike="noStrike" cap="none">
                <a:solidFill>
                  <a:schemeClr val="dk1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ldrich"/>
              <a:buNone/>
              <a:tabLst/>
              <a:defRPr/>
            </a:pPr>
            <a:r>
              <a:rPr lang="de-DE" sz="6000" dirty="0">
                <a:solidFill>
                  <a:srgbClr val="000000"/>
                </a:solidFill>
              </a:rPr>
              <a:t>Neuroleptika bei Schizophrenie</a:t>
            </a:r>
            <a:endParaRPr kumimoji="0" lang="de-DE" sz="6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rlow Condensed Medium"/>
              <a:sym typeface="Barlow Condensed Medium"/>
            </a:endParaRPr>
          </a:p>
        </p:txBody>
      </p:sp>
      <p:pic>
        <p:nvPicPr>
          <p:cNvPr id="6" name="Grafik 5" descr="Pfeil mit einer Linie: Kurve im Uhrzeigersinn mit einfarbiger Füllung">
            <a:extLst>
              <a:ext uri="{FF2B5EF4-FFF2-40B4-BE49-F238E27FC236}">
                <a16:creationId xmlns:a16="http://schemas.microsoft.com/office/drawing/2014/main" id="{CFF72EE4-2720-5621-E8A8-EF4D7E5D2D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5014544" flipV="1">
            <a:off x="4214273" y="5389246"/>
            <a:ext cx="1138808" cy="11418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5813E810-1464-4E1F-A6D8-4908E01349E2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4084707">
            <a:off x="9956029" y="863344"/>
            <a:ext cx="1990424" cy="1990424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65F1ECDE-8A0D-2244-5B88-18F9BCE8429F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92739" y="246513"/>
            <a:ext cx="1531321" cy="1531321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3829568A-1D3B-7365-763B-A68A784318A3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813397">
            <a:off x="10670816" y="197210"/>
            <a:ext cx="1431733" cy="1431733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DDE1E01D-27F5-2019-FA40-9608A8C7165F}"/>
              </a:ext>
            </a:extLst>
          </p:cNvPr>
          <p:cNvSpPr txBox="1"/>
          <p:nvPr/>
        </p:nvSpPr>
        <p:spPr>
          <a:xfrm>
            <a:off x="10058399" y="29873"/>
            <a:ext cx="3461657" cy="317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Folie von Melissa Barth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EB298DA1-F871-09D9-E4DA-DB78545E6AFB}"/>
              </a:ext>
            </a:extLst>
          </p:cNvPr>
          <p:cNvSpPr txBox="1"/>
          <p:nvPr/>
        </p:nvSpPr>
        <p:spPr>
          <a:xfrm>
            <a:off x="9128448" y="6498200"/>
            <a:ext cx="3231785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de-DE" dirty="0"/>
              <a:t>(</a:t>
            </a:r>
            <a:r>
              <a:rPr lang="de-DE" dirty="0" err="1"/>
              <a:t>Tandon</a:t>
            </a:r>
            <a:r>
              <a:rPr lang="de-DE" dirty="0"/>
              <a:t>, 2011; Kaiser et al., 2019)</a:t>
            </a:r>
          </a:p>
        </p:txBody>
      </p:sp>
    </p:spTree>
    <p:extLst>
      <p:ext uri="{BB962C8B-B14F-4D97-AF65-F5344CB8AC3E}">
        <p14:creationId xmlns:p14="http://schemas.microsoft.com/office/powerpoint/2010/main" val="10007316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30"/>
          <p:cNvSpPr/>
          <p:nvPr/>
        </p:nvSpPr>
        <p:spPr>
          <a:xfrm rot="-2700000">
            <a:off x="9746260" y="3233605"/>
            <a:ext cx="1984451" cy="2051546"/>
          </a:xfrm>
          <a:custGeom>
            <a:avLst/>
            <a:gdLst/>
            <a:ahLst/>
            <a:cxnLst/>
            <a:rect l="l" t="t" r="r" b="b"/>
            <a:pathLst>
              <a:path w="4724354" h="4724354" extrusionOk="0">
                <a:moveTo>
                  <a:pt x="4724355" y="2362177"/>
                </a:moveTo>
                <a:cubicBezTo>
                  <a:pt x="4724355" y="3666772"/>
                  <a:pt x="3666772" y="4724355"/>
                  <a:pt x="2362177" y="4724355"/>
                </a:cubicBezTo>
                <a:cubicBezTo>
                  <a:pt x="1057583" y="4724355"/>
                  <a:pt x="0" y="3666772"/>
                  <a:pt x="0" y="2362177"/>
                </a:cubicBezTo>
                <a:cubicBezTo>
                  <a:pt x="0" y="1057583"/>
                  <a:pt x="1057583" y="0"/>
                  <a:pt x="2362177" y="0"/>
                </a:cubicBezTo>
                <a:cubicBezTo>
                  <a:pt x="3666772" y="0"/>
                  <a:pt x="4724355" y="1057583"/>
                  <a:pt x="4724355" y="2362177"/>
                </a:cubicBezTo>
                <a:close/>
              </a:path>
            </a:pathLst>
          </a:custGeom>
          <a:solidFill>
            <a:srgbClr val="0F28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0" name="Google Shape;420;p30"/>
          <p:cNvSpPr/>
          <p:nvPr/>
        </p:nvSpPr>
        <p:spPr>
          <a:xfrm>
            <a:off x="9742850" y="5903854"/>
            <a:ext cx="1991273" cy="118672"/>
          </a:xfrm>
          <a:custGeom>
            <a:avLst/>
            <a:gdLst/>
            <a:ahLst/>
            <a:cxnLst/>
            <a:rect l="l" t="t" r="r" b="b"/>
            <a:pathLst>
              <a:path w="4724400" h="236219" extrusionOk="0">
                <a:moveTo>
                  <a:pt x="2362200" y="236220"/>
                </a:moveTo>
                <a:cubicBezTo>
                  <a:pt x="3663315" y="236220"/>
                  <a:pt x="4724400" y="182880"/>
                  <a:pt x="4724400" y="118110"/>
                </a:cubicBezTo>
                <a:cubicBezTo>
                  <a:pt x="4724400" y="52388"/>
                  <a:pt x="3663315" y="0"/>
                  <a:pt x="2362200" y="0"/>
                </a:cubicBezTo>
                <a:cubicBezTo>
                  <a:pt x="1061085" y="0"/>
                  <a:pt x="0" y="53340"/>
                  <a:pt x="0" y="118110"/>
                </a:cubicBezTo>
                <a:cubicBezTo>
                  <a:pt x="0" y="182880"/>
                  <a:pt x="1061085" y="236220"/>
                  <a:pt x="2362200" y="236220"/>
                </a:cubicBezTo>
                <a:close/>
              </a:path>
            </a:pathLst>
          </a:custGeom>
          <a:solidFill>
            <a:srgbClr val="000000">
              <a:alpha val="2346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21" name="Google Shape;421;p30"/>
          <p:cNvGrpSpPr/>
          <p:nvPr/>
        </p:nvGrpSpPr>
        <p:grpSpPr>
          <a:xfrm>
            <a:off x="10364894" y="4135499"/>
            <a:ext cx="747186" cy="1176319"/>
            <a:chOff x="3083744" y="1423529"/>
            <a:chExt cx="913447" cy="1536382"/>
          </a:xfrm>
        </p:grpSpPr>
        <p:sp>
          <p:nvSpPr>
            <p:cNvPr id="422" name="Google Shape;422;p30"/>
            <p:cNvSpPr/>
            <p:nvPr/>
          </p:nvSpPr>
          <p:spPr>
            <a:xfrm>
              <a:off x="3375209" y="2458896"/>
              <a:ext cx="330517" cy="439102"/>
            </a:xfrm>
            <a:custGeom>
              <a:avLst/>
              <a:gdLst/>
              <a:ahLst/>
              <a:cxnLst/>
              <a:rect l="l" t="t" r="r" b="b"/>
              <a:pathLst>
                <a:path w="330517" h="439102" extrusionOk="0">
                  <a:moveTo>
                    <a:pt x="0" y="0"/>
                  </a:moveTo>
                  <a:lnTo>
                    <a:pt x="330517" y="0"/>
                  </a:lnTo>
                  <a:lnTo>
                    <a:pt x="330517" y="439103"/>
                  </a:lnTo>
                  <a:lnTo>
                    <a:pt x="0" y="439103"/>
                  </a:lnTo>
                  <a:close/>
                </a:path>
              </a:pathLst>
            </a:custGeom>
            <a:solidFill>
              <a:srgbClr val="56484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3" name="Google Shape;423;p30"/>
            <p:cNvSpPr/>
            <p:nvPr/>
          </p:nvSpPr>
          <p:spPr>
            <a:xfrm>
              <a:off x="3375209" y="2502711"/>
              <a:ext cx="330517" cy="108584"/>
            </a:xfrm>
            <a:custGeom>
              <a:avLst/>
              <a:gdLst/>
              <a:ahLst/>
              <a:cxnLst/>
              <a:rect l="l" t="t" r="r" b="b"/>
              <a:pathLst>
                <a:path w="330517" h="108584" extrusionOk="0">
                  <a:moveTo>
                    <a:pt x="0" y="40957"/>
                  </a:moveTo>
                  <a:lnTo>
                    <a:pt x="330517" y="0"/>
                  </a:lnTo>
                  <a:lnTo>
                    <a:pt x="330517" y="66675"/>
                  </a:lnTo>
                  <a:lnTo>
                    <a:pt x="0" y="108585"/>
                  </a:lnTo>
                  <a:close/>
                </a:path>
              </a:pathLst>
            </a:custGeom>
            <a:solidFill>
              <a:srgbClr val="86736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4" name="Google Shape;424;p30"/>
            <p:cNvSpPr/>
            <p:nvPr/>
          </p:nvSpPr>
          <p:spPr>
            <a:xfrm>
              <a:off x="3375209" y="2625583"/>
              <a:ext cx="330517" cy="108585"/>
            </a:xfrm>
            <a:custGeom>
              <a:avLst/>
              <a:gdLst/>
              <a:ahLst/>
              <a:cxnLst/>
              <a:rect l="l" t="t" r="r" b="b"/>
              <a:pathLst>
                <a:path w="330517" h="108585" extrusionOk="0">
                  <a:moveTo>
                    <a:pt x="0" y="40958"/>
                  </a:moveTo>
                  <a:cubicBezTo>
                    <a:pt x="110490" y="27623"/>
                    <a:pt x="220027" y="13335"/>
                    <a:pt x="330517" y="0"/>
                  </a:cubicBezTo>
                  <a:cubicBezTo>
                    <a:pt x="330517" y="22860"/>
                    <a:pt x="330517" y="44767"/>
                    <a:pt x="330517" y="67628"/>
                  </a:cubicBezTo>
                  <a:cubicBezTo>
                    <a:pt x="220027" y="80963"/>
                    <a:pt x="110490" y="95250"/>
                    <a:pt x="0" y="108585"/>
                  </a:cubicBezTo>
                  <a:cubicBezTo>
                    <a:pt x="0" y="86678"/>
                    <a:pt x="0" y="63817"/>
                    <a:pt x="0" y="40958"/>
                  </a:cubicBezTo>
                  <a:close/>
                </a:path>
              </a:pathLst>
            </a:custGeom>
            <a:solidFill>
              <a:srgbClr val="86736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5" name="Google Shape;425;p30"/>
            <p:cNvSpPr/>
            <p:nvPr/>
          </p:nvSpPr>
          <p:spPr>
            <a:xfrm>
              <a:off x="3375209" y="2748456"/>
              <a:ext cx="330517" cy="109537"/>
            </a:xfrm>
            <a:custGeom>
              <a:avLst/>
              <a:gdLst/>
              <a:ahLst/>
              <a:cxnLst/>
              <a:rect l="l" t="t" r="r" b="b"/>
              <a:pathLst>
                <a:path w="330517" h="109537" extrusionOk="0">
                  <a:moveTo>
                    <a:pt x="0" y="41910"/>
                  </a:moveTo>
                  <a:lnTo>
                    <a:pt x="330517" y="0"/>
                  </a:lnTo>
                  <a:lnTo>
                    <a:pt x="330517" y="67627"/>
                  </a:lnTo>
                  <a:lnTo>
                    <a:pt x="0" y="109538"/>
                  </a:lnTo>
                  <a:close/>
                </a:path>
              </a:pathLst>
            </a:custGeom>
            <a:solidFill>
              <a:srgbClr val="86736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6" name="Google Shape;426;p30"/>
            <p:cNvSpPr/>
            <p:nvPr/>
          </p:nvSpPr>
          <p:spPr>
            <a:xfrm>
              <a:off x="3375209" y="2897999"/>
              <a:ext cx="330517" cy="61912"/>
            </a:xfrm>
            <a:custGeom>
              <a:avLst/>
              <a:gdLst/>
              <a:ahLst/>
              <a:cxnLst/>
              <a:rect l="l" t="t" r="r" b="b"/>
              <a:pathLst>
                <a:path w="330517" h="61912" extrusionOk="0">
                  <a:moveTo>
                    <a:pt x="81915" y="61913"/>
                  </a:moveTo>
                  <a:lnTo>
                    <a:pt x="247650" y="61913"/>
                  </a:lnTo>
                  <a:lnTo>
                    <a:pt x="33051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44F5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7" name="Google Shape;427;p30"/>
            <p:cNvSpPr/>
            <p:nvPr/>
          </p:nvSpPr>
          <p:spPr>
            <a:xfrm>
              <a:off x="3083744" y="1423529"/>
              <a:ext cx="913447" cy="1036320"/>
            </a:xfrm>
            <a:custGeom>
              <a:avLst/>
              <a:gdLst/>
              <a:ahLst/>
              <a:cxnLst/>
              <a:rect l="l" t="t" r="r" b="b"/>
              <a:pathLst>
                <a:path w="913447" h="1036320" extrusionOk="0">
                  <a:moveTo>
                    <a:pt x="456247" y="0"/>
                  </a:moveTo>
                  <a:cubicBezTo>
                    <a:pt x="708660" y="0"/>
                    <a:pt x="913447" y="204788"/>
                    <a:pt x="913447" y="457200"/>
                  </a:cubicBezTo>
                  <a:cubicBezTo>
                    <a:pt x="913447" y="613410"/>
                    <a:pt x="835342" y="750570"/>
                    <a:pt x="716280" y="833438"/>
                  </a:cubicBezTo>
                  <a:cubicBezTo>
                    <a:pt x="655320" y="875348"/>
                    <a:pt x="621982" y="940118"/>
                    <a:pt x="621982" y="1014413"/>
                  </a:cubicBezTo>
                  <a:lnTo>
                    <a:pt x="621982" y="1036320"/>
                  </a:lnTo>
                  <a:lnTo>
                    <a:pt x="291465" y="1036320"/>
                  </a:lnTo>
                  <a:lnTo>
                    <a:pt x="291465" y="1014413"/>
                  </a:lnTo>
                  <a:cubicBezTo>
                    <a:pt x="291465" y="940118"/>
                    <a:pt x="258127" y="876300"/>
                    <a:pt x="197167" y="833438"/>
                  </a:cubicBezTo>
                  <a:cubicBezTo>
                    <a:pt x="78105" y="750570"/>
                    <a:pt x="0" y="613410"/>
                    <a:pt x="0" y="457200"/>
                  </a:cubicBezTo>
                  <a:cubicBezTo>
                    <a:pt x="0" y="204788"/>
                    <a:pt x="203835" y="0"/>
                    <a:pt x="45624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8" name="Google Shape;428;p30"/>
            <p:cNvSpPr/>
            <p:nvPr/>
          </p:nvSpPr>
          <p:spPr>
            <a:xfrm>
              <a:off x="3274244" y="1789289"/>
              <a:ext cx="532447" cy="669607"/>
            </a:xfrm>
            <a:custGeom>
              <a:avLst/>
              <a:gdLst/>
              <a:ahLst/>
              <a:cxnLst/>
              <a:rect l="l" t="t" r="r" b="b"/>
              <a:pathLst>
                <a:path w="532447" h="669607" extrusionOk="0">
                  <a:moveTo>
                    <a:pt x="303847" y="669607"/>
                  </a:moveTo>
                  <a:lnTo>
                    <a:pt x="303847" y="228600"/>
                  </a:lnTo>
                  <a:lnTo>
                    <a:pt x="228600" y="228600"/>
                  </a:lnTo>
                  <a:lnTo>
                    <a:pt x="228600" y="669607"/>
                  </a:lnTo>
                  <a:lnTo>
                    <a:pt x="178117" y="669607"/>
                  </a:lnTo>
                  <a:lnTo>
                    <a:pt x="178117" y="228600"/>
                  </a:lnTo>
                  <a:lnTo>
                    <a:pt x="114300" y="228600"/>
                  </a:lnTo>
                  <a:cubicBezTo>
                    <a:pt x="82867" y="228600"/>
                    <a:pt x="54292" y="216217"/>
                    <a:pt x="33338" y="195263"/>
                  </a:cubicBezTo>
                  <a:cubicBezTo>
                    <a:pt x="12382" y="174308"/>
                    <a:pt x="0" y="145733"/>
                    <a:pt x="0" y="114300"/>
                  </a:cubicBezTo>
                  <a:cubicBezTo>
                    <a:pt x="0" y="82867"/>
                    <a:pt x="12382" y="54292"/>
                    <a:pt x="33338" y="33338"/>
                  </a:cubicBezTo>
                  <a:cubicBezTo>
                    <a:pt x="54292" y="12382"/>
                    <a:pt x="82867" y="0"/>
                    <a:pt x="114300" y="0"/>
                  </a:cubicBezTo>
                  <a:cubicBezTo>
                    <a:pt x="145732" y="0"/>
                    <a:pt x="174307" y="12382"/>
                    <a:pt x="195263" y="33338"/>
                  </a:cubicBezTo>
                  <a:cubicBezTo>
                    <a:pt x="216217" y="54292"/>
                    <a:pt x="228600" y="82867"/>
                    <a:pt x="228600" y="114300"/>
                  </a:cubicBezTo>
                  <a:lnTo>
                    <a:pt x="228600" y="178117"/>
                  </a:lnTo>
                  <a:lnTo>
                    <a:pt x="303847" y="178117"/>
                  </a:lnTo>
                  <a:lnTo>
                    <a:pt x="303847" y="114300"/>
                  </a:lnTo>
                  <a:cubicBezTo>
                    <a:pt x="303847" y="82867"/>
                    <a:pt x="316230" y="54292"/>
                    <a:pt x="337185" y="33338"/>
                  </a:cubicBezTo>
                  <a:cubicBezTo>
                    <a:pt x="358140" y="12382"/>
                    <a:pt x="386715" y="0"/>
                    <a:pt x="418147" y="0"/>
                  </a:cubicBezTo>
                  <a:cubicBezTo>
                    <a:pt x="449580" y="0"/>
                    <a:pt x="478155" y="12382"/>
                    <a:pt x="499110" y="33338"/>
                  </a:cubicBezTo>
                  <a:cubicBezTo>
                    <a:pt x="520065" y="54292"/>
                    <a:pt x="532447" y="82867"/>
                    <a:pt x="532447" y="114300"/>
                  </a:cubicBezTo>
                  <a:cubicBezTo>
                    <a:pt x="532447" y="145733"/>
                    <a:pt x="520065" y="174308"/>
                    <a:pt x="499110" y="195263"/>
                  </a:cubicBezTo>
                  <a:cubicBezTo>
                    <a:pt x="478155" y="216217"/>
                    <a:pt x="449580" y="228600"/>
                    <a:pt x="418147" y="228600"/>
                  </a:cubicBezTo>
                  <a:lnTo>
                    <a:pt x="354330" y="228600"/>
                  </a:lnTo>
                  <a:lnTo>
                    <a:pt x="354330" y="669607"/>
                  </a:lnTo>
                  <a:lnTo>
                    <a:pt x="303847" y="669607"/>
                  </a:lnTo>
                  <a:lnTo>
                    <a:pt x="303847" y="669607"/>
                  </a:lnTo>
                  <a:close/>
                  <a:moveTo>
                    <a:pt x="354330" y="114300"/>
                  </a:moveTo>
                  <a:lnTo>
                    <a:pt x="354330" y="178117"/>
                  </a:lnTo>
                  <a:lnTo>
                    <a:pt x="418147" y="178117"/>
                  </a:lnTo>
                  <a:cubicBezTo>
                    <a:pt x="435292" y="178117"/>
                    <a:pt x="451485" y="170497"/>
                    <a:pt x="462915" y="159067"/>
                  </a:cubicBezTo>
                  <a:cubicBezTo>
                    <a:pt x="474345" y="147638"/>
                    <a:pt x="481965" y="131445"/>
                    <a:pt x="481965" y="114300"/>
                  </a:cubicBezTo>
                  <a:cubicBezTo>
                    <a:pt x="481965" y="97155"/>
                    <a:pt x="475297" y="80963"/>
                    <a:pt x="462915" y="69532"/>
                  </a:cubicBezTo>
                  <a:cubicBezTo>
                    <a:pt x="451485" y="58102"/>
                    <a:pt x="435292" y="50482"/>
                    <a:pt x="418147" y="50482"/>
                  </a:cubicBezTo>
                  <a:cubicBezTo>
                    <a:pt x="401003" y="50482"/>
                    <a:pt x="384810" y="57150"/>
                    <a:pt x="373380" y="69532"/>
                  </a:cubicBezTo>
                  <a:cubicBezTo>
                    <a:pt x="360997" y="80963"/>
                    <a:pt x="354330" y="96202"/>
                    <a:pt x="354330" y="114300"/>
                  </a:cubicBezTo>
                  <a:lnTo>
                    <a:pt x="354330" y="114300"/>
                  </a:lnTo>
                  <a:close/>
                  <a:moveTo>
                    <a:pt x="114300" y="178117"/>
                  </a:moveTo>
                  <a:lnTo>
                    <a:pt x="178117" y="178117"/>
                  </a:lnTo>
                  <a:lnTo>
                    <a:pt x="178117" y="114300"/>
                  </a:lnTo>
                  <a:cubicBezTo>
                    <a:pt x="178117" y="97155"/>
                    <a:pt x="171450" y="80963"/>
                    <a:pt x="159067" y="69532"/>
                  </a:cubicBezTo>
                  <a:cubicBezTo>
                    <a:pt x="147638" y="58102"/>
                    <a:pt x="131445" y="50482"/>
                    <a:pt x="114300" y="50482"/>
                  </a:cubicBezTo>
                  <a:cubicBezTo>
                    <a:pt x="97155" y="50482"/>
                    <a:pt x="80963" y="57150"/>
                    <a:pt x="69532" y="69532"/>
                  </a:cubicBezTo>
                  <a:cubicBezTo>
                    <a:pt x="58102" y="80963"/>
                    <a:pt x="50482" y="97155"/>
                    <a:pt x="50482" y="114300"/>
                  </a:cubicBezTo>
                  <a:cubicBezTo>
                    <a:pt x="50482" y="131445"/>
                    <a:pt x="57150" y="147638"/>
                    <a:pt x="69532" y="159067"/>
                  </a:cubicBezTo>
                  <a:cubicBezTo>
                    <a:pt x="80963" y="170497"/>
                    <a:pt x="96202" y="178117"/>
                    <a:pt x="114300" y="1781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29" name="Google Shape;429;p30"/>
          <p:cNvGrpSpPr/>
          <p:nvPr/>
        </p:nvGrpSpPr>
        <p:grpSpPr>
          <a:xfrm>
            <a:off x="9876218" y="5090661"/>
            <a:ext cx="1752740" cy="838146"/>
            <a:chOff x="4487664" y="-1392327"/>
            <a:chExt cx="3997997" cy="1702036"/>
          </a:xfrm>
        </p:grpSpPr>
        <p:grpSp>
          <p:nvGrpSpPr>
            <p:cNvPr id="430" name="Google Shape;430;p30"/>
            <p:cNvGrpSpPr/>
            <p:nvPr/>
          </p:nvGrpSpPr>
          <p:grpSpPr>
            <a:xfrm>
              <a:off x="5041805" y="-1392327"/>
              <a:ext cx="2896971" cy="1702036"/>
              <a:chOff x="4692026" y="4370061"/>
              <a:chExt cx="2807959" cy="1649739"/>
            </a:xfrm>
          </p:grpSpPr>
          <p:sp>
            <p:nvSpPr>
              <p:cNvPr id="431" name="Google Shape;431;p30"/>
              <p:cNvSpPr/>
              <p:nvPr/>
            </p:nvSpPr>
            <p:spPr>
              <a:xfrm>
                <a:off x="4692026" y="4370061"/>
                <a:ext cx="2807064" cy="1649730"/>
              </a:xfrm>
              <a:custGeom>
                <a:avLst/>
                <a:gdLst/>
                <a:ahLst/>
                <a:cxnLst/>
                <a:rect l="l" t="t" r="r" b="b"/>
                <a:pathLst>
                  <a:path w="1685925" h="1649730" extrusionOk="0">
                    <a:moveTo>
                      <a:pt x="0" y="0"/>
                    </a:moveTo>
                    <a:lnTo>
                      <a:pt x="1685925" y="0"/>
                    </a:lnTo>
                    <a:lnTo>
                      <a:pt x="1685925" y="1649730"/>
                    </a:lnTo>
                    <a:lnTo>
                      <a:pt x="0" y="164973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2" name="Google Shape;432;p30"/>
              <p:cNvSpPr/>
              <p:nvPr/>
            </p:nvSpPr>
            <p:spPr>
              <a:xfrm>
                <a:off x="6377940" y="4370070"/>
                <a:ext cx="1122045" cy="1649730"/>
              </a:xfrm>
              <a:custGeom>
                <a:avLst/>
                <a:gdLst/>
                <a:ahLst/>
                <a:cxnLst/>
                <a:rect l="l" t="t" r="r" b="b"/>
                <a:pathLst>
                  <a:path w="1122045" h="1649730" extrusionOk="0">
                    <a:moveTo>
                      <a:pt x="0" y="0"/>
                    </a:moveTo>
                    <a:lnTo>
                      <a:pt x="1122045" y="0"/>
                    </a:lnTo>
                    <a:lnTo>
                      <a:pt x="1122045" y="1649730"/>
                    </a:lnTo>
                    <a:lnTo>
                      <a:pt x="0" y="1649730"/>
                    </a:lnTo>
                    <a:close/>
                  </a:path>
                </a:pathLst>
              </a:custGeom>
              <a:solidFill>
                <a:srgbClr val="000000">
                  <a:alpha val="162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33" name="Google Shape;433;p30"/>
            <p:cNvSpPr/>
            <p:nvPr/>
          </p:nvSpPr>
          <p:spPr>
            <a:xfrm>
              <a:off x="4487664" y="-1392204"/>
              <a:ext cx="2295387" cy="421902"/>
            </a:xfrm>
            <a:custGeom>
              <a:avLst/>
              <a:gdLst/>
              <a:ahLst/>
              <a:cxnLst/>
              <a:rect l="l" t="t" r="r" b="b"/>
              <a:pathLst>
                <a:path w="2223135" h="408622" extrusionOk="0">
                  <a:moveTo>
                    <a:pt x="537210" y="0"/>
                  </a:moveTo>
                  <a:lnTo>
                    <a:pt x="2223135" y="0"/>
                  </a:lnTo>
                  <a:lnTo>
                    <a:pt x="1684973" y="408623"/>
                  </a:lnTo>
                  <a:lnTo>
                    <a:pt x="0" y="40862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4" name="Google Shape;434;p30"/>
            <p:cNvSpPr/>
            <p:nvPr/>
          </p:nvSpPr>
          <p:spPr>
            <a:xfrm>
              <a:off x="6781332" y="-1392204"/>
              <a:ext cx="1704329" cy="421902"/>
            </a:xfrm>
            <a:custGeom>
              <a:avLst/>
              <a:gdLst/>
              <a:ahLst/>
              <a:cxnLst/>
              <a:rect l="l" t="t" r="r" b="b"/>
              <a:pathLst>
                <a:path w="1650682" h="408622" extrusionOk="0">
                  <a:moveTo>
                    <a:pt x="1122045" y="0"/>
                  </a:moveTo>
                  <a:lnTo>
                    <a:pt x="0" y="0"/>
                  </a:lnTo>
                  <a:lnTo>
                    <a:pt x="528638" y="408623"/>
                  </a:lnTo>
                  <a:lnTo>
                    <a:pt x="1650682" y="40862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5" name="Google Shape;435;p30"/>
            <p:cNvSpPr/>
            <p:nvPr/>
          </p:nvSpPr>
          <p:spPr>
            <a:xfrm>
              <a:off x="4487664" y="-1392204"/>
              <a:ext cx="2295387" cy="421902"/>
            </a:xfrm>
            <a:custGeom>
              <a:avLst/>
              <a:gdLst/>
              <a:ahLst/>
              <a:cxnLst/>
              <a:rect l="l" t="t" r="r" b="b"/>
              <a:pathLst>
                <a:path w="2223135" h="408622" extrusionOk="0">
                  <a:moveTo>
                    <a:pt x="537210" y="0"/>
                  </a:moveTo>
                  <a:lnTo>
                    <a:pt x="2223135" y="0"/>
                  </a:lnTo>
                  <a:lnTo>
                    <a:pt x="1684973" y="408623"/>
                  </a:lnTo>
                  <a:lnTo>
                    <a:pt x="0" y="408623"/>
                  </a:lnTo>
                  <a:close/>
                </a:path>
              </a:pathLst>
            </a:custGeom>
            <a:solidFill>
              <a:srgbClr val="FFFFFF">
                <a:alpha val="5809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6" name="Google Shape;436;p30"/>
            <p:cNvSpPr/>
            <p:nvPr/>
          </p:nvSpPr>
          <p:spPr>
            <a:xfrm>
              <a:off x="6781332" y="-1392204"/>
              <a:ext cx="1704329" cy="421902"/>
            </a:xfrm>
            <a:custGeom>
              <a:avLst/>
              <a:gdLst/>
              <a:ahLst/>
              <a:cxnLst/>
              <a:rect l="l" t="t" r="r" b="b"/>
              <a:pathLst>
                <a:path w="1650682" h="408622" extrusionOk="0">
                  <a:moveTo>
                    <a:pt x="1122045" y="0"/>
                  </a:moveTo>
                  <a:lnTo>
                    <a:pt x="0" y="0"/>
                  </a:lnTo>
                  <a:lnTo>
                    <a:pt x="528638" y="408623"/>
                  </a:lnTo>
                  <a:lnTo>
                    <a:pt x="1650682" y="408623"/>
                  </a:lnTo>
                  <a:close/>
                </a:path>
              </a:pathLst>
            </a:custGeom>
            <a:solidFill>
              <a:srgbClr val="FFFFFF">
                <a:alpha val="245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Textfeld 1">
            <a:extLst>
              <a:ext uri="{FF2B5EF4-FFF2-40B4-BE49-F238E27FC236}">
                <a16:creationId xmlns:a16="http://schemas.microsoft.com/office/drawing/2014/main" id="{E508D876-C6F0-CF4B-81AF-1A42B9258B18}"/>
              </a:ext>
            </a:extLst>
          </p:cNvPr>
          <p:cNvSpPr txBox="1"/>
          <p:nvPr/>
        </p:nvSpPr>
        <p:spPr>
          <a:xfrm>
            <a:off x="726105" y="1760866"/>
            <a:ext cx="8905040" cy="46832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  <a:buClr>
                <a:srgbClr val="434343"/>
              </a:buClr>
              <a:buSzPts val="1800"/>
              <a:tabLst/>
              <a:defRPr/>
            </a:pPr>
            <a:endParaRPr lang="de-DE" sz="2400" b="1" dirty="0">
              <a:solidFill>
                <a:schemeClr val="tx1"/>
              </a:solidFill>
              <a:latin typeface="Comfortaa Medium"/>
              <a:cs typeface="Comfortaa Medium"/>
              <a:sym typeface="Comfortaa Medium"/>
            </a:endParaRPr>
          </a:p>
          <a:p>
            <a:pPr marR="0" lvl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  <a:buClr>
                <a:srgbClr val="434343"/>
              </a:buClr>
              <a:buSzPts val="1800"/>
              <a:tabLst/>
              <a:defRPr/>
            </a:pPr>
            <a:endParaRPr lang="de-DE" sz="2400" b="1" dirty="0">
              <a:solidFill>
                <a:schemeClr val="tx1"/>
              </a:solidFill>
              <a:latin typeface="Comfortaa Medium"/>
              <a:cs typeface="Comfortaa Medium"/>
              <a:sym typeface="Comfortaa Medium"/>
            </a:endParaRPr>
          </a:p>
          <a:p>
            <a:pPr marR="0" lvl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  <a:buClr>
                <a:srgbClr val="434343"/>
              </a:buClr>
              <a:buSzPts val="1800"/>
              <a:tabLst/>
              <a:defRPr/>
            </a:pPr>
            <a:endParaRPr lang="de-DE" sz="2400" b="1" dirty="0">
              <a:solidFill>
                <a:schemeClr val="tx1"/>
              </a:solidFill>
              <a:latin typeface="Comfortaa Medium"/>
              <a:cs typeface="Comfortaa Medium"/>
              <a:sym typeface="Comfortaa Medium"/>
            </a:endParaRPr>
          </a:p>
          <a:p>
            <a:pPr marR="0" lvl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  <a:buClr>
                <a:srgbClr val="434343"/>
              </a:buClr>
              <a:buSzPts val="1800"/>
              <a:tabLst/>
              <a:defRPr/>
            </a:pPr>
            <a:endParaRPr lang="de-DE" sz="2400" b="1" dirty="0">
              <a:solidFill>
                <a:schemeClr val="tx1"/>
              </a:solidFill>
              <a:latin typeface="Comfortaa Medium"/>
              <a:cs typeface="Comfortaa Medium"/>
              <a:sym typeface="Comfortaa Medium"/>
            </a:endParaRPr>
          </a:p>
          <a:p>
            <a:pPr marR="0" lvl="0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  <a:buClr>
                <a:srgbClr val="434343"/>
              </a:buClr>
              <a:buSzPts val="1800"/>
              <a:tabLst/>
              <a:defRPr/>
            </a:pPr>
            <a:r>
              <a:rPr kumimoji="0" lang="nl-NL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fortaa Medium"/>
                <a:cs typeface="Comfortaa Medium"/>
                <a:sym typeface="Comfortaa Medium"/>
              </a:rPr>
              <a:t>		Studie von Harrow et al. (2014)</a:t>
            </a:r>
          </a:p>
          <a:p>
            <a:pPr marR="0" lvl="0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  <a:buClr>
                <a:srgbClr val="434343"/>
              </a:buClr>
              <a:buSzPts val="1800"/>
              <a:tabLst/>
              <a:defRPr/>
            </a:pPr>
            <a:r>
              <a:rPr lang="nl-NL" sz="2400" dirty="0">
                <a:solidFill>
                  <a:schemeClr val="tx1"/>
                </a:solidFill>
                <a:latin typeface="Comfortaa Medium"/>
                <a:cs typeface="Comfortaa Medium"/>
                <a:sym typeface="Comfortaa Medium"/>
              </a:rPr>
              <a:t>			      will klären ob </a:t>
            </a:r>
            <a:endParaRPr kumimoji="0" lang="nl-NL" sz="24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fortaa Medium"/>
              <a:cs typeface="Comfortaa Medium"/>
              <a:sym typeface="Comfortaa Medium"/>
            </a:endParaRP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  <a:buClr>
                <a:srgbClr val="434343"/>
              </a:buClr>
              <a:buSzPts val="1800"/>
              <a:buFont typeface="Comfortaa Medium"/>
              <a:buNone/>
              <a:tabLst/>
              <a:defRPr/>
            </a:pPr>
            <a:r>
              <a:rPr kumimoji="0" lang="de-DE" sz="23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fortaa Medium"/>
                <a:cs typeface="Comfortaa Medium"/>
                <a:sym typeface="Comfortaa Medium"/>
              </a:rPr>
              <a:t>eine mehrjährige Behandlung mit Antipsychotika, Psychosen </a:t>
            </a: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  <a:buClr>
                <a:srgbClr val="434343"/>
              </a:buClr>
              <a:buSzPts val="1800"/>
              <a:buFont typeface="Comfortaa Medium"/>
              <a:buNone/>
              <a:tabLst/>
              <a:defRPr/>
            </a:pPr>
            <a:r>
              <a:rPr kumimoji="0" lang="de-DE" sz="23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fortaa Medium"/>
                <a:cs typeface="Comfortaa Medium"/>
                <a:sym typeface="Comfortaa Medium"/>
              </a:rPr>
              <a:t>einer Schizophrenie reduzieren oder eliminieren kann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  <a:buClr>
                <a:srgbClr val="434343"/>
              </a:buClr>
              <a:buSzPts val="1800"/>
              <a:buFont typeface="Comfortaa Medium"/>
              <a:buNone/>
              <a:tabLst/>
              <a:defRPr/>
            </a:pPr>
            <a:endParaRPr kumimoji="0" lang="de-DE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fortaa Medium"/>
              <a:cs typeface="Comfortaa Medium"/>
              <a:sym typeface="Comfortaa Medium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  <a:buClr>
                <a:srgbClr val="434343"/>
              </a:buClr>
              <a:buSzPts val="1400"/>
              <a:buFont typeface="Comfortaa Medium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Comfortaa Medium"/>
              <a:cs typeface="Comfortaa Medium"/>
              <a:sym typeface="Comfortaa Medium"/>
            </a:endParaRPr>
          </a:p>
        </p:txBody>
      </p:sp>
      <p:sp>
        <p:nvSpPr>
          <p:cNvPr id="16" name="Google Shape;266;p22">
            <a:extLst>
              <a:ext uri="{FF2B5EF4-FFF2-40B4-BE49-F238E27FC236}">
                <a16:creationId xmlns:a16="http://schemas.microsoft.com/office/drawing/2014/main" id="{E73564F8-A8AD-D44A-444B-BB07528B5734}"/>
              </a:ext>
            </a:extLst>
          </p:cNvPr>
          <p:cNvSpPr txBox="1">
            <a:spLocks/>
          </p:cNvSpPr>
          <p:nvPr/>
        </p:nvSpPr>
        <p:spPr>
          <a:xfrm>
            <a:off x="315822" y="518008"/>
            <a:ext cx="9333187" cy="11576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 sz="4000" b="0" i="0" u="none" strike="noStrike" cap="none">
                <a:solidFill>
                  <a:schemeClr val="dk1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ldrich"/>
              <a:buNone/>
              <a:tabLst/>
              <a:defRPr/>
            </a:pPr>
            <a:r>
              <a:rPr lang="de-DE" sz="6000" dirty="0">
                <a:solidFill>
                  <a:srgbClr val="000000"/>
                </a:solidFill>
              </a:rPr>
              <a:t>Mangel an Studien!</a:t>
            </a:r>
            <a:endParaRPr kumimoji="0" lang="de-DE" sz="6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rlow Condensed Medium"/>
              <a:sym typeface="Barlow Condensed Medium"/>
            </a:endParaRPr>
          </a:p>
        </p:txBody>
      </p:sp>
      <p:pic>
        <p:nvPicPr>
          <p:cNvPr id="6" name="Grafik 5" descr="Pfeil nach unten mit einfarbiger Füllung">
            <a:extLst>
              <a:ext uri="{FF2B5EF4-FFF2-40B4-BE49-F238E27FC236}">
                <a16:creationId xmlns:a16="http://schemas.microsoft.com/office/drawing/2014/main" id="{6FF1F75C-1C22-C5CB-45FB-3CEE67CA4A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05189" y="2722150"/>
            <a:ext cx="813945" cy="782901"/>
          </a:xfrm>
          <a:prstGeom prst="rect">
            <a:avLst/>
          </a:prstGeom>
        </p:spPr>
      </p:pic>
      <p:pic>
        <p:nvPicPr>
          <p:cNvPr id="8" name="Grafik 7" descr="Fragezeichen mit einfarbiger Füllung">
            <a:extLst>
              <a:ext uri="{FF2B5EF4-FFF2-40B4-BE49-F238E27FC236}">
                <a16:creationId xmlns:a16="http://schemas.microsoft.com/office/drawing/2014/main" id="{30737D12-359E-EF71-80EB-4F3E934C54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575441" y="5833994"/>
            <a:ext cx="673439" cy="656168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0B541198-7D31-F52C-070F-566E921304E8}"/>
              </a:ext>
            </a:extLst>
          </p:cNvPr>
          <p:cNvSpPr txBox="1"/>
          <p:nvPr/>
        </p:nvSpPr>
        <p:spPr>
          <a:xfrm>
            <a:off x="726105" y="1816869"/>
            <a:ext cx="11053040" cy="9056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  <a:buClr>
                <a:srgbClr val="434343"/>
              </a:buClr>
              <a:buSzPts val="1800"/>
              <a:buFont typeface="Comfortaa Medium"/>
              <a:buNone/>
              <a:tabLst/>
              <a:defRPr/>
            </a:pPr>
            <a:r>
              <a:rPr kumimoji="0" lang="de-DE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fortaa Medium"/>
                <a:cs typeface="Comfortaa Medium"/>
                <a:sym typeface="Comfortaa Medium"/>
              </a:rPr>
              <a:t>Kaum Studien zu den langzeit-Effekten (&gt;3 Jahre) von Antipsychotika Einnahme bei Schizophrenie 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60DB97F2-E4F7-62B7-B79D-7709F91C03A1}"/>
              </a:ext>
            </a:extLst>
          </p:cNvPr>
          <p:cNvSpPr txBox="1"/>
          <p:nvPr/>
        </p:nvSpPr>
        <p:spPr>
          <a:xfrm>
            <a:off x="8703769" y="6412323"/>
            <a:ext cx="3461657" cy="317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(Kaiser et al., 2019; </a:t>
            </a:r>
            <a:r>
              <a:rPr lang="de-DE" dirty="0" err="1"/>
              <a:t>Harrow</a:t>
            </a:r>
            <a:r>
              <a:rPr lang="de-DE" dirty="0"/>
              <a:t> et al., 2014)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F4B100BE-96D6-44E4-E198-7375BC4B1E8B}"/>
              </a:ext>
            </a:extLst>
          </p:cNvPr>
          <p:cNvSpPr txBox="1"/>
          <p:nvPr/>
        </p:nvSpPr>
        <p:spPr>
          <a:xfrm>
            <a:off x="10058399" y="29873"/>
            <a:ext cx="3461657" cy="317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Folie von Melissa Barth</a:t>
            </a:r>
          </a:p>
        </p:txBody>
      </p:sp>
    </p:spTree>
    <p:extLst>
      <p:ext uri="{BB962C8B-B14F-4D97-AF65-F5344CB8AC3E}">
        <p14:creationId xmlns:p14="http://schemas.microsoft.com/office/powerpoint/2010/main" val="26153440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E508D876-C6F0-CF4B-81AF-1A42B9258B18}"/>
              </a:ext>
            </a:extLst>
          </p:cNvPr>
          <p:cNvSpPr txBox="1"/>
          <p:nvPr/>
        </p:nvSpPr>
        <p:spPr>
          <a:xfrm>
            <a:off x="599768" y="1664004"/>
            <a:ext cx="8545254" cy="49537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  <a:buClr>
                <a:srgbClr val="434343"/>
              </a:buClr>
              <a:buSzPts val="1800"/>
              <a:buFont typeface="Comfortaa Medium"/>
              <a:buNone/>
              <a:tabLst/>
              <a:defRPr/>
            </a:pPr>
            <a:r>
              <a:rPr lang="de-DE" sz="3000" b="1" dirty="0">
                <a:solidFill>
                  <a:schemeClr val="tx1"/>
                </a:solidFill>
                <a:latin typeface="Comfortaa Medium"/>
                <a:cs typeface="Comfortaa Medium"/>
                <a:sym typeface="Comfortaa Medium"/>
              </a:rPr>
              <a:t>Methode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  <a:buClr>
                <a:srgbClr val="434343"/>
              </a:buClr>
              <a:buSzPts val="1800"/>
              <a:buFont typeface="Comfortaa Medium"/>
              <a:buNone/>
              <a:tabLst/>
              <a:defRPr/>
            </a:pP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fortaa Medium"/>
              <a:cs typeface="Comfortaa Medium"/>
              <a:sym typeface="Comfortaa Medium"/>
            </a:endParaRPr>
          </a:p>
          <a:p>
            <a:pPr>
              <a:lnSpc>
                <a:spcPct val="115000"/>
              </a:lnSpc>
              <a:spcAft>
                <a:spcPts val="500"/>
              </a:spcAft>
              <a:buClr>
                <a:srgbClr val="434343"/>
              </a:buClr>
              <a:buSzPct val="100000"/>
              <a:defRPr/>
            </a:pPr>
            <a:r>
              <a:rPr lang="en-US" sz="2400" b="1" dirty="0" err="1">
                <a:solidFill>
                  <a:schemeClr val="tx1"/>
                </a:solidFill>
                <a:latin typeface="Comfortaa Medium"/>
                <a:cs typeface="Comfortaa Medium"/>
                <a:sym typeface="Comfortaa Medium"/>
              </a:rPr>
              <a:t>Hintergrund</a:t>
            </a:r>
            <a:r>
              <a:rPr lang="en-US" sz="2400" b="1" dirty="0">
                <a:solidFill>
                  <a:schemeClr val="tx1"/>
                </a:solidFill>
                <a:latin typeface="Comfortaa Medium"/>
                <a:cs typeface="Comfortaa Medium"/>
                <a:sym typeface="Comfortaa Medium"/>
              </a:rPr>
              <a:t>:</a:t>
            </a:r>
            <a:r>
              <a:rPr lang="en-US" sz="2400" b="1" dirty="0">
                <a:solidFill>
                  <a:srgbClr val="434343"/>
                </a:solidFill>
                <a:latin typeface="Comfortaa Medium"/>
                <a:cs typeface="Comfortaa Medium"/>
                <a:sym typeface="Comfortaa Medium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Comfortaa Medium"/>
                <a:cs typeface="Comfortaa Medium"/>
                <a:sym typeface="Comfortaa Medium"/>
              </a:rPr>
              <a:t>Mangel an Daten </a:t>
            </a:r>
            <a:r>
              <a:rPr lang="en-US" sz="2400" dirty="0">
                <a:solidFill>
                  <a:schemeClr val="tx1"/>
                </a:solidFill>
                <a:latin typeface="Comfortaa Medium"/>
                <a:cs typeface="Comfortaa Medium"/>
                <a:sym typeface="Wingdings" panose="05000000000000000000" pitchFamily="2" charset="2"/>
              </a:rPr>
              <a:t> </a:t>
            </a:r>
            <a:r>
              <a:rPr lang="en-US" sz="2400" dirty="0" err="1">
                <a:solidFill>
                  <a:schemeClr val="tx1"/>
                </a:solidFill>
                <a:latin typeface="Comfortaa Medium"/>
                <a:cs typeface="Comfortaa Medium"/>
                <a:sym typeface="Wingdings" panose="05000000000000000000" pitchFamily="2" charset="2"/>
              </a:rPr>
              <a:t>Längsschnittstudie</a:t>
            </a:r>
            <a:r>
              <a:rPr lang="en-US" sz="2400" dirty="0">
                <a:solidFill>
                  <a:schemeClr val="tx1"/>
                </a:solidFill>
                <a:latin typeface="Comfortaa Medium"/>
                <a:cs typeface="Comfortaa Medium"/>
                <a:sym typeface="Comfortaa Medium"/>
              </a:rPr>
              <a:t> </a:t>
            </a:r>
            <a:endParaRPr lang="en-US" sz="2400" dirty="0">
              <a:solidFill>
                <a:schemeClr val="tx1"/>
              </a:solidFill>
              <a:latin typeface="Comfortaa Medium"/>
              <a:cs typeface="Comfortaa Medium"/>
            </a:endParaRPr>
          </a:p>
          <a:p>
            <a:pPr marR="0" lvl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  <a:buClr>
                <a:srgbClr val="434343"/>
              </a:buClr>
              <a:buSzPct val="100000"/>
              <a:tabLst/>
              <a:defRPr/>
            </a:pPr>
            <a:endParaRPr lang="en-US" sz="2400" dirty="0">
              <a:solidFill>
                <a:schemeClr val="tx1"/>
              </a:solidFill>
              <a:latin typeface="Comfortaa Medium"/>
              <a:cs typeface="Comfortaa Medium"/>
            </a:endParaRPr>
          </a:p>
          <a:p>
            <a:pPr marR="0" lvl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  <a:buClr>
                <a:srgbClr val="434343"/>
              </a:buClr>
              <a:buSzPct val="100000"/>
              <a:tabLst/>
              <a:defRPr/>
            </a:pPr>
            <a:r>
              <a:rPr lang="en-US" sz="2400" b="1" dirty="0">
                <a:solidFill>
                  <a:schemeClr val="tx1"/>
                </a:solidFill>
                <a:latin typeface="Comfortaa Medium"/>
                <a:cs typeface="Comfortaa Medium"/>
                <a:sym typeface="Comfortaa Medium"/>
              </a:rPr>
              <a:t>Design: </a:t>
            </a:r>
            <a:r>
              <a:rPr lang="en-US" sz="2400" dirty="0" err="1">
                <a:solidFill>
                  <a:schemeClr val="tx1"/>
                </a:solidFill>
                <a:latin typeface="Comfortaa Medium"/>
                <a:cs typeface="Comfortaa Medium"/>
                <a:sym typeface="Comfortaa Medium"/>
              </a:rPr>
              <a:t>Beobachtungsstudie</a:t>
            </a:r>
            <a:r>
              <a:rPr lang="en-US" sz="2400" dirty="0">
                <a:solidFill>
                  <a:schemeClr val="tx1"/>
                </a:solidFill>
                <a:latin typeface="Comfortaa Medium"/>
                <a:cs typeface="Comfortaa Medium"/>
                <a:sym typeface="Comfortaa Medium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omfortaa Medium"/>
                <a:cs typeface="Comfortaa Medium"/>
                <a:sym typeface="Comfortaa Medium"/>
              </a:rPr>
              <a:t>mit</a:t>
            </a:r>
            <a:r>
              <a:rPr lang="en-US" sz="2400" dirty="0">
                <a:solidFill>
                  <a:schemeClr val="tx1"/>
                </a:solidFill>
                <a:latin typeface="Comfortaa Medium"/>
                <a:cs typeface="Comfortaa Medium"/>
                <a:sym typeface="Comfortaa Medium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omfortaa Medium"/>
                <a:cs typeface="Comfortaa Medium"/>
                <a:sym typeface="Comfortaa Medium"/>
              </a:rPr>
              <a:t>prospektiven</a:t>
            </a:r>
            <a:r>
              <a:rPr lang="en-US" sz="2400" dirty="0">
                <a:solidFill>
                  <a:schemeClr val="tx1"/>
                </a:solidFill>
                <a:latin typeface="Comfortaa Medium"/>
                <a:cs typeface="Comfortaa Medium"/>
                <a:sym typeface="Comfortaa Medium"/>
              </a:rPr>
              <a:t> design</a:t>
            </a:r>
            <a:endParaRPr lang="en-US" sz="2400" dirty="0">
              <a:solidFill>
                <a:schemeClr val="tx1"/>
              </a:solidFill>
              <a:latin typeface="Comfortaa Medium"/>
              <a:cs typeface="Comfortaa Medium"/>
            </a:endParaRPr>
          </a:p>
          <a:p>
            <a:pPr marR="0" lvl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  <a:buClr>
                <a:srgbClr val="434343"/>
              </a:buClr>
              <a:buSzPct val="100000"/>
              <a:tabLst/>
              <a:defRPr/>
            </a:pPr>
            <a:endParaRPr lang="en-US" sz="2400" dirty="0">
              <a:solidFill>
                <a:schemeClr val="tx1"/>
              </a:solidFill>
              <a:latin typeface="Comfortaa Medium"/>
              <a:cs typeface="Comfortaa Medium"/>
            </a:endParaRPr>
          </a:p>
          <a:p>
            <a:pPr marR="0" lvl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  <a:buClr>
                <a:srgbClr val="434343"/>
              </a:buClr>
              <a:buSzPct val="100000"/>
              <a:tabLst/>
              <a:defRPr/>
            </a:pPr>
            <a:r>
              <a:rPr lang="en-US" sz="2400" b="1" dirty="0" err="1">
                <a:solidFill>
                  <a:schemeClr val="tx1"/>
                </a:solidFill>
                <a:latin typeface="Comfortaa Medium"/>
                <a:cs typeface="Comfortaa Medium"/>
                <a:sym typeface="Comfortaa Medium"/>
              </a:rPr>
              <a:t>Datenerhebung</a:t>
            </a:r>
            <a:r>
              <a:rPr lang="en-US" sz="2400" b="1" dirty="0">
                <a:solidFill>
                  <a:schemeClr val="tx1"/>
                </a:solidFill>
                <a:latin typeface="Comfortaa Medium"/>
                <a:cs typeface="Comfortaa Medium"/>
                <a:sym typeface="Comfortaa Medium"/>
              </a:rPr>
              <a:t>: </a:t>
            </a:r>
            <a:r>
              <a:rPr lang="en-US" sz="2400" dirty="0">
                <a:solidFill>
                  <a:schemeClr val="tx1"/>
                </a:solidFill>
                <a:latin typeface="Comfortaa Medium"/>
                <a:cs typeface="Comfortaa Medium"/>
                <a:sym typeface="Comfortaa Medium"/>
              </a:rPr>
              <a:t>6 </a:t>
            </a:r>
            <a:r>
              <a:rPr lang="en-US" sz="2400" dirty="0" err="1">
                <a:solidFill>
                  <a:schemeClr val="tx1"/>
                </a:solidFill>
                <a:latin typeface="Comfortaa Medium"/>
                <a:cs typeface="Comfortaa Medium"/>
                <a:sym typeface="Comfortaa Medium"/>
              </a:rPr>
              <a:t>Folgetermine</a:t>
            </a:r>
            <a:r>
              <a:rPr lang="en-US" sz="2400" dirty="0">
                <a:solidFill>
                  <a:schemeClr val="tx1"/>
                </a:solidFill>
                <a:latin typeface="Comfortaa Medium"/>
                <a:cs typeface="Comfortaa Medium"/>
                <a:sym typeface="Comfortaa Medium"/>
              </a:rPr>
              <a:t> in 20 Jahre</a:t>
            </a:r>
            <a:endParaRPr lang="en-US" sz="2400" dirty="0">
              <a:solidFill>
                <a:schemeClr val="tx1"/>
              </a:solidFill>
              <a:latin typeface="Comfortaa Medium"/>
              <a:cs typeface="Comfortaa Medium"/>
            </a:endParaRPr>
          </a:p>
          <a:p>
            <a:pPr marR="0" lvl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  <a:buClr>
                <a:srgbClr val="434343"/>
              </a:buClr>
              <a:buSzPct val="100000"/>
              <a:tabLst/>
              <a:defRPr/>
            </a:pPr>
            <a:r>
              <a:rPr lang="en-US" sz="2400" dirty="0">
                <a:solidFill>
                  <a:schemeClr val="tx1"/>
                </a:solidFill>
                <a:latin typeface="Comfortaa Medium"/>
                <a:cs typeface="Comfortaa Medium"/>
                <a:sym typeface="Wingdings" panose="05000000000000000000" pitchFamily="2" charset="2"/>
              </a:rPr>
              <a:t></a:t>
            </a:r>
            <a:r>
              <a:rPr lang="en-US" sz="2400" dirty="0">
                <a:solidFill>
                  <a:schemeClr val="tx1"/>
                </a:solidFill>
                <a:latin typeface="Comfortaa Medium"/>
                <a:cs typeface="Comfortaa Medium"/>
                <a:sym typeface="Comfortaa Medium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omfortaa Medium"/>
                <a:cs typeface="Comfortaa Medium"/>
                <a:sym typeface="Comfortaa Medium"/>
              </a:rPr>
              <a:t>strukturierte</a:t>
            </a:r>
            <a:r>
              <a:rPr lang="en-US" sz="2400" dirty="0">
                <a:solidFill>
                  <a:schemeClr val="tx1"/>
                </a:solidFill>
                <a:latin typeface="Comfortaa Medium"/>
                <a:cs typeface="Comfortaa Medium"/>
                <a:sym typeface="Comfortaa Medium"/>
              </a:rPr>
              <a:t>- (SADS) &amp; </a:t>
            </a:r>
            <a:r>
              <a:rPr lang="en-US" sz="2400" dirty="0" err="1">
                <a:solidFill>
                  <a:schemeClr val="tx1"/>
                </a:solidFill>
                <a:latin typeface="Comfortaa Medium"/>
                <a:cs typeface="Comfortaa Medium"/>
                <a:sym typeface="Comfortaa Medium"/>
              </a:rPr>
              <a:t>funktions</a:t>
            </a:r>
            <a:r>
              <a:rPr lang="en-US" sz="2400" dirty="0">
                <a:solidFill>
                  <a:schemeClr val="tx1"/>
                </a:solidFill>
                <a:latin typeface="Comfortaa Medium"/>
                <a:cs typeface="Comfortaa Medium"/>
                <a:sym typeface="Comfortaa Medium"/>
              </a:rPr>
              <a:t>-Interviews</a:t>
            </a:r>
            <a:endParaRPr lang="en-US" sz="2400" dirty="0">
              <a:solidFill>
                <a:schemeClr val="tx1"/>
              </a:solidFill>
              <a:latin typeface="Comfortaa Medium"/>
              <a:cs typeface="Comfortaa Medium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  <a:buClr>
                <a:srgbClr val="434343"/>
              </a:buClr>
              <a:buSzPts val="1400"/>
              <a:buFont typeface="Comfortaa Medium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Comfortaa Medium"/>
              <a:cs typeface="Comfortaa Medium"/>
              <a:sym typeface="Comfortaa Medium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  <a:buClr>
                <a:srgbClr val="434343"/>
              </a:buClr>
              <a:buSzPts val="1400"/>
              <a:buFont typeface="Comfortaa Medium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Comfortaa Medium"/>
              <a:cs typeface="Comfortaa Medium"/>
              <a:sym typeface="Comfortaa Medium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rgbClr val="434343"/>
              </a:buClr>
              <a:buSzPts val="1800"/>
              <a:buFont typeface="Comfortaa Medium"/>
              <a:buNone/>
              <a:tabLst/>
              <a:defRPr/>
            </a:pPr>
            <a:endParaRPr kumimoji="0" lang="de-DE" sz="18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omfortaa Medium"/>
              <a:cs typeface="Comfortaa Medium"/>
              <a:sym typeface="Comfortaa Medium"/>
            </a:endParaRPr>
          </a:p>
        </p:txBody>
      </p:sp>
      <p:sp>
        <p:nvSpPr>
          <p:cNvPr id="16" name="Google Shape;266;p22">
            <a:extLst>
              <a:ext uri="{FF2B5EF4-FFF2-40B4-BE49-F238E27FC236}">
                <a16:creationId xmlns:a16="http://schemas.microsoft.com/office/drawing/2014/main" id="{E73564F8-A8AD-D44A-444B-BB07528B5734}"/>
              </a:ext>
            </a:extLst>
          </p:cNvPr>
          <p:cNvSpPr txBox="1">
            <a:spLocks/>
          </p:cNvSpPr>
          <p:nvPr/>
        </p:nvSpPr>
        <p:spPr>
          <a:xfrm>
            <a:off x="599768" y="416489"/>
            <a:ext cx="9827371" cy="11576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 sz="4000" b="0" i="0" u="none" strike="noStrike" cap="none">
                <a:solidFill>
                  <a:schemeClr val="dk1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ldrich"/>
              <a:buNone/>
              <a:tabLst/>
              <a:defRPr/>
            </a:pPr>
            <a:r>
              <a:rPr lang="de-DE" sz="6000" dirty="0">
                <a:solidFill>
                  <a:srgbClr val="000000"/>
                </a:solidFill>
              </a:rPr>
              <a:t>Studie von </a:t>
            </a:r>
            <a:r>
              <a:rPr lang="de-DE" sz="6000" dirty="0" err="1">
                <a:solidFill>
                  <a:srgbClr val="000000"/>
                </a:solidFill>
              </a:rPr>
              <a:t>Harrow</a:t>
            </a:r>
            <a:r>
              <a:rPr lang="de-DE" sz="6000" dirty="0">
                <a:solidFill>
                  <a:srgbClr val="000000"/>
                </a:solidFill>
              </a:rPr>
              <a:t> et al. (2014)</a:t>
            </a:r>
            <a:endParaRPr kumimoji="0" lang="de-DE" sz="6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rlow Condensed Medium"/>
              <a:sym typeface="Barlow Condensed Medium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9A6CC9B-76C6-FB96-F515-8BEA410ED0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354" b="92494" l="5085" r="94310">
                        <a14:foregroundMark x1="43826" y1="41162" x2="43826" y2="41162"/>
                        <a14:foregroundMark x1="44794" y1="39709" x2="51695" y2="55932"/>
                        <a14:foregroundMark x1="51695" y1="55932" x2="50363" y2="61743"/>
                        <a14:foregroundMark x1="5932" y1="22397" x2="55327" y2="54722"/>
                        <a14:foregroundMark x1="55327" y1="54722" x2="67676" y2="57022"/>
                        <a14:foregroundMark x1="67676" y1="57022" x2="77724" y2="46731"/>
                        <a14:foregroundMark x1="77724" y1="46731" x2="59564" y2="37530"/>
                        <a14:foregroundMark x1="59564" y1="37530" x2="41283" y2="39467"/>
                        <a14:foregroundMark x1="41283" y1="39467" x2="31840" y2="45884"/>
                        <a14:foregroundMark x1="31840" y1="45884" x2="25424" y2="58717"/>
                        <a14:foregroundMark x1="25424" y1="58717" x2="16707" y2="51574"/>
                        <a14:foregroundMark x1="16707" y1="51574" x2="16707" y2="51574"/>
                        <a14:foregroundMark x1="89588" y1="28571" x2="91041" y2="40557"/>
                        <a14:foregroundMark x1="91041" y1="40557" x2="89588" y2="45400"/>
                        <a14:foregroundMark x1="14528" y1="92857" x2="26271" y2="82688"/>
                        <a14:foregroundMark x1="8354" y1="82082" x2="8354" y2="82082"/>
                        <a14:foregroundMark x1="5327" y1="55811" x2="5327" y2="55811"/>
                        <a14:foregroundMark x1="13680" y1="11017" x2="13680" y2="11017"/>
                        <a14:foregroundMark x1="52785" y1="8354" x2="52785" y2="8354"/>
                        <a14:foregroundMark x1="82082" y1="13075" x2="82082" y2="13075"/>
                        <a14:foregroundMark x1="89588" y1="85714" x2="89588" y2="85714"/>
                        <a14:foregroundMark x1="55206" y1="92494" x2="55206" y2="92494"/>
                        <a14:foregroundMark x1="5932" y1="24697" x2="6174" y2="21792"/>
                        <a14:foregroundMark x1="5085" y1="22639" x2="5085" y2="22639"/>
                        <a14:foregroundMark x1="94310" y1="31961" x2="94310" y2="3196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61387" y="1975594"/>
            <a:ext cx="4330613" cy="4330613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DE54E232-5119-7E3B-F536-8A611DA2F854}"/>
              </a:ext>
            </a:extLst>
          </p:cNvPr>
          <p:cNvSpPr txBox="1"/>
          <p:nvPr/>
        </p:nvSpPr>
        <p:spPr>
          <a:xfrm>
            <a:off x="10058400" y="6441511"/>
            <a:ext cx="1880118" cy="317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(</a:t>
            </a:r>
            <a:r>
              <a:rPr lang="de-DE" dirty="0" err="1"/>
              <a:t>Harrow</a:t>
            </a:r>
            <a:r>
              <a:rPr lang="de-DE" dirty="0"/>
              <a:t> et al., 2014)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A90BE803-374B-272C-F4E4-CDF81ED8189F}"/>
              </a:ext>
            </a:extLst>
          </p:cNvPr>
          <p:cNvSpPr txBox="1"/>
          <p:nvPr/>
        </p:nvSpPr>
        <p:spPr>
          <a:xfrm>
            <a:off x="10058399" y="29873"/>
            <a:ext cx="3461657" cy="317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Folie von Melissa Barth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9B96E3F3-FFCE-E606-9564-0687E992FD46}"/>
              </a:ext>
            </a:extLst>
          </p:cNvPr>
          <p:cNvSpPr txBox="1"/>
          <p:nvPr/>
        </p:nvSpPr>
        <p:spPr>
          <a:xfrm>
            <a:off x="10874828" y="5757444"/>
            <a:ext cx="1063690" cy="317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Abb. 3</a:t>
            </a:r>
          </a:p>
        </p:txBody>
      </p:sp>
    </p:spTree>
    <p:extLst>
      <p:ext uri="{BB962C8B-B14F-4D97-AF65-F5344CB8AC3E}">
        <p14:creationId xmlns:p14="http://schemas.microsoft.com/office/powerpoint/2010/main" val="2890908019"/>
      </p:ext>
    </p:extLst>
  </p:cSld>
  <p:clrMapOvr>
    <a:masterClrMapping/>
  </p:clrMapOvr>
</p:sld>
</file>

<file path=ppt/theme/theme1.xml><?xml version="1.0" encoding="utf-8"?>
<a:theme xmlns:a="http://schemas.openxmlformats.org/drawingml/2006/main" name="SlidesMania">
  <a:themeElements>
    <a:clrScheme name="Simple Light">
      <a:dk1>
        <a:srgbClr val="000000"/>
      </a:dk1>
      <a:lt1>
        <a:srgbClr val="FFFFFF"/>
      </a:lt1>
      <a:dk2>
        <a:srgbClr val="434343"/>
      </a:dk2>
      <a:lt2>
        <a:srgbClr val="EEEEEE"/>
      </a:lt2>
      <a:accent1>
        <a:srgbClr val="252525"/>
      </a:accent1>
      <a:accent2>
        <a:srgbClr val="252525"/>
      </a:accent2>
      <a:accent3>
        <a:srgbClr val="252525"/>
      </a:accent3>
      <a:accent4>
        <a:srgbClr val="252525"/>
      </a:accent4>
      <a:accent5>
        <a:srgbClr val="252525"/>
      </a:accent5>
      <a:accent6>
        <a:srgbClr val="252525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_SlidesMania">
  <a:themeElements>
    <a:clrScheme name="Simple Light">
      <a:dk1>
        <a:srgbClr val="000000"/>
      </a:dk1>
      <a:lt1>
        <a:srgbClr val="FFFFFF"/>
      </a:lt1>
      <a:dk2>
        <a:srgbClr val="434343"/>
      </a:dk2>
      <a:lt2>
        <a:srgbClr val="EEEEEE"/>
      </a:lt2>
      <a:accent1>
        <a:srgbClr val="89C5CC"/>
      </a:accent1>
      <a:accent2>
        <a:srgbClr val="69A1AC"/>
      </a:accent2>
      <a:accent3>
        <a:srgbClr val="EBBA2C"/>
      </a:accent3>
      <a:accent4>
        <a:srgbClr val="AFB9C5"/>
      </a:accent4>
      <a:accent5>
        <a:srgbClr val="FFD96C"/>
      </a:accent5>
      <a:accent6>
        <a:srgbClr val="D8D8D8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_SlidesMania">
  <a:themeElements>
    <a:clrScheme name="Simple Light">
      <a:dk1>
        <a:srgbClr val="000000"/>
      </a:dk1>
      <a:lt1>
        <a:srgbClr val="FFFFFF"/>
      </a:lt1>
      <a:dk2>
        <a:srgbClr val="434343"/>
      </a:dk2>
      <a:lt2>
        <a:srgbClr val="EEEEEE"/>
      </a:lt2>
      <a:accent1>
        <a:srgbClr val="89C5CC"/>
      </a:accent1>
      <a:accent2>
        <a:srgbClr val="69A1AC"/>
      </a:accent2>
      <a:accent3>
        <a:srgbClr val="EBBA2C"/>
      </a:accent3>
      <a:accent4>
        <a:srgbClr val="AFB9C5"/>
      </a:accent4>
      <a:accent5>
        <a:srgbClr val="FFD96C"/>
      </a:accent5>
      <a:accent6>
        <a:srgbClr val="D8D8D8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lidesMania">
  <a:themeElements>
    <a:clrScheme name="Simple Light">
      <a:dk1>
        <a:srgbClr val="000000"/>
      </a:dk1>
      <a:lt1>
        <a:srgbClr val="FFFFFF"/>
      </a:lt1>
      <a:dk2>
        <a:srgbClr val="434343"/>
      </a:dk2>
      <a:lt2>
        <a:srgbClr val="EEEEEE"/>
      </a:lt2>
      <a:accent1>
        <a:srgbClr val="89C5CC"/>
      </a:accent1>
      <a:accent2>
        <a:srgbClr val="69A1AC"/>
      </a:accent2>
      <a:accent3>
        <a:srgbClr val="EBBA2C"/>
      </a:accent3>
      <a:accent4>
        <a:srgbClr val="AFB9C5"/>
      </a:accent4>
      <a:accent5>
        <a:srgbClr val="FFD96C"/>
      </a:accent5>
      <a:accent6>
        <a:srgbClr val="D8D8D8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SlidesMania">
  <a:themeElements>
    <a:clrScheme name="Simple Light">
      <a:dk1>
        <a:srgbClr val="000000"/>
      </a:dk1>
      <a:lt1>
        <a:srgbClr val="FFFFFF"/>
      </a:lt1>
      <a:dk2>
        <a:srgbClr val="434343"/>
      </a:dk2>
      <a:lt2>
        <a:srgbClr val="EEEEEE"/>
      </a:lt2>
      <a:accent1>
        <a:srgbClr val="89C5CC"/>
      </a:accent1>
      <a:accent2>
        <a:srgbClr val="69A1AC"/>
      </a:accent2>
      <a:accent3>
        <a:srgbClr val="EBBA2C"/>
      </a:accent3>
      <a:accent4>
        <a:srgbClr val="AFB9C5"/>
      </a:accent4>
      <a:accent5>
        <a:srgbClr val="FFD96C"/>
      </a:accent5>
      <a:accent6>
        <a:srgbClr val="D8D8D8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SlidesMania">
  <a:themeElements>
    <a:clrScheme name="Simple Light">
      <a:dk1>
        <a:srgbClr val="000000"/>
      </a:dk1>
      <a:lt1>
        <a:srgbClr val="FFFFFF"/>
      </a:lt1>
      <a:dk2>
        <a:srgbClr val="434343"/>
      </a:dk2>
      <a:lt2>
        <a:srgbClr val="EEEEEE"/>
      </a:lt2>
      <a:accent1>
        <a:srgbClr val="89C5CC"/>
      </a:accent1>
      <a:accent2>
        <a:srgbClr val="69A1AC"/>
      </a:accent2>
      <a:accent3>
        <a:srgbClr val="EBBA2C"/>
      </a:accent3>
      <a:accent4>
        <a:srgbClr val="AFB9C5"/>
      </a:accent4>
      <a:accent5>
        <a:srgbClr val="FFD96C"/>
      </a:accent5>
      <a:accent6>
        <a:srgbClr val="D8D8D8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SlidesMania">
  <a:themeElements>
    <a:clrScheme name="Simple Light">
      <a:dk1>
        <a:srgbClr val="000000"/>
      </a:dk1>
      <a:lt1>
        <a:srgbClr val="FFFFFF"/>
      </a:lt1>
      <a:dk2>
        <a:srgbClr val="434343"/>
      </a:dk2>
      <a:lt2>
        <a:srgbClr val="EEEEEE"/>
      </a:lt2>
      <a:accent1>
        <a:srgbClr val="89C5CC"/>
      </a:accent1>
      <a:accent2>
        <a:srgbClr val="69A1AC"/>
      </a:accent2>
      <a:accent3>
        <a:srgbClr val="EBBA2C"/>
      </a:accent3>
      <a:accent4>
        <a:srgbClr val="AFB9C5"/>
      </a:accent4>
      <a:accent5>
        <a:srgbClr val="FFD96C"/>
      </a:accent5>
      <a:accent6>
        <a:srgbClr val="D8D8D8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SlidesMania">
  <a:themeElements>
    <a:clrScheme name="Simple Light">
      <a:dk1>
        <a:srgbClr val="000000"/>
      </a:dk1>
      <a:lt1>
        <a:srgbClr val="FFFFFF"/>
      </a:lt1>
      <a:dk2>
        <a:srgbClr val="434343"/>
      </a:dk2>
      <a:lt2>
        <a:srgbClr val="EEEEEE"/>
      </a:lt2>
      <a:accent1>
        <a:srgbClr val="89C5CC"/>
      </a:accent1>
      <a:accent2>
        <a:srgbClr val="69A1AC"/>
      </a:accent2>
      <a:accent3>
        <a:srgbClr val="EBBA2C"/>
      </a:accent3>
      <a:accent4>
        <a:srgbClr val="AFB9C5"/>
      </a:accent4>
      <a:accent5>
        <a:srgbClr val="FFD96C"/>
      </a:accent5>
      <a:accent6>
        <a:srgbClr val="D8D8D8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SlidesMania">
  <a:themeElements>
    <a:clrScheme name="Simple Light">
      <a:dk1>
        <a:srgbClr val="000000"/>
      </a:dk1>
      <a:lt1>
        <a:srgbClr val="FFFFFF"/>
      </a:lt1>
      <a:dk2>
        <a:srgbClr val="434343"/>
      </a:dk2>
      <a:lt2>
        <a:srgbClr val="EEEEEE"/>
      </a:lt2>
      <a:accent1>
        <a:srgbClr val="89C5CC"/>
      </a:accent1>
      <a:accent2>
        <a:srgbClr val="69A1AC"/>
      </a:accent2>
      <a:accent3>
        <a:srgbClr val="EBBA2C"/>
      </a:accent3>
      <a:accent4>
        <a:srgbClr val="AFB9C5"/>
      </a:accent4>
      <a:accent5>
        <a:srgbClr val="FFD96C"/>
      </a:accent5>
      <a:accent6>
        <a:srgbClr val="D8D8D8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_SlidesMania">
  <a:themeElements>
    <a:clrScheme name="Simple Light">
      <a:dk1>
        <a:srgbClr val="000000"/>
      </a:dk1>
      <a:lt1>
        <a:srgbClr val="FFFFFF"/>
      </a:lt1>
      <a:dk2>
        <a:srgbClr val="434343"/>
      </a:dk2>
      <a:lt2>
        <a:srgbClr val="EEEEEE"/>
      </a:lt2>
      <a:accent1>
        <a:srgbClr val="89C5CC"/>
      </a:accent1>
      <a:accent2>
        <a:srgbClr val="69A1AC"/>
      </a:accent2>
      <a:accent3>
        <a:srgbClr val="EBBA2C"/>
      </a:accent3>
      <a:accent4>
        <a:srgbClr val="AFB9C5"/>
      </a:accent4>
      <a:accent5>
        <a:srgbClr val="FFD96C"/>
      </a:accent5>
      <a:accent6>
        <a:srgbClr val="D8D8D8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_SlidesMania">
  <a:themeElements>
    <a:clrScheme name="Simple Light">
      <a:dk1>
        <a:srgbClr val="000000"/>
      </a:dk1>
      <a:lt1>
        <a:srgbClr val="FFFFFF"/>
      </a:lt1>
      <a:dk2>
        <a:srgbClr val="434343"/>
      </a:dk2>
      <a:lt2>
        <a:srgbClr val="EEEEEE"/>
      </a:lt2>
      <a:accent1>
        <a:srgbClr val="89C5CC"/>
      </a:accent1>
      <a:accent2>
        <a:srgbClr val="69A1AC"/>
      </a:accent2>
      <a:accent3>
        <a:srgbClr val="EBBA2C"/>
      </a:accent3>
      <a:accent4>
        <a:srgbClr val="AFB9C5"/>
      </a:accent4>
      <a:accent5>
        <a:srgbClr val="FFD96C"/>
      </a:accent5>
      <a:accent6>
        <a:srgbClr val="D8D8D8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4AEE52C2B4D0941A3A4B9F051B51B41" ma:contentTypeVersion="2" ma:contentTypeDescription="Ein neues Dokument erstellen." ma:contentTypeScope="" ma:versionID="3e29f287841922f9fe49ad48c7b6a6e7">
  <xsd:schema xmlns:xsd="http://www.w3.org/2001/XMLSchema" xmlns:xs="http://www.w3.org/2001/XMLSchema" xmlns:p="http://schemas.microsoft.com/office/2006/metadata/properties" xmlns:ns2="ebbbdf73-3ae7-4d4f-ae41-c218770fb7af" targetNamespace="http://schemas.microsoft.com/office/2006/metadata/properties" ma:root="true" ma:fieldsID="2168b8442f1d4ad05390ee58d69983c5" ns2:_="">
    <xsd:import namespace="ebbbdf73-3ae7-4d4f-ae41-c218770fb7a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bbdf73-3ae7-4d4f-ae41-c218770fb7a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83FC392-8DAB-4A62-A353-474219C2463C}">
  <ds:schemaRefs>
    <ds:schemaRef ds:uri="ebbbdf73-3ae7-4d4f-ae41-c218770fb7a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63C96BF6-E789-4ABE-B29D-0984C72C14A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ECBB873-0A70-4107-A142-4C159EEEDDA2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ebbbdf73-3ae7-4d4f-ae41-c218770fb7af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489</Words>
  <Application>Microsoft Office PowerPoint</Application>
  <PresentationFormat>Breitbild</PresentationFormat>
  <Paragraphs>60</Paragraphs>
  <Slides>20</Slides>
  <Notes>20</Notes>
  <HiddenSlides>0</HiddenSlides>
  <MMClips>0</MMClips>
  <ScaleCrop>false</ScaleCrop>
  <HeadingPairs>
    <vt:vector size="4" baseType="variant">
      <vt:variant>
        <vt:lpstr>Design</vt:lpstr>
      </vt:variant>
      <vt:variant>
        <vt:i4>11</vt:i4>
      </vt:variant>
      <vt:variant>
        <vt:lpstr>Folientitel</vt:lpstr>
      </vt:variant>
      <vt:variant>
        <vt:i4>20</vt:i4>
      </vt:variant>
    </vt:vector>
  </HeadingPairs>
  <TitlesOfParts>
    <vt:vector size="31" baseType="lpstr">
      <vt:lpstr>SlidesMania</vt:lpstr>
      <vt:lpstr>1_SlidesMania</vt:lpstr>
      <vt:lpstr>1_SlidesMania</vt:lpstr>
      <vt:lpstr>1_SlidesMania</vt:lpstr>
      <vt:lpstr>1_SlidesMania</vt:lpstr>
      <vt:lpstr>1_SlidesMania</vt:lpstr>
      <vt:lpstr>1_SlidesMania</vt:lpstr>
      <vt:lpstr>1_SlidesMania</vt:lpstr>
      <vt:lpstr>1_SlidesMania</vt:lpstr>
      <vt:lpstr>1_SlidesMania</vt:lpstr>
      <vt:lpstr>1_SlidesMania</vt:lpstr>
      <vt:lpstr>Wirkung von Neuroleptika auf Symptomatik und Kognitionen </vt:lpstr>
      <vt:lpstr>Gliederung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Literatur</vt:lpstr>
      <vt:lpstr>Bilder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Wirkung von Neuroleptika auf Symptomatik und Kognitionen </dc:title>
  <dc:creator>Melissa Barth</dc:creator>
  <cp:lastModifiedBy>TUEZIN Doendue</cp:lastModifiedBy>
  <cp:revision>119</cp:revision>
  <dcterms:modified xsi:type="dcterms:W3CDTF">2022-11-29T20:16:37Z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0x01010024AEE52C2B4D0941A3A4B9F051B51B41</vt:lpwstr>
  </property>
</Properties>
</file>