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14"/>
  </p:notesMasterIdLst>
  <p:sldIdLst>
    <p:sldId id="274" r:id="rId2"/>
    <p:sldId id="282" r:id="rId3"/>
    <p:sldId id="293" r:id="rId4"/>
    <p:sldId id="283" r:id="rId5"/>
    <p:sldId id="270" r:id="rId6"/>
    <p:sldId id="294" r:id="rId7"/>
    <p:sldId id="285" r:id="rId8"/>
    <p:sldId id="286" r:id="rId9"/>
    <p:sldId id="290" r:id="rId10"/>
    <p:sldId id="295" r:id="rId11"/>
    <p:sldId id="287" r:id="rId12"/>
    <p:sldId id="288" r:id="rId1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3">
          <p15:clr>
            <a:srgbClr val="A4A3A4"/>
          </p15:clr>
        </p15:guide>
        <p15:guide id="2" orient="horz" pos="635">
          <p15:clr>
            <a:srgbClr val="A4A3A4"/>
          </p15:clr>
        </p15:guide>
        <p15:guide id="3" orient="horz" pos="1136">
          <p15:clr>
            <a:srgbClr val="A4A3A4"/>
          </p15:clr>
        </p15:guide>
        <p15:guide id="4" orient="horz" pos="4000">
          <p15:clr>
            <a:srgbClr val="A4A3A4"/>
          </p15:clr>
        </p15:guide>
        <p15:guide id="5" orient="horz" pos="4268">
          <p15:clr>
            <a:srgbClr val="A4A3A4"/>
          </p15:clr>
        </p15:guide>
        <p15:guide id="6" pos="273">
          <p15:clr>
            <a:srgbClr val="A4A3A4"/>
          </p15:clr>
        </p15:guide>
        <p15:guide id="7" pos="137">
          <p15:clr>
            <a:srgbClr val="A4A3A4"/>
          </p15:clr>
        </p15:guide>
        <p15:guide id="8" pos="5488">
          <p15:clr>
            <a:srgbClr val="A4A3A4"/>
          </p15:clr>
        </p15:guide>
        <p15:guide id="9" pos="5625">
          <p15:clr>
            <a:srgbClr val="A4A3A4"/>
          </p15:clr>
        </p15:guide>
        <p15:guide id="10" pos="2768">
          <p15:clr>
            <a:srgbClr val="A4A3A4"/>
          </p15:clr>
        </p15:guide>
        <p15:guide id="11" pos="29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BE"/>
    <a:srgbClr val="BF1238"/>
    <a:srgbClr val="A0116A"/>
    <a:srgbClr val="0A3859"/>
    <a:srgbClr val="D065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41"/>
    <p:restoredTop sz="94674"/>
  </p:normalViewPr>
  <p:slideViewPr>
    <p:cSldViewPr showGuides="1">
      <p:cViewPr>
        <p:scale>
          <a:sx n="112" d="100"/>
          <a:sy n="112" d="100"/>
        </p:scale>
        <p:origin x="-1040" y="152"/>
      </p:cViewPr>
      <p:guideLst>
        <p:guide orient="horz" pos="103"/>
        <p:guide orient="horz" pos="635"/>
        <p:guide orient="horz" pos="1136"/>
        <p:guide orient="horz" pos="4000"/>
        <p:guide orient="horz" pos="4268"/>
        <p:guide pos="273"/>
        <p:guide pos="137"/>
        <p:guide pos="5488"/>
        <p:guide pos="5625"/>
        <p:guide pos="2768"/>
        <p:guide pos="299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6BF18-00A9-D94C-ABB3-4FAABE27631C}"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2B27A44B-B4EA-884D-86E7-2D3AAB6E30F5}">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Pain Experience </a:t>
          </a:r>
          <a:endParaRPr lang="en-US" b="1" dirty="0"/>
        </a:p>
      </dgm:t>
    </dgm:pt>
    <dgm:pt modelId="{3632C20C-8E56-D948-94A0-4B66B0B493D5}" type="parTrans" cxnId="{31F42D70-84CB-A34B-A551-33313AF94EC4}">
      <dgm:prSet/>
      <dgm:spPr/>
      <dgm:t>
        <a:bodyPr/>
        <a:lstStyle/>
        <a:p>
          <a:endParaRPr lang="en-US"/>
        </a:p>
      </dgm:t>
    </dgm:pt>
    <dgm:pt modelId="{C873F7F7-9A56-2043-AB50-D3C61420180F}" type="sibTrans" cxnId="{31F42D70-84CB-A34B-A551-33313AF94EC4}">
      <dgm:prSet>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FAA2F599-E507-4043-A2EB-88D65078F2C8}">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Memory Bias</a:t>
          </a:r>
          <a:endParaRPr lang="en-US" b="1" dirty="0"/>
        </a:p>
      </dgm:t>
    </dgm:pt>
    <dgm:pt modelId="{98A3A4EA-97A5-8849-8944-2B1FB82786AA}" type="parTrans" cxnId="{134B324B-CBC1-0148-86E2-7D076CE9DE0A}">
      <dgm:prSet/>
      <dgm:spPr/>
      <dgm:t>
        <a:bodyPr/>
        <a:lstStyle/>
        <a:p>
          <a:endParaRPr lang="en-US"/>
        </a:p>
      </dgm:t>
    </dgm:pt>
    <dgm:pt modelId="{5A3FA286-1791-6746-9716-2F9A53548A47}" type="sibTrans" cxnId="{134B324B-CBC1-0148-86E2-7D076CE9DE0A}">
      <dgm:prSet>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2C98172E-39C3-684B-A67D-B11E45A1ABEE}">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Trauma </a:t>
          </a:r>
          <a:endParaRPr lang="en-US" b="1" dirty="0"/>
        </a:p>
      </dgm:t>
    </dgm:pt>
    <dgm:pt modelId="{85E62C10-7C0B-8B4D-BCD1-7020A49A767E}" type="parTrans" cxnId="{90197E5D-D0C4-0C42-90C7-42A1C1B48A50}">
      <dgm:prSet/>
      <dgm:spPr/>
      <dgm:t>
        <a:bodyPr/>
        <a:lstStyle/>
        <a:p>
          <a:endParaRPr lang="en-US"/>
        </a:p>
      </dgm:t>
    </dgm:pt>
    <dgm:pt modelId="{7431F1E9-1C31-104F-9BA4-51DC2492D240}" type="sibTrans" cxnId="{90197E5D-D0C4-0C42-90C7-42A1C1B48A50}">
      <dgm:prSet>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6D1561B0-A1AE-C844-A64F-EDCD5EE90090}" type="pres">
      <dgm:prSet presAssocID="{9D56BF18-00A9-D94C-ABB3-4FAABE27631C}" presName="Name0" presStyleCnt="0">
        <dgm:presLayoutVars>
          <dgm:dir/>
          <dgm:resizeHandles val="exact"/>
        </dgm:presLayoutVars>
      </dgm:prSet>
      <dgm:spPr/>
      <dgm:t>
        <a:bodyPr/>
        <a:lstStyle/>
        <a:p>
          <a:endParaRPr lang="en-US"/>
        </a:p>
      </dgm:t>
    </dgm:pt>
    <dgm:pt modelId="{0AEFDF07-5EE8-C047-8765-1F94B65B4556}" type="pres">
      <dgm:prSet presAssocID="{2B27A44B-B4EA-884D-86E7-2D3AAB6E30F5}" presName="node" presStyleLbl="node1" presStyleIdx="0" presStyleCnt="3">
        <dgm:presLayoutVars>
          <dgm:bulletEnabled val="1"/>
        </dgm:presLayoutVars>
      </dgm:prSet>
      <dgm:spPr/>
      <dgm:t>
        <a:bodyPr/>
        <a:lstStyle/>
        <a:p>
          <a:endParaRPr lang="en-US"/>
        </a:p>
      </dgm:t>
    </dgm:pt>
    <dgm:pt modelId="{5AF96504-C21F-7A4E-82A7-73E215B281B6}" type="pres">
      <dgm:prSet presAssocID="{C873F7F7-9A56-2043-AB50-D3C61420180F}" presName="sibTrans" presStyleLbl="sibTrans2D1" presStyleIdx="0" presStyleCnt="3"/>
      <dgm:spPr/>
      <dgm:t>
        <a:bodyPr/>
        <a:lstStyle/>
        <a:p>
          <a:endParaRPr lang="en-US"/>
        </a:p>
      </dgm:t>
    </dgm:pt>
    <dgm:pt modelId="{43559CB3-690F-5944-A4FE-9700D6CA5F17}" type="pres">
      <dgm:prSet presAssocID="{C873F7F7-9A56-2043-AB50-D3C61420180F}" presName="connectorText" presStyleLbl="sibTrans2D1" presStyleIdx="0" presStyleCnt="3"/>
      <dgm:spPr/>
      <dgm:t>
        <a:bodyPr/>
        <a:lstStyle/>
        <a:p>
          <a:endParaRPr lang="en-US"/>
        </a:p>
      </dgm:t>
    </dgm:pt>
    <dgm:pt modelId="{48A25215-B62A-E844-9161-B89209FCA2A9}" type="pres">
      <dgm:prSet presAssocID="{FAA2F599-E507-4043-A2EB-88D65078F2C8}" presName="node" presStyleLbl="node1" presStyleIdx="1" presStyleCnt="3">
        <dgm:presLayoutVars>
          <dgm:bulletEnabled val="1"/>
        </dgm:presLayoutVars>
      </dgm:prSet>
      <dgm:spPr/>
      <dgm:t>
        <a:bodyPr/>
        <a:lstStyle/>
        <a:p>
          <a:endParaRPr lang="en-US"/>
        </a:p>
      </dgm:t>
    </dgm:pt>
    <dgm:pt modelId="{30616593-854C-9848-9A2D-FE690165C8D1}" type="pres">
      <dgm:prSet presAssocID="{5A3FA286-1791-6746-9716-2F9A53548A47}" presName="sibTrans" presStyleLbl="sibTrans2D1" presStyleIdx="1" presStyleCnt="3"/>
      <dgm:spPr/>
      <dgm:t>
        <a:bodyPr/>
        <a:lstStyle/>
        <a:p>
          <a:endParaRPr lang="en-US"/>
        </a:p>
      </dgm:t>
    </dgm:pt>
    <dgm:pt modelId="{35454334-DECE-314A-81D7-D5CD4E577DEE}" type="pres">
      <dgm:prSet presAssocID="{5A3FA286-1791-6746-9716-2F9A53548A47}" presName="connectorText" presStyleLbl="sibTrans2D1" presStyleIdx="1" presStyleCnt="3"/>
      <dgm:spPr/>
      <dgm:t>
        <a:bodyPr/>
        <a:lstStyle/>
        <a:p>
          <a:endParaRPr lang="en-US"/>
        </a:p>
      </dgm:t>
    </dgm:pt>
    <dgm:pt modelId="{32CC7D13-0A14-9841-A658-E8D6017A84A9}" type="pres">
      <dgm:prSet presAssocID="{2C98172E-39C3-684B-A67D-B11E45A1ABEE}" presName="node" presStyleLbl="node1" presStyleIdx="2" presStyleCnt="3">
        <dgm:presLayoutVars>
          <dgm:bulletEnabled val="1"/>
        </dgm:presLayoutVars>
      </dgm:prSet>
      <dgm:spPr/>
      <dgm:t>
        <a:bodyPr/>
        <a:lstStyle/>
        <a:p>
          <a:endParaRPr lang="en-US"/>
        </a:p>
      </dgm:t>
    </dgm:pt>
    <dgm:pt modelId="{C22F55E8-3BF0-904A-B9B4-20F863B1BCAE}" type="pres">
      <dgm:prSet presAssocID="{7431F1E9-1C31-104F-9BA4-51DC2492D240}" presName="sibTrans" presStyleLbl="sibTrans2D1" presStyleIdx="2" presStyleCnt="3"/>
      <dgm:spPr/>
      <dgm:t>
        <a:bodyPr/>
        <a:lstStyle/>
        <a:p>
          <a:endParaRPr lang="en-US"/>
        </a:p>
      </dgm:t>
    </dgm:pt>
    <dgm:pt modelId="{C06847D4-84AF-1949-8E4F-83F73B3FD92A}" type="pres">
      <dgm:prSet presAssocID="{7431F1E9-1C31-104F-9BA4-51DC2492D240}" presName="connectorText" presStyleLbl="sibTrans2D1" presStyleIdx="2" presStyleCnt="3"/>
      <dgm:spPr/>
      <dgm:t>
        <a:bodyPr/>
        <a:lstStyle/>
        <a:p>
          <a:endParaRPr lang="en-US"/>
        </a:p>
      </dgm:t>
    </dgm:pt>
  </dgm:ptLst>
  <dgm:cxnLst>
    <dgm:cxn modelId="{2934758B-BC23-124D-BDF8-C3378BB95155}" type="presOf" srcId="{C873F7F7-9A56-2043-AB50-D3C61420180F}" destId="{43559CB3-690F-5944-A4FE-9700D6CA5F17}" srcOrd="1" destOrd="0" presId="urn:microsoft.com/office/officeart/2005/8/layout/cycle7"/>
    <dgm:cxn modelId="{7CF2B456-161C-C94E-8D2E-CDC161E5858A}" type="presOf" srcId="{7431F1E9-1C31-104F-9BA4-51DC2492D240}" destId="{C22F55E8-3BF0-904A-B9B4-20F863B1BCAE}" srcOrd="0" destOrd="0" presId="urn:microsoft.com/office/officeart/2005/8/layout/cycle7"/>
    <dgm:cxn modelId="{31F42D70-84CB-A34B-A551-33313AF94EC4}" srcId="{9D56BF18-00A9-D94C-ABB3-4FAABE27631C}" destId="{2B27A44B-B4EA-884D-86E7-2D3AAB6E30F5}" srcOrd="0" destOrd="0" parTransId="{3632C20C-8E56-D948-94A0-4B66B0B493D5}" sibTransId="{C873F7F7-9A56-2043-AB50-D3C61420180F}"/>
    <dgm:cxn modelId="{E70C70E2-B9F7-D341-BD08-81CA309CD2F0}" type="presOf" srcId="{C873F7F7-9A56-2043-AB50-D3C61420180F}" destId="{5AF96504-C21F-7A4E-82A7-73E215B281B6}" srcOrd="0" destOrd="0" presId="urn:microsoft.com/office/officeart/2005/8/layout/cycle7"/>
    <dgm:cxn modelId="{D47747D8-06CE-524E-9665-C70E75595C0C}" type="presOf" srcId="{2C98172E-39C3-684B-A67D-B11E45A1ABEE}" destId="{32CC7D13-0A14-9841-A658-E8D6017A84A9}" srcOrd="0" destOrd="0" presId="urn:microsoft.com/office/officeart/2005/8/layout/cycle7"/>
    <dgm:cxn modelId="{3E918142-85D4-D044-9889-FD81A7BE2FC8}" type="presOf" srcId="{5A3FA286-1791-6746-9716-2F9A53548A47}" destId="{30616593-854C-9848-9A2D-FE690165C8D1}" srcOrd="0" destOrd="0" presId="urn:microsoft.com/office/officeart/2005/8/layout/cycle7"/>
    <dgm:cxn modelId="{8C7F80A2-C868-9C48-823D-C3DC929486DB}" type="presOf" srcId="{2B27A44B-B4EA-884D-86E7-2D3AAB6E30F5}" destId="{0AEFDF07-5EE8-C047-8765-1F94B65B4556}" srcOrd="0" destOrd="0" presId="urn:microsoft.com/office/officeart/2005/8/layout/cycle7"/>
    <dgm:cxn modelId="{90197E5D-D0C4-0C42-90C7-42A1C1B48A50}" srcId="{9D56BF18-00A9-D94C-ABB3-4FAABE27631C}" destId="{2C98172E-39C3-684B-A67D-B11E45A1ABEE}" srcOrd="2" destOrd="0" parTransId="{85E62C10-7C0B-8B4D-BCD1-7020A49A767E}" sibTransId="{7431F1E9-1C31-104F-9BA4-51DC2492D240}"/>
    <dgm:cxn modelId="{76702D14-6399-3B41-A466-4F61B8E1D5AE}" type="presOf" srcId="{5A3FA286-1791-6746-9716-2F9A53548A47}" destId="{35454334-DECE-314A-81D7-D5CD4E577DEE}" srcOrd="1" destOrd="0" presId="urn:microsoft.com/office/officeart/2005/8/layout/cycle7"/>
    <dgm:cxn modelId="{EE95D155-8A06-DA4F-82C4-F6958D43EE5F}" type="presOf" srcId="{7431F1E9-1C31-104F-9BA4-51DC2492D240}" destId="{C06847D4-84AF-1949-8E4F-83F73B3FD92A}" srcOrd="1" destOrd="0" presId="urn:microsoft.com/office/officeart/2005/8/layout/cycle7"/>
    <dgm:cxn modelId="{134B324B-CBC1-0148-86E2-7D076CE9DE0A}" srcId="{9D56BF18-00A9-D94C-ABB3-4FAABE27631C}" destId="{FAA2F599-E507-4043-A2EB-88D65078F2C8}" srcOrd="1" destOrd="0" parTransId="{98A3A4EA-97A5-8849-8944-2B1FB82786AA}" sibTransId="{5A3FA286-1791-6746-9716-2F9A53548A47}"/>
    <dgm:cxn modelId="{390CF271-58CD-E648-BB21-6C4CC10E36BF}" type="presOf" srcId="{9D56BF18-00A9-D94C-ABB3-4FAABE27631C}" destId="{6D1561B0-A1AE-C844-A64F-EDCD5EE90090}" srcOrd="0" destOrd="0" presId="urn:microsoft.com/office/officeart/2005/8/layout/cycle7"/>
    <dgm:cxn modelId="{0B2348DC-4A48-DF4E-BC2B-0483A9CAD9F2}" type="presOf" srcId="{FAA2F599-E507-4043-A2EB-88D65078F2C8}" destId="{48A25215-B62A-E844-9161-B89209FCA2A9}" srcOrd="0" destOrd="0" presId="urn:microsoft.com/office/officeart/2005/8/layout/cycle7"/>
    <dgm:cxn modelId="{BEDCD224-A6EB-A84C-8033-4EE34DCDB2CA}" type="presParOf" srcId="{6D1561B0-A1AE-C844-A64F-EDCD5EE90090}" destId="{0AEFDF07-5EE8-C047-8765-1F94B65B4556}" srcOrd="0" destOrd="0" presId="urn:microsoft.com/office/officeart/2005/8/layout/cycle7"/>
    <dgm:cxn modelId="{B02220C0-7283-7343-A5CD-EADF193C0DE7}" type="presParOf" srcId="{6D1561B0-A1AE-C844-A64F-EDCD5EE90090}" destId="{5AF96504-C21F-7A4E-82A7-73E215B281B6}" srcOrd="1" destOrd="0" presId="urn:microsoft.com/office/officeart/2005/8/layout/cycle7"/>
    <dgm:cxn modelId="{2A64413F-8330-9D47-AAE0-E0A633ED04DA}" type="presParOf" srcId="{5AF96504-C21F-7A4E-82A7-73E215B281B6}" destId="{43559CB3-690F-5944-A4FE-9700D6CA5F17}" srcOrd="0" destOrd="0" presId="urn:microsoft.com/office/officeart/2005/8/layout/cycle7"/>
    <dgm:cxn modelId="{7951C587-89A1-D642-B34F-45A7DB61B0E6}" type="presParOf" srcId="{6D1561B0-A1AE-C844-A64F-EDCD5EE90090}" destId="{48A25215-B62A-E844-9161-B89209FCA2A9}" srcOrd="2" destOrd="0" presId="urn:microsoft.com/office/officeart/2005/8/layout/cycle7"/>
    <dgm:cxn modelId="{5B369F13-16CB-7844-A229-FCAAB21A18D9}" type="presParOf" srcId="{6D1561B0-A1AE-C844-A64F-EDCD5EE90090}" destId="{30616593-854C-9848-9A2D-FE690165C8D1}" srcOrd="3" destOrd="0" presId="urn:microsoft.com/office/officeart/2005/8/layout/cycle7"/>
    <dgm:cxn modelId="{2D45C509-9D49-3D40-9998-05EBA0A63D18}" type="presParOf" srcId="{30616593-854C-9848-9A2D-FE690165C8D1}" destId="{35454334-DECE-314A-81D7-D5CD4E577DEE}" srcOrd="0" destOrd="0" presId="urn:microsoft.com/office/officeart/2005/8/layout/cycle7"/>
    <dgm:cxn modelId="{FAFF67DD-1282-FD44-8A6B-25CF9268739D}" type="presParOf" srcId="{6D1561B0-A1AE-C844-A64F-EDCD5EE90090}" destId="{32CC7D13-0A14-9841-A658-E8D6017A84A9}" srcOrd="4" destOrd="0" presId="urn:microsoft.com/office/officeart/2005/8/layout/cycle7"/>
    <dgm:cxn modelId="{479D1BF4-2042-5B47-AF17-6CBB3EFA5849}" type="presParOf" srcId="{6D1561B0-A1AE-C844-A64F-EDCD5EE90090}" destId="{C22F55E8-3BF0-904A-B9B4-20F863B1BCAE}" srcOrd="5" destOrd="0" presId="urn:microsoft.com/office/officeart/2005/8/layout/cycle7"/>
    <dgm:cxn modelId="{92E73AC2-D168-F24E-990E-583F394B840E}" type="presParOf" srcId="{C22F55E8-3BF0-904A-B9B4-20F863B1BCAE}" destId="{C06847D4-84AF-1949-8E4F-83F73B3FD92A}"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56BF18-00A9-D94C-ABB3-4FAABE27631C}"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2B27A44B-B4EA-884D-86E7-2D3AAB6E30F5}">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Pain Experience </a:t>
          </a:r>
          <a:endParaRPr lang="en-US" b="1" dirty="0"/>
        </a:p>
      </dgm:t>
    </dgm:pt>
    <dgm:pt modelId="{3632C20C-8E56-D948-94A0-4B66B0B493D5}" type="parTrans" cxnId="{31F42D70-84CB-A34B-A551-33313AF94EC4}">
      <dgm:prSet/>
      <dgm:spPr/>
      <dgm:t>
        <a:bodyPr/>
        <a:lstStyle/>
        <a:p>
          <a:endParaRPr lang="en-US"/>
        </a:p>
      </dgm:t>
    </dgm:pt>
    <dgm:pt modelId="{C873F7F7-9A56-2043-AB50-D3C61420180F}" type="sibTrans" cxnId="{31F42D70-84CB-A34B-A551-33313AF94EC4}">
      <dgm:prSet>
        <dgm:style>
          <a:lnRef idx="1">
            <a:schemeClr val="accent1"/>
          </a:lnRef>
          <a:fillRef idx="3">
            <a:schemeClr val="accent1"/>
          </a:fillRef>
          <a:effectRef idx="2">
            <a:schemeClr val="accent1"/>
          </a:effectRef>
          <a:fontRef idx="minor">
            <a:schemeClr val="lt1"/>
          </a:fontRef>
        </dgm:style>
      </dgm:prSet>
      <dgm:spPr/>
      <dgm:t>
        <a:bodyPr/>
        <a:lstStyle/>
        <a:p>
          <a:endParaRPr lang="en-US"/>
        </a:p>
      </dgm:t>
    </dgm:pt>
    <dgm:pt modelId="{FAA2F599-E507-4043-A2EB-88D65078F2C8}">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Reward Responses</a:t>
          </a:r>
          <a:endParaRPr lang="en-US" b="1" dirty="0"/>
        </a:p>
      </dgm:t>
    </dgm:pt>
    <dgm:pt modelId="{98A3A4EA-97A5-8849-8944-2B1FB82786AA}" type="parTrans" cxnId="{134B324B-CBC1-0148-86E2-7D076CE9DE0A}">
      <dgm:prSet/>
      <dgm:spPr/>
      <dgm:t>
        <a:bodyPr/>
        <a:lstStyle/>
        <a:p>
          <a:endParaRPr lang="en-US"/>
        </a:p>
      </dgm:t>
    </dgm:pt>
    <dgm:pt modelId="{5A3FA286-1791-6746-9716-2F9A53548A47}" type="sibTrans" cxnId="{134B324B-CBC1-0148-86E2-7D076CE9DE0A}">
      <dgm:prSet>
        <dgm:style>
          <a:lnRef idx="1">
            <a:schemeClr val="accent1"/>
          </a:lnRef>
          <a:fillRef idx="3">
            <a:schemeClr val="accent1"/>
          </a:fillRef>
          <a:effectRef idx="2">
            <a:schemeClr val="accent1"/>
          </a:effectRef>
          <a:fontRef idx="minor">
            <a:schemeClr val="lt1"/>
          </a:fontRef>
        </dgm:style>
      </dgm:prSet>
      <dgm:spPr/>
      <dgm:t>
        <a:bodyPr/>
        <a:lstStyle/>
        <a:p>
          <a:endParaRPr lang="en-US" dirty="0"/>
        </a:p>
      </dgm:t>
    </dgm:pt>
    <dgm:pt modelId="{2C98172E-39C3-684B-A67D-B11E45A1ABEE}">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Trauma </a:t>
          </a:r>
          <a:endParaRPr lang="en-US" b="1" dirty="0"/>
        </a:p>
      </dgm:t>
    </dgm:pt>
    <dgm:pt modelId="{85E62C10-7C0B-8B4D-BCD1-7020A49A767E}" type="parTrans" cxnId="{90197E5D-D0C4-0C42-90C7-42A1C1B48A50}">
      <dgm:prSet/>
      <dgm:spPr/>
      <dgm:t>
        <a:bodyPr/>
        <a:lstStyle/>
        <a:p>
          <a:endParaRPr lang="en-US"/>
        </a:p>
      </dgm:t>
    </dgm:pt>
    <dgm:pt modelId="{7431F1E9-1C31-104F-9BA4-51DC2492D240}" type="sibTrans" cxnId="{90197E5D-D0C4-0C42-90C7-42A1C1B48A50}">
      <dgm:prSet>
        <dgm:style>
          <a:lnRef idx="1">
            <a:schemeClr val="accent1"/>
          </a:lnRef>
          <a:fillRef idx="3">
            <a:schemeClr val="accent1"/>
          </a:fillRef>
          <a:effectRef idx="2">
            <a:schemeClr val="accent1"/>
          </a:effectRef>
          <a:fontRef idx="minor">
            <a:schemeClr val="lt1"/>
          </a:fontRef>
        </dgm:style>
      </dgm:prSet>
      <dgm:spPr/>
      <dgm:t>
        <a:bodyPr/>
        <a:lstStyle/>
        <a:p>
          <a:endParaRPr lang="en-US" dirty="0"/>
        </a:p>
      </dgm:t>
    </dgm:pt>
    <dgm:pt modelId="{6D1561B0-A1AE-C844-A64F-EDCD5EE90090}" type="pres">
      <dgm:prSet presAssocID="{9D56BF18-00A9-D94C-ABB3-4FAABE27631C}" presName="Name0" presStyleCnt="0">
        <dgm:presLayoutVars>
          <dgm:dir/>
          <dgm:resizeHandles val="exact"/>
        </dgm:presLayoutVars>
      </dgm:prSet>
      <dgm:spPr/>
      <dgm:t>
        <a:bodyPr/>
        <a:lstStyle/>
        <a:p>
          <a:endParaRPr lang="en-US"/>
        </a:p>
      </dgm:t>
    </dgm:pt>
    <dgm:pt modelId="{0AEFDF07-5EE8-C047-8765-1F94B65B4556}" type="pres">
      <dgm:prSet presAssocID="{2B27A44B-B4EA-884D-86E7-2D3AAB6E30F5}" presName="node" presStyleLbl="node1" presStyleIdx="0" presStyleCnt="3">
        <dgm:presLayoutVars>
          <dgm:bulletEnabled val="1"/>
        </dgm:presLayoutVars>
      </dgm:prSet>
      <dgm:spPr/>
      <dgm:t>
        <a:bodyPr/>
        <a:lstStyle/>
        <a:p>
          <a:endParaRPr lang="en-US"/>
        </a:p>
      </dgm:t>
    </dgm:pt>
    <dgm:pt modelId="{5AF96504-C21F-7A4E-82A7-73E215B281B6}" type="pres">
      <dgm:prSet presAssocID="{C873F7F7-9A56-2043-AB50-D3C61420180F}" presName="sibTrans" presStyleLbl="sibTrans2D1" presStyleIdx="0" presStyleCnt="3"/>
      <dgm:spPr/>
      <dgm:t>
        <a:bodyPr/>
        <a:lstStyle/>
        <a:p>
          <a:endParaRPr lang="en-US"/>
        </a:p>
      </dgm:t>
    </dgm:pt>
    <dgm:pt modelId="{43559CB3-690F-5944-A4FE-9700D6CA5F17}" type="pres">
      <dgm:prSet presAssocID="{C873F7F7-9A56-2043-AB50-D3C61420180F}" presName="connectorText" presStyleLbl="sibTrans2D1" presStyleIdx="0" presStyleCnt="3"/>
      <dgm:spPr/>
      <dgm:t>
        <a:bodyPr/>
        <a:lstStyle/>
        <a:p>
          <a:endParaRPr lang="en-US"/>
        </a:p>
      </dgm:t>
    </dgm:pt>
    <dgm:pt modelId="{48A25215-B62A-E844-9161-B89209FCA2A9}" type="pres">
      <dgm:prSet presAssocID="{FAA2F599-E507-4043-A2EB-88D65078F2C8}" presName="node" presStyleLbl="node1" presStyleIdx="1" presStyleCnt="3">
        <dgm:presLayoutVars>
          <dgm:bulletEnabled val="1"/>
        </dgm:presLayoutVars>
      </dgm:prSet>
      <dgm:spPr/>
      <dgm:t>
        <a:bodyPr/>
        <a:lstStyle/>
        <a:p>
          <a:endParaRPr lang="en-US"/>
        </a:p>
      </dgm:t>
    </dgm:pt>
    <dgm:pt modelId="{30616593-854C-9848-9A2D-FE690165C8D1}" type="pres">
      <dgm:prSet presAssocID="{5A3FA286-1791-6746-9716-2F9A53548A47}" presName="sibTrans" presStyleLbl="sibTrans2D1" presStyleIdx="1" presStyleCnt="3"/>
      <dgm:spPr/>
      <dgm:t>
        <a:bodyPr/>
        <a:lstStyle/>
        <a:p>
          <a:endParaRPr lang="en-US"/>
        </a:p>
      </dgm:t>
    </dgm:pt>
    <dgm:pt modelId="{35454334-DECE-314A-81D7-D5CD4E577DEE}" type="pres">
      <dgm:prSet presAssocID="{5A3FA286-1791-6746-9716-2F9A53548A47}" presName="connectorText" presStyleLbl="sibTrans2D1" presStyleIdx="1" presStyleCnt="3"/>
      <dgm:spPr/>
      <dgm:t>
        <a:bodyPr/>
        <a:lstStyle/>
        <a:p>
          <a:endParaRPr lang="en-US"/>
        </a:p>
      </dgm:t>
    </dgm:pt>
    <dgm:pt modelId="{32CC7D13-0A14-9841-A658-E8D6017A84A9}" type="pres">
      <dgm:prSet presAssocID="{2C98172E-39C3-684B-A67D-B11E45A1ABEE}" presName="node" presStyleLbl="node1" presStyleIdx="2" presStyleCnt="3">
        <dgm:presLayoutVars>
          <dgm:bulletEnabled val="1"/>
        </dgm:presLayoutVars>
      </dgm:prSet>
      <dgm:spPr/>
      <dgm:t>
        <a:bodyPr/>
        <a:lstStyle/>
        <a:p>
          <a:endParaRPr lang="en-US"/>
        </a:p>
      </dgm:t>
    </dgm:pt>
    <dgm:pt modelId="{C22F55E8-3BF0-904A-B9B4-20F863B1BCAE}" type="pres">
      <dgm:prSet presAssocID="{7431F1E9-1C31-104F-9BA4-51DC2492D240}" presName="sibTrans" presStyleLbl="sibTrans2D1" presStyleIdx="2" presStyleCnt="3"/>
      <dgm:spPr/>
      <dgm:t>
        <a:bodyPr/>
        <a:lstStyle/>
        <a:p>
          <a:endParaRPr lang="en-US"/>
        </a:p>
      </dgm:t>
    </dgm:pt>
    <dgm:pt modelId="{C06847D4-84AF-1949-8E4F-83F73B3FD92A}" type="pres">
      <dgm:prSet presAssocID="{7431F1E9-1C31-104F-9BA4-51DC2492D240}" presName="connectorText" presStyleLbl="sibTrans2D1" presStyleIdx="2" presStyleCnt="3"/>
      <dgm:spPr/>
      <dgm:t>
        <a:bodyPr/>
        <a:lstStyle/>
        <a:p>
          <a:endParaRPr lang="en-US"/>
        </a:p>
      </dgm:t>
    </dgm:pt>
  </dgm:ptLst>
  <dgm:cxnLst>
    <dgm:cxn modelId="{2D90B970-00F9-6344-B93B-7E0CFD77ACA0}" type="presOf" srcId="{9D56BF18-00A9-D94C-ABB3-4FAABE27631C}" destId="{6D1561B0-A1AE-C844-A64F-EDCD5EE90090}" srcOrd="0" destOrd="0" presId="urn:microsoft.com/office/officeart/2005/8/layout/cycle7"/>
    <dgm:cxn modelId="{DC21B009-774C-5A47-83E0-BD9A5CD1F2CB}" type="presOf" srcId="{FAA2F599-E507-4043-A2EB-88D65078F2C8}" destId="{48A25215-B62A-E844-9161-B89209FCA2A9}" srcOrd="0" destOrd="0" presId="urn:microsoft.com/office/officeart/2005/8/layout/cycle7"/>
    <dgm:cxn modelId="{31F42D70-84CB-A34B-A551-33313AF94EC4}" srcId="{9D56BF18-00A9-D94C-ABB3-4FAABE27631C}" destId="{2B27A44B-B4EA-884D-86E7-2D3AAB6E30F5}" srcOrd="0" destOrd="0" parTransId="{3632C20C-8E56-D948-94A0-4B66B0B493D5}" sibTransId="{C873F7F7-9A56-2043-AB50-D3C61420180F}"/>
    <dgm:cxn modelId="{90197E5D-D0C4-0C42-90C7-42A1C1B48A50}" srcId="{9D56BF18-00A9-D94C-ABB3-4FAABE27631C}" destId="{2C98172E-39C3-684B-A67D-B11E45A1ABEE}" srcOrd="2" destOrd="0" parTransId="{85E62C10-7C0B-8B4D-BCD1-7020A49A767E}" sibTransId="{7431F1E9-1C31-104F-9BA4-51DC2492D240}"/>
    <dgm:cxn modelId="{F7E161A7-FC25-9F4B-AB59-F2B30C3493B3}" type="presOf" srcId="{C873F7F7-9A56-2043-AB50-D3C61420180F}" destId="{43559CB3-690F-5944-A4FE-9700D6CA5F17}" srcOrd="1" destOrd="0" presId="urn:microsoft.com/office/officeart/2005/8/layout/cycle7"/>
    <dgm:cxn modelId="{F8561249-8AB8-0748-9FB4-8125143D299C}" type="presOf" srcId="{2C98172E-39C3-684B-A67D-B11E45A1ABEE}" destId="{32CC7D13-0A14-9841-A658-E8D6017A84A9}" srcOrd="0" destOrd="0" presId="urn:microsoft.com/office/officeart/2005/8/layout/cycle7"/>
    <dgm:cxn modelId="{134B324B-CBC1-0148-86E2-7D076CE9DE0A}" srcId="{9D56BF18-00A9-D94C-ABB3-4FAABE27631C}" destId="{FAA2F599-E507-4043-A2EB-88D65078F2C8}" srcOrd="1" destOrd="0" parTransId="{98A3A4EA-97A5-8849-8944-2B1FB82786AA}" sibTransId="{5A3FA286-1791-6746-9716-2F9A53548A47}"/>
    <dgm:cxn modelId="{61859488-6554-9746-A34D-D5BAF61D406E}" type="presOf" srcId="{5A3FA286-1791-6746-9716-2F9A53548A47}" destId="{30616593-854C-9848-9A2D-FE690165C8D1}" srcOrd="0" destOrd="0" presId="urn:microsoft.com/office/officeart/2005/8/layout/cycle7"/>
    <dgm:cxn modelId="{1F00C732-8CB4-A845-A47C-847B4F98E3D1}" type="presOf" srcId="{5A3FA286-1791-6746-9716-2F9A53548A47}" destId="{35454334-DECE-314A-81D7-D5CD4E577DEE}" srcOrd="1" destOrd="0" presId="urn:microsoft.com/office/officeart/2005/8/layout/cycle7"/>
    <dgm:cxn modelId="{4D891713-B333-D54E-8A1D-1602CD6729CE}" type="presOf" srcId="{2B27A44B-B4EA-884D-86E7-2D3AAB6E30F5}" destId="{0AEFDF07-5EE8-C047-8765-1F94B65B4556}" srcOrd="0" destOrd="0" presId="urn:microsoft.com/office/officeart/2005/8/layout/cycle7"/>
    <dgm:cxn modelId="{42C360A9-88CC-6A43-BF12-C22B0BB283D4}" type="presOf" srcId="{7431F1E9-1C31-104F-9BA4-51DC2492D240}" destId="{C06847D4-84AF-1949-8E4F-83F73B3FD92A}" srcOrd="1" destOrd="0" presId="urn:microsoft.com/office/officeart/2005/8/layout/cycle7"/>
    <dgm:cxn modelId="{78F9B0E4-4758-FA4B-B77C-69C2E0846F5F}" type="presOf" srcId="{C873F7F7-9A56-2043-AB50-D3C61420180F}" destId="{5AF96504-C21F-7A4E-82A7-73E215B281B6}" srcOrd="0" destOrd="0" presId="urn:microsoft.com/office/officeart/2005/8/layout/cycle7"/>
    <dgm:cxn modelId="{E8D8C824-5002-2D4A-B767-CC40FAF80113}" type="presOf" srcId="{7431F1E9-1C31-104F-9BA4-51DC2492D240}" destId="{C22F55E8-3BF0-904A-B9B4-20F863B1BCAE}" srcOrd="0" destOrd="0" presId="urn:microsoft.com/office/officeart/2005/8/layout/cycle7"/>
    <dgm:cxn modelId="{C6C90237-186B-C548-A3E8-6AFFF223CF9B}" type="presParOf" srcId="{6D1561B0-A1AE-C844-A64F-EDCD5EE90090}" destId="{0AEFDF07-5EE8-C047-8765-1F94B65B4556}" srcOrd="0" destOrd="0" presId="urn:microsoft.com/office/officeart/2005/8/layout/cycle7"/>
    <dgm:cxn modelId="{D07EA76F-1450-5E48-B155-EC6EC935B727}" type="presParOf" srcId="{6D1561B0-A1AE-C844-A64F-EDCD5EE90090}" destId="{5AF96504-C21F-7A4E-82A7-73E215B281B6}" srcOrd="1" destOrd="0" presId="urn:microsoft.com/office/officeart/2005/8/layout/cycle7"/>
    <dgm:cxn modelId="{C5DEE4AD-111C-B04D-89C9-44EB190AED18}" type="presParOf" srcId="{5AF96504-C21F-7A4E-82A7-73E215B281B6}" destId="{43559CB3-690F-5944-A4FE-9700D6CA5F17}" srcOrd="0" destOrd="0" presId="urn:microsoft.com/office/officeart/2005/8/layout/cycle7"/>
    <dgm:cxn modelId="{BB9E04FE-24C2-F341-8801-CDF037D285B5}" type="presParOf" srcId="{6D1561B0-A1AE-C844-A64F-EDCD5EE90090}" destId="{48A25215-B62A-E844-9161-B89209FCA2A9}" srcOrd="2" destOrd="0" presId="urn:microsoft.com/office/officeart/2005/8/layout/cycle7"/>
    <dgm:cxn modelId="{98027DB7-0368-8841-BE96-11DAA04620C6}" type="presParOf" srcId="{6D1561B0-A1AE-C844-A64F-EDCD5EE90090}" destId="{30616593-854C-9848-9A2D-FE690165C8D1}" srcOrd="3" destOrd="0" presId="urn:microsoft.com/office/officeart/2005/8/layout/cycle7"/>
    <dgm:cxn modelId="{BFFEC714-FFA1-0745-B350-D0878B4F3BAC}" type="presParOf" srcId="{30616593-854C-9848-9A2D-FE690165C8D1}" destId="{35454334-DECE-314A-81D7-D5CD4E577DEE}" srcOrd="0" destOrd="0" presId="urn:microsoft.com/office/officeart/2005/8/layout/cycle7"/>
    <dgm:cxn modelId="{4CC7FF06-5C02-C447-9211-200A27C75785}" type="presParOf" srcId="{6D1561B0-A1AE-C844-A64F-EDCD5EE90090}" destId="{32CC7D13-0A14-9841-A658-E8D6017A84A9}" srcOrd="4" destOrd="0" presId="urn:microsoft.com/office/officeart/2005/8/layout/cycle7"/>
    <dgm:cxn modelId="{C7E5E0ED-E04D-D14C-BFF2-736F1E95C102}" type="presParOf" srcId="{6D1561B0-A1AE-C844-A64F-EDCD5EE90090}" destId="{C22F55E8-3BF0-904A-B9B4-20F863B1BCAE}" srcOrd="5" destOrd="0" presId="urn:microsoft.com/office/officeart/2005/8/layout/cycle7"/>
    <dgm:cxn modelId="{245E8328-21D4-1845-8BD1-559695DC1EEC}" type="presParOf" srcId="{C22F55E8-3BF0-904A-B9B4-20F863B1BCAE}" destId="{C06847D4-84AF-1949-8E4F-83F73B3FD92A}" srcOrd="0" destOrd="0" presId="urn:microsoft.com/office/officeart/2005/8/layout/cycle7"/>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3B30D7-2401-2547-9A22-D39763F9181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6850D19E-9260-654E-8CD4-412DE7A2FCC7}">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800" b="1" dirty="0"/>
            <a:t>Trauma</a:t>
          </a:r>
        </a:p>
      </dgm:t>
    </dgm:pt>
    <dgm:pt modelId="{4F9918E9-EC38-374F-861D-559B3B831B9D}" type="parTrans" cxnId="{564B7042-B09E-954B-B10E-8D162C1504CB}">
      <dgm:prSet/>
      <dgm:spPr/>
      <dgm:t>
        <a:bodyPr/>
        <a:lstStyle/>
        <a:p>
          <a:endParaRPr lang="en-US"/>
        </a:p>
      </dgm:t>
    </dgm:pt>
    <dgm:pt modelId="{E26FFD90-3EC6-CD46-91B8-CE3E64513001}" type="sibTrans" cxnId="{564B7042-B09E-954B-B10E-8D162C1504CB}">
      <dgm:prSet/>
      <dgm:spPr/>
      <dgm:t>
        <a:bodyPr/>
        <a:lstStyle/>
        <a:p>
          <a:endParaRPr lang="en-US"/>
        </a:p>
      </dgm:t>
    </dgm:pt>
    <dgm:pt modelId="{B62AC756-2945-5F4A-9DA3-85D6E92949C0}">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600" b="1" dirty="0" smtClean="0"/>
            <a:t>Stress Related Problems</a:t>
          </a:r>
          <a:endParaRPr lang="en-US" sz="1600" b="1" dirty="0"/>
        </a:p>
      </dgm:t>
    </dgm:pt>
    <dgm:pt modelId="{A6F9AD8C-F5C1-C349-A097-0F96B0FE7D5A}" type="parTrans" cxnId="{7E092CB6-D801-DE4D-AF87-7D29050120C5}">
      <dgm:prSet/>
      <dgm:spPr/>
      <dgm:t>
        <a:bodyPr/>
        <a:lstStyle/>
        <a:p>
          <a:endParaRPr lang="en-US" dirty="0"/>
        </a:p>
      </dgm:t>
    </dgm:pt>
    <dgm:pt modelId="{985F16B0-22B1-E14F-ACCA-E245D6C2763C}" type="sibTrans" cxnId="{7E092CB6-D801-DE4D-AF87-7D29050120C5}">
      <dgm:prSet/>
      <dgm:spPr/>
      <dgm:t>
        <a:bodyPr/>
        <a:lstStyle/>
        <a:p>
          <a:endParaRPr lang="en-US"/>
        </a:p>
      </dgm:t>
    </dgm:pt>
    <dgm:pt modelId="{1443A12C-61CF-7C48-BCA9-8803D0319895}">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Post Traumatic Stress Disorder</a:t>
          </a:r>
          <a:endParaRPr lang="en-US" b="1" dirty="0"/>
        </a:p>
      </dgm:t>
    </dgm:pt>
    <dgm:pt modelId="{84172802-D38E-BC45-B6B5-199427731AD6}" type="parTrans" cxnId="{8DAAD154-8817-5741-BDAA-019216DF4057}">
      <dgm:prSet/>
      <dgm:spPr/>
      <dgm:t>
        <a:bodyPr/>
        <a:lstStyle/>
        <a:p>
          <a:endParaRPr lang="en-US" dirty="0"/>
        </a:p>
      </dgm:t>
    </dgm:pt>
    <dgm:pt modelId="{B1CA643F-E000-594C-A85E-54D929B4CEA9}" type="sibTrans" cxnId="{8DAAD154-8817-5741-BDAA-019216DF4057}">
      <dgm:prSet/>
      <dgm:spPr/>
      <dgm:t>
        <a:bodyPr/>
        <a:lstStyle/>
        <a:p>
          <a:endParaRPr lang="en-US"/>
        </a:p>
      </dgm:t>
    </dgm:pt>
    <dgm:pt modelId="{94D2F02A-D8F2-AC45-88E0-B1ADE7F70A84}">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600" b="1" dirty="0" smtClean="0"/>
            <a:t>Depression</a:t>
          </a:r>
          <a:endParaRPr lang="en-US" sz="1600" b="1" dirty="0"/>
        </a:p>
      </dgm:t>
    </dgm:pt>
    <dgm:pt modelId="{47A953EA-1CFC-DB4C-88D5-7834111DE2DA}" type="parTrans" cxnId="{B6C910ED-0242-774A-8827-4C4295BC02B2}">
      <dgm:prSet/>
      <dgm:spPr/>
      <dgm:t>
        <a:bodyPr/>
        <a:lstStyle/>
        <a:p>
          <a:endParaRPr lang="en-US" dirty="0"/>
        </a:p>
      </dgm:t>
    </dgm:pt>
    <dgm:pt modelId="{60B8FEC0-1E20-B247-84DA-DC708B283069}" type="sibTrans" cxnId="{B6C910ED-0242-774A-8827-4C4295BC02B2}">
      <dgm:prSet/>
      <dgm:spPr/>
      <dgm:t>
        <a:bodyPr/>
        <a:lstStyle/>
        <a:p>
          <a:endParaRPr lang="en-US"/>
        </a:p>
      </dgm:t>
    </dgm:pt>
    <dgm:pt modelId="{9E9B7463-7BD6-5C41-9D66-79F26429CBDC}">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600" b="1" dirty="0" smtClean="0"/>
            <a:t>Anxiety</a:t>
          </a:r>
          <a:endParaRPr lang="en-US" sz="1600" b="1" dirty="0"/>
        </a:p>
      </dgm:t>
    </dgm:pt>
    <dgm:pt modelId="{AB213C78-E961-7B41-8EFC-D93981F2F799}" type="parTrans" cxnId="{607EE29D-0A13-3D4F-9F0C-2024214A9380}">
      <dgm:prSet/>
      <dgm:spPr/>
      <dgm:t>
        <a:bodyPr/>
        <a:lstStyle/>
        <a:p>
          <a:endParaRPr lang="en-US"/>
        </a:p>
      </dgm:t>
    </dgm:pt>
    <dgm:pt modelId="{F34388A0-8C06-9E42-BBD3-0703705F0593}" type="sibTrans" cxnId="{607EE29D-0A13-3D4F-9F0C-2024214A9380}">
      <dgm:prSet/>
      <dgm:spPr/>
      <dgm:t>
        <a:bodyPr/>
        <a:lstStyle/>
        <a:p>
          <a:endParaRPr lang="en-US"/>
        </a:p>
      </dgm:t>
    </dgm:pt>
    <dgm:pt modelId="{C1B58DCF-60F5-0346-BD09-28C2364050DA}">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600" b="1" dirty="0" smtClean="0"/>
            <a:t>Alcohol Addiction and Substance Use Disorder</a:t>
          </a:r>
          <a:endParaRPr lang="en-US" sz="1600" b="1" dirty="0"/>
        </a:p>
      </dgm:t>
    </dgm:pt>
    <dgm:pt modelId="{F1A346D4-AD08-1F40-935F-E9D50EDB0594}" type="parTrans" cxnId="{57B67CAA-FB56-E844-A585-EC592000445F}">
      <dgm:prSet/>
      <dgm:spPr/>
      <dgm:t>
        <a:bodyPr/>
        <a:lstStyle/>
        <a:p>
          <a:endParaRPr lang="en-US"/>
        </a:p>
      </dgm:t>
    </dgm:pt>
    <dgm:pt modelId="{8183B343-F811-D648-8118-BE6148BC4C81}" type="sibTrans" cxnId="{57B67CAA-FB56-E844-A585-EC592000445F}">
      <dgm:prSet/>
      <dgm:spPr/>
      <dgm:t>
        <a:bodyPr/>
        <a:lstStyle/>
        <a:p>
          <a:endParaRPr lang="en-US"/>
        </a:p>
      </dgm:t>
    </dgm:pt>
    <dgm:pt modelId="{B0436C48-D045-6B43-A43C-AEF130E99FCD}">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600" b="1" dirty="0" smtClean="0"/>
            <a:t>Pain</a:t>
          </a:r>
          <a:endParaRPr lang="en-US" sz="1600" b="1" dirty="0"/>
        </a:p>
      </dgm:t>
    </dgm:pt>
    <dgm:pt modelId="{F533F743-7978-D344-8212-9AB73B080BEB}" type="parTrans" cxnId="{92161EB8-15DC-2D41-B667-126703080DA2}">
      <dgm:prSet/>
      <dgm:spPr/>
      <dgm:t>
        <a:bodyPr/>
        <a:lstStyle/>
        <a:p>
          <a:endParaRPr lang="en-US"/>
        </a:p>
      </dgm:t>
    </dgm:pt>
    <dgm:pt modelId="{DBA601E1-4723-D74B-91CB-22E264C18834}" type="sibTrans" cxnId="{92161EB8-15DC-2D41-B667-126703080DA2}">
      <dgm:prSet/>
      <dgm:spPr/>
      <dgm:t>
        <a:bodyPr/>
        <a:lstStyle/>
        <a:p>
          <a:endParaRPr lang="en-US"/>
        </a:p>
      </dgm:t>
    </dgm:pt>
    <dgm:pt modelId="{1EC96DC3-858F-A946-833E-53165B8A54C9}">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Cognitive Biases</a:t>
          </a:r>
          <a:endParaRPr lang="en-US" b="1" dirty="0"/>
        </a:p>
      </dgm:t>
    </dgm:pt>
    <dgm:pt modelId="{0E83AF71-4E2C-8440-8F9E-3AD80641D2DF}" type="parTrans" cxnId="{ED7382FF-B208-AA45-A753-B4F9184F23D1}">
      <dgm:prSet/>
      <dgm:spPr/>
      <dgm:t>
        <a:bodyPr/>
        <a:lstStyle/>
        <a:p>
          <a:endParaRPr lang="en-US"/>
        </a:p>
      </dgm:t>
    </dgm:pt>
    <dgm:pt modelId="{FE2ED295-004C-0E49-9F9F-B4E4D6451B35}" type="sibTrans" cxnId="{ED7382FF-B208-AA45-A753-B4F9184F23D1}">
      <dgm:prSet/>
      <dgm:spPr/>
      <dgm:t>
        <a:bodyPr/>
        <a:lstStyle/>
        <a:p>
          <a:endParaRPr lang="en-US"/>
        </a:p>
      </dgm:t>
    </dgm:pt>
    <dgm:pt modelId="{C668D27A-4AFA-5849-9D0F-AA46AD6F6DAA}" type="pres">
      <dgm:prSet presAssocID="{6E3B30D7-2401-2547-9A22-D39763F91818}" presName="diagram" presStyleCnt="0">
        <dgm:presLayoutVars>
          <dgm:chPref val="1"/>
          <dgm:dir/>
          <dgm:animOne val="branch"/>
          <dgm:animLvl val="lvl"/>
          <dgm:resizeHandles val="exact"/>
        </dgm:presLayoutVars>
      </dgm:prSet>
      <dgm:spPr/>
      <dgm:t>
        <a:bodyPr/>
        <a:lstStyle/>
        <a:p>
          <a:endParaRPr lang="en-US"/>
        </a:p>
      </dgm:t>
    </dgm:pt>
    <dgm:pt modelId="{E78FF439-3982-354A-B8CC-5E81440F6096}" type="pres">
      <dgm:prSet presAssocID="{6850D19E-9260-654E-8CD4-412DE7A2FCC7}" presName="root1" presStyleCnt="0"/>
      <dgm:spPr/>
    </dgm:pt>
    <dgm:pt modelId="{355F7E83-E196-D147-9EF3-CC0D6CB0B497}" type="pres">
      <dgm:prSet presAssocID="{6850D19E-9260-654E-8CD4-412DE7A2FCC7}" presName="LevelOneTextNode" presStyleLbl="node0" presStyleIdx="0" presStyleCnt="2" custLinFactX="-32096" custLinFactY="149" custLinFactNeighborX="-100000" custLinFactNeighborY="100000">
        <dgm:presLayoutVars>
          <dgm:chPref val="3"/>
        </dgm:presLayoutVars>
      </dgm:prSet>
      <dgm:spPr/>
      <dgm:t>
        <a:bodyPr/>
        <a:lstStyle/>
        <a:p>
          <a:endParaRPr lang="en-US"/>
        </a:p>
      </dgm:t>
    </dgm:pt>
    <dgm:pt modelId="{C79A3E7E-19E3-7441-9E73-8C9107F75869}" type="pres">
      <dgm:prSet presAssocID="{6850D19E-9260-654E-8CD4-412DE7A2FCC7}" presName="level2hierChild" presStyleCnt="0"/>
      <dgm:spPr/>
    </dgm:pt>
    <dgm:pt modelId="{15C3E4C3-C13E-C447-9627-723395C09902}" type="pres">
      <dgm:prSet presAssocID="{B62AC756-2945-5F4A-9DA3-85D6E92949C0}" presName="root1" presStyleCnt="0"/>
      <dgm:spPr/>
    </dgm:pt>
    <dgm:pt modelId="{D677C4BB-EA38-CE4E-B3B3-AD8EC5B19ED8}" type="pres">
      <dgm:prSet presAssocID="{B62AC756-2945-5F4A-9DA3-85D6E92949C0}" presName="LevelOneTextNode" presStyleLbl="node0" presStyleIdx="1" presStyleCnt="2" custLinFactNeighborX="-3147" custLinFactNeighborY="-18804">
        <dgm:presLayoutVars>
          <dgm:chPref val="3"/>
        </dgm:presLayoutVars>
      </dgm:prSet>
      <dgm:spPr/>
      <dgm:t>
        <a:bodyPr/>
        <a:lstStyle/>
        <a:p>
          <a:endParaRPr lang="en-US"/>
        </a:p>
      </dgm:t>
    </dgm:pt>
    <dgm:pt modelId="{455775EA-6C78-AB4D-974E-9A5AD16E83F6}" type="pres">
      <dgm:prSet presAssocID="{B62AC756-2945-5F4A-9DA3-85D6E92949C0}" presName="level2hierChild" presStyleCnt="0"/>
      <dgm:spPr/>
    </dgm:pt>
    <dgm:pt modelId="{61D6A0DE-5349-9546-9DAF-698A638BBC40}" type="pres">
      <dgm:prSet presAssocID="{84172802-D38E-BC45-B6B5-199427731AD6}" presName="conn2-1" presStyleLbl="parChTrans1D2" presStyleIdx="0" presStyleCnt="6"/>
      <dgm:spPr/>
      <dgm:t>
        <a:bodyPr/>
        <a:lstStyle/>
        <a:p>
          <a:endParaRPr lang="en-US"/>
        </a:p>
      </dgm:t>
    </dgm:pt>
    <dgm:pt modelId="{7285D46F-D41D-D44C-AAE5-21ED942CE046}" type="pres">
      <dgm:prSet presAssocID="{84172802-D38E-BC45-B6B5-199427731AD6}" presName="connTx" presStyleLbl="parChTrans1D2" presStyleIdx="0" presStyleCnt="6"/>
      <dgm:spPr/>
      <dgm:t>
        <a:bodyPr/>
        <a:lstStyle/>
        <a:p>
          <a:endParaRPr lang="en-US"/>
        </a:p>
      </dgm:t>
    </dgm:pt>
    <dgm:pt modelId="{9A1D7B38-DE9F-FF46-A1BE-00984D0B8ADB}" type="pres">
      <dgm:prSet presAssocID="{1443A12C-61CF-7C48-BCA9-8803D0319895}" presName="root2" presStyleCnt="0"/>
      <dgm:spPr/>
    </dgm:pt>
    <dgm:pt modelId="{8C48809A-3C7C-D44B-BC29-33FAA87BB392}" type="pres">
      <dgm:prSet presAssocID="{1443A12C-61CF-7C48-BCA9-8803D0319895}" presName="LevelTwoTextNode" presStyleLbl="node2" presStyleIdx="0" presStyleCnt="6">
        <dgm:presLayoutVars>
          <dgm:chPref val="3"/>
        </dgm:presLayoutVars>
      </dgm:prSet>
      <dgm:spPr/>
      <dgm:t>
        <a:bodyPr/>
        <a:lstStyle/>
        <a:p>
          <a:endParaRPr lang="en-US"/>
        </a:p>
      </dgm:t>
    </dgm:pt>
    <dgm:pt modelId="{B3485F75-9880-264D-8FEC-7C14712FA615}" type="pres">
      <dgm:prSet presAssocID="{1443A12C-61CF-7C48-BCA9-8803D0319895}" presName="level3hierChild" presStyleCnt="0"/>
      <dgm:spPr/>
    </dgm:pt>
    <dgm:pt modelId="{382C7BBB-9497-E842-B761-B2A076A3108C}" type="pres">
      <dgm:prSet presAssocID="{47A953EA-1CFC-DB4C-88D5-7834111DE2DA}" presName="conn2-1" presStyleLbl="parChTrans1D2" presStyleIdx="1" presStyleCnt="6"/>
      <dgm:spPr/>
      <dgm:t>
        <a:bodyPr/>
        <a:lstStyle/>
        <a:p>
          <a:endParaRPr lang="en-US"/>
        </a:p>
      </dgm:t>
    </dgm:pt>
    <dgm:pt modelId="{52036C30-8025-6242-84BC-214AF0081B89}" type="pres">
      <dgm:prSet presAssocID="{47A953EA-1CFC-DB4C-88D5-7834111DE2DA}" presName="connTx" presStyleLbl="parChTrans1D2" presStyleIdx="1" presStyleCnt="6"/>
      <dgm:spPr/>
      <dgm:t>
        <a:bodyPr/>
        <a:lstStyle/>
        <a:p>
          <a:endParaRPr lang="en-US"/>
        </a:p>
      </dgm:t>
    </dgm:pt>
    <dgm:pt modelId="{D248A442-AE7F-464E-B034-A16D3B0DA742}" type="pres">
      <dgm:prSet presAssocID="{94D2F02A-D8F2-AC45-88E0-B1ADE7F70A84}" presName="root2" presStyleCnt="0"/>
      <dgm:spPr/>
    </dgm:pt>
    <dgm:pt modelId="{FA4E7D87-5192-434E-9B0A-F0674A224FF8}" type="pres">
      <dgm:prSet presAssocID="{94D2F02A-D8F2-AC45-88E0-B1ADE7F70A84}" presName="LevelTwoTextNode" presStyleLbl="node2" presStyleIdx="1" presStyleCnt="6">
        <dgm:presLayoutVars>
          <dgm:chPref val="3"/>
        </dgm:presLayoutVars>
      </dgm:prSet>
      <dgm:spPr/>
      <dgm:t>
        <a:bodyPr/>
        <a:lstStyle/>
        <a:p>
          <a:endParaRPr lang="en-US"/>
        </a:p>
      </dgm:t>
    </dgm:pt>
    <dgm:pt modelId="{6584D7C4-4C20-4147-846B-2C2727889BB7}" type="pres">
      <dgm:prSet presAssocID="{94D2F02A-D8F2-AC45-88E0-B1ADE7F70A84}" presName="level3hierChild" presStyleCnt="0"/>
      <dgm:spPr/>
    </dgm:pt>
    <dgm:pt modelId="{5BEA9A1E-9271-3F4C-B9A5-33130C6415E1}" type="pres">
      <dgm:prSet presAssocID="{AB213C78-E961-7B41-8EFC-D93981F2F799}" presName="conn2-1" presStyleLbl="parChTrans1D2" presStyleIdx="2" presStyleCnt="6"/>
      <dgm:spPr/>
      <dgm:t>
        <a:bodyPr/>
        <a:lstStyle/>
        <a:p>
          <a:endParaRPr lang="en-US"/>
        </a:p>
      </dgm:t>
    </dgm:pt>
    <dgm:pt modelId="{BA4B377E-68C5-D749-819F-DCBC33A0838A}" type="pres">
      <dgm:prSet presAssocID="{AB213C78-E961-7B41-8EFC-D93981F2F799}" presName="connTx" presStyleLbl="parChTrans1D2" presStyleIdx="2" presStyleCnt="6"/>
      <dgm:spPr/>
      <dgm:t>
        <a:bodyPr/>
        <a:lstStyle/>
        <a:p>
          <a:endParaRPr lang="en-US"/>
        </a:p>
      </dgm:t>
    </dgm:pt>
    <dgm:pt modelId="{4D23FD80-9639-EA42-9383-725A4D107B35}" type="pres">
      <dgm:prSet presAssocID="{9E9B7463-7BD6-5C41-9D66-79F26429CBDC}" presName="root2" presStyleCnt="0"/>
      <dgm:spPr/>
    </dgm:pt>
    <dgm:pt modelId="{395ED69A-B3BB-8B41-8F63-787B76716BC7}" type="pres">
      <dgm:prSet presAssocID="{9E9B7463-7BD6-5C41-9D66-79F26429CBDC}" presName="LevelTwoTextNode" presStyleLbl="node2" presStyleIdx="2" presStyleCnt="6">
        <dgm:presLayoutVars>
          <dgm:chPref val="3"/>
        </dgm:presLayoutVars>
      </dgm:prSet>
      <dgm:spPr/>
      <dgm:t>
        <a:bodyPr/>
        <a:lstStyle/>
        <a:p>
          <a:endParaRPr lang="en-US"/>
        </a:p>
      </dgm:t>
    </dgm:pt>
    <dgm:pt modelId="{98AA172D-A813-7540-A7F0-7F4488C02BE2}" type="pres">
      <dgm:prSet presAssocID="{9E9B7463-7BD6-5C41-9D66-79F26429CBDC}" presName="level3hierChild" presStyleCnt="0"/>
      <dgm:spPr/>
    </dgm:pt>
    <dgm:pt modelId="{A38730D8-66DF-E44E-B50C-7610A38B0E10}" type="pres">
      <dgm:prSet presAssocID="{F1A346D4-AD08-1F40-935F-E9D50EDB0594}" presName="conn2-1" presStyleLbl="parChTrans1D2" presStyleIdx="3" presStyleCnt="6"/>
      <dgm:spPr/>
      <dgm:t>
        <a:bodyPr/>
        <a:lstStyle/>
        <a:p>
          <a:endParaRPr lang="en-US"/>
        </a:p>
      </dgm:t>
    </dgm:pt>
    <dgm:pt modelId="{E8A696D7-4809-5F4F-B4E8-B64A595FAE73}" type="pres">
      <dgm:prSet presAssocID="{F1A346D4-AD08-1F40-935F-E9D50EDB0594}" presName="connTx" presStyleLbl="parChTrans1D2" presStyleIdx="3" presStyleCnt="6"/>
      <dgm:spPr/>
      <dgm:t>
        <a:bodyPr/>
        <a:lstStyle/>
        <a:p>
          <a:endParaRPr lang="en-US"/>
        </a:p>
      </dgm:t>
    </dgm:pt>
    <dgm:pt modelId="{BAF33248-A8C4-D741-8F24-66096BA9604D}" type="pres">
      <dgm:prSet presAssocID="{C1B58DCF-60F5-0346-BD09-28C2364050DA}" presName="root2" presStyleCnt="0"/>
      <dgm:spPr/>
    </dgm:pt>
    <dgm:pt modelId="{57730967-E074-504B-9EE2-00084764961A}" type="pres">
      <dgm:prSet presAssocID="{C1B58DCF-60F5-0346-BD09-28C2364050DA}" presName="LevelTwoTextNode" presStyleLbl="node2" presStyleIdx="3" presStyleCnt="6">
        <dgm:presLayoutVars>
          <dgm:chPref val="3"/>
        </dgm:presLayoutVars>
      </dgm:prSet>
      <dgm:spPr/>
      <dgm:t>
        <a:bodyPr/>
        <a:lstStyle/>
        <a:p>
          <a:endParaRPr lang="en-US"/>
        </a:p>
      </dgm:t>
    </dgm:pt>
    <dgm:pt modelId="{D0655A68-A810-8944-A380-9DA8C3C5EB3D}" type="pres">
      <dgm:prSet presAssocID="{C1B58DCF-60F5-0346-BD09-28C2364050DA}" presName="level3hierChild" presStyleCnt="0"/>
      <dgm:spPr/>
    </dgm:pt>
    <dgm:pt modelId="{67509865-C5EE-474D-9F8D-85DB1FA065A3}" type="pres">
      <dgm:prSet presAssocID="{F533F743-7978-D344-8212-9AB73B080BEB}" presName="conn2-1" presStyleLbl="parChTrans1D2" presStyleIdx="4" presStyleCnt="6"/>
      <dgm:spPr/>
      <dgm:t>
        <a:bodyPr/>
        <a:lstStyle/>
        <a:p>
          <a:endParaRPr lang="en-US"/>
        </a:p>
      </dgm:t>
    </dgm:pt>
    <dgm:pt modelId="{921FA24B-E902-5D47-B339-280D43D52198}" type="pres">
      <dgm:prSet presAssocID="{F533F743-7978-D344-8212-9AB73B080BEB}" presName="connTx" presStyleLbl="parChTrans1D2" presStyleIdx="4" presStyleCnt="6"/>
      <dgm:spPr/>
      <dgm:t>
        <a:bodyPr/>
        <a:lstStyle/>
        <a:p>
          <a:endParaRPr lang="en-US"/>
        </a:p>
      </dgm:t>
    </dgm:pt>
    <dgm:pt modelId="{5779243F-817C-684B-94D7-09FE3602D7C3}" type="pres">
      <dgm:prSet presAssocID="{B0436C48-D045-6B43-A43C-AEF130E99FCD}" presName="root2" presStyleCnt="0"/>
      <dgm:spPr/>
    </dgm:pt>
    <dgm:pt modelId="{DAD3F5D6-6C87-D546-A0F8-3B278A92845E}" type="pres">
      <dgm:prSet presAssocID="{B0436C48-D045-6B43-A43C-AEF130E99FCD}" presName="LevelTwoTextNode" presStyleLbl="node2" presStyleIdx="4" presStyleCnt="6">
        <dgm:presLayoutVars>
          <dgm:chPref val="3"/>
        </dgm:presLayoutVars>
      </dgm:prSet>
      <dgm:spPr/>
      <dgm:t>
        <a:bodyPr/>
        <a:lstStyle/>
        <a:p>
          <a:endParaRPr lang="en-US"/>
        </a:p>
      </dgm:t>
    </dgm:pt>
    <dgm:pt modelId="{144E9475-1129-2C4D-8B69-717FF6DA5BB4}" type="pres">
      <dgm:prSet presAssocID="{B0436C48-D045-6B43-A43C-AEF130E99FCD}" presName="level3hierChild" presStyleCnt="0"/>
      <dgm:spPr/>
    </dgm:pt>
    <dgm:pt modelId="{32E4831D-6F2D-0A4E-999C-B4DE3D6252CA}" type="pres">
      <dgm:prSet presAssocID="{0E83AF71-4E2C-8440-8F9E-3AD80641D2DF}" presName="conn2-1" presStyleLbl="parChTrans1D2" presStyleIdx="5" presStyleCnt="6"/>
      <dgm:spPr/>
      <dgm:t>
        <a:bodyPr/>
        <a:lstStyle/>
        <a:p>
          <a:endParaRPr lang="en-US"/>
        </a:p>
      </dgm:t>
    </dgm:pt>
    <dgm:pt modelId="{5A161BB2-0A53-C146-B1DC-2791DB31EB3F}" type="pres">
      <dgm:prSet presAssocID="{0E83AF71-4E2C-8440-8F9E-3AD80641D2DF}" presName="connTx" presStyleLbl="parChTrans1D2" presStyleIdx="5" presStyleCnt="6"/>
      <dgm:spPr/>
      <dgm:t>
        <a:bodyPr/>
        <a:lstStyle/>
        <a:p>
          <a:endParaRPr lang="en-US"/>
        </a:p>
      </dgm:t>
    </dgm:pt>
    <dgm:pt modelId="{11311402-0090-EE49-A681-F74AFD592E1B}" type="pres">
      <dgm:prSet presAssocID="{1EC96DC3-858F-A946-833E-53165B8A54C9}" presName="root2" presStyleCnt="0"/>
      <dgm:spPr/>
    </dgm:pt>
    <dgm:pt modelId="{C62C4D43-DB62-6B40-9989-EA08F7C1A5D7}" type="pres">
      <dgm:prSet presAssocID="{1EC96DC3-858F-A946-833E-53165B8A54C9}" presName="LevelTwoTextNode" presStyleLbl="node2" presStyleIdx="5" presStyleCnt="6">
        <dgm:presLayoutVars>
          <dgm:chPref val="3"/>
        </dgm:presLayoutVars>
      </dgm:prSet>
      <dgm:spPr/>
      <dgm:t>
        <a:bodyPr/>
        <a:lstStyle/>
        <a:p>
          <a:endParaRPr lang="en-US"/>
        </a:p>
      </dgm:t>
    </dgm:pt>
    <dgm:pt modelId="{7738DA91-5ACC-814C-AF3C-9B4A05F9579F}" type="pres">
      <dgm:prSet presAssocID="{1EC96DC3-858F-A946-833E-53165B8A54C9}" presName="level3hierChild" presStyleCnt="0"/>
      <dgm:spPr/>
    </dgm:pt>
  </dgm:ptLst>
  <dgm:cxnLst>
    <dgm:cxn modelId="{B6C910ED-0242-774A-8827-4C4295BC02B2}" srcId="{B62AC756-2945-5F4A-9DA3-85D6E92949C0}" destId="{94D2F02A-D8F2-AC45-88E0-B1ADE7F70A84}" srcOrd="1" destOrd="0" parTransId="{47A953EA-1CFC-DB4C-88D5-7834111DE2DA}" sibTransId="{60B8FEC0-1E20-B247-84DA-DC708B283069}"/>
    <dgm:cxn modelId="{60E71C8C-67AE-8044-80F2-CA547767E3AA}" type="presOf" srcId="{F533F743-7978-D344-8212-9AB73B080BEB}" destId="{921FA24B-E902-5D47-B339-280D43D52198}" srcOrd="1" destOrd="0" presId="urn:microsoft.com/office/officeart/2005/8/layout/hierarchy2"/>
    <dgm:cxn modelId="{CD160EA6-160A-694B-B8A9-92DC8B29E685}" type="presOf" srcId="{B62AC756-2945-5F4A-9DA3-85D6E92949C0}" destId="{D677C4BB-EA38-CE4E-B3B3-AD8EC5B19ED8}" srcOrd="0" destOrd="0" presId="urn:microsoft.com/office/officeart/2005/8/layout/hierarchy2"/>
    <dgm:cxn modelId="{8743DD1F-E784-3945-873F-8CD04DCE7E98}" type="presOf" srcId="{AB213C78-E961-7B41-8EFC-D93981F2F799}" destId="{BA4B377E-68C5-D749-819F-DCBC33A0838A}" srcOrd="1" destOrd="0" presId="urn:microsoft.com/office/officeart/2005/8/layout/hierarchy2"/>
    <dgm:cxn modelId="{8B91F08E-2CA0-6C46-808C-7AA15B6AA13E}" type="presOf" srcId="{94D2F02A-D8F2-AC45-88E0-B1ADE7F70A84}" destId="{FA4E7D87-5192-434E-9B0A-F0674A224FF8}" srcOrd="0" destOrd="0" presId="urn:microsoft.com/office/officeart/2005/8/layout/hierarchy2"/>
    <dgm:cxn modelId="{7E092CB6-D801-DE4D-AF87-7D29050120C5}" srcId="{6E3B30D7-2401-2547-9A22-D39763F91818}" destId="{B62AC756-2945-5F4A-9DA3-85D6E92949C0}" srcOrd="1" destOrd="0" parTransId="{A6F9AD8C-F5C1-C349-A097-0F96B0FE7D5A}" sibTransId="{985F16B0-22B1-E14F-ACCA-E245D6C2763C}"/>
    <dgm:cxn modelId="{3D95181C-9B7D-E24A-A039-E470E354206D}" type="presOf" srcId="{9E9B7463-7BD6-5C41-9D66-79F26429CBDC}" destId="{395ED69A-B3BB-8B41-8F63-787B76716BC7}" srcOrd="0" destOrd="0" presId="urn:microsoft.com/office/officeart/2005/8/layout/hierarchy2"/>
    <dgm:cxn modelId="{2CFF9AB9-022C-3A49-BEDE-6BAE5A89D493}" type="presOf" srcId="{84172802-D38E-BC45-B6B5-199427731AD6}" destId="{7285D46F-D41D-D44C-AAE5-21ED942CE046}" srcOrd="1" destOrd="0" presId="urn:microsoft.com/office/officeart/2005/8/layout/hierarchy2"/>
    <dgm:cxn modelId="{92161EB8-15DC-2D41-B667-126703080DA2}" srcId="{B62AC756-2945-5F4A-9DA3-85D6E92949C0}" destId="{B0436C48-D045-6B43-A43C-AEF130E99FCD}" srcOrd="4" destOrd="0" parTransId="{F533F743-7978-D344-8212-9AB73B080BEB}" sibTransId="{DBA601E1-4723-D74B-91CB-22E264C18834}"/>
    <dgm:cxn modelId="{6D97AF2E-6B1A-6942-82B2-74B70BF96FC6}" type="presOf" srcId="{AB213C78-E961-7B41-8EFC-D93981F2F799}" destId="{5BEA9A1E-9271-3F4C-B9A5-33130C6415E1}" srcOrd="0" destOrd="0" presId="urn:microsoft.com/office/officeart/2005/8/layout/hierarchy2"/>
    <dgm:cxn modelId="{31E96F2A-B8B9-DE4A-8EDD-BDE9E78697F9}" type="presOf" srcId="{6850D19E-9260-654E-8CD4-412DE7A2FCC7}" destId="{355F7E83-E196-D147-9EF3-CC0D6CB0B497}" srcOrd="0" destOrd="0" presId="urn:microsoft.com/office/officeart/2005/8/layout/hierarchy2"/>
    <dgm:cxn modelId="{564B7042-B09E-954B-B10E-8D162C1504CB}" srcId="{6E3B30D7-2401-2547-9A22-D39763F91818}" destId="{6850D19E-9260-654E-8CD4-412DE7A2FCC7}" srcOrd="0" destOrd="0" parTransId="{4F9918E9-EC38-374F-861D-559B3B831B9D}" sibTransId="{E26FFD90-3EC6-CD46-91B8-CE3E64513001}"/>
    <dgm:cxn modelId="{8DAAD154-8817-5741-BDAA-019216DF4057}" srcId="{B62AC756-2945-5F4A-9DA3-85D6E92949C0}" destId="{1443A12C-61CF-7C48-BCA9-8803D0319895}" srcOrd="0" destOrd="0" parTransId="{84172802-D38E-BC45-B6B5-199427731AD6}" sibTransId="{B1CA643F-E000-594C-A85E-54D929B4CEA9}"/>
    <dgm:cxn modelId="{AB904933-06D3-5041-AFFB-71987E6419DB}" type="presOf" srcId="{F533F743-7978-D344-8212-9AB73B080BEB}" destId="{67509865-C5EE-474D-9F8D-85DB1FA065A3}" srcOrd="0" destOrd="0" presId="urn:microsoft.com/office/officeart/2005/8/layout/hierarchy2"/>
    <dgm:cxn modelId="{CBE4C91D-0EF3-D149-828F-7D2B2BF85716}" type="presOf" srcId="{6E3B30D7-2401-2547-9A22-D39763F91818}" destId="{C668D27A-4AFA-5849-9D0F-AA46AD6F6DAA}" srcOrd="0" destOrd="0" presId="urn:microsoft.com/office/officeart/2005/8/layout/hierarchy2"/>
    <dgm:cxn modelId="{65A4D906-37AC-D04B-BEF7-AECCD4DA6779}" type="presOf" srcId="{84172802-D38E-BC45-B6B5-199427731AD6}" destId="{61D6A0DE-5349-9546-9DAF-698A638BBC40}" srcOrd="0" destOrd="0" presId="urn:microsoft.com/office/officeart/2005/8/layout/hierarchy2"/>
    <dgm:cxn modelId="{57B67CAA-FB56-E844-A585-EC592000445F}" srcId="{B62AC756-2945-5F4A-9DA3-85D6E92949C0}" destId="{C1B58DCF-60F5-0346-BD09-28C2364050DA}" srcOrd="3" destOrd="0" parTransId="{F1A346D4-AD08-1F40-935F-E9D50EDB0594}" sibTransId="{8183B343-F811-D648-8118-BE6148BC4C81}"/>
    <dgm:cxn modelId="{F24E9FB8-EC75-DA4F-ACB4-0ECAD97788E7}" type="presOf" srcId="{B0436C48-D045-6B43-A43C-AEF130E99FCD}" destId="{DAD3F5D6-6C87-D546-A0F8-3B278A92845E}" srcOrd="0" destOrd="0" presId="urn:microsoft.com/office/officeart/2005/8/layout/hierarchy2"/>
    <dgm:cxn modelId="{8D90A98B-2C66-BF47-AA99-2F953A8BC83C}" type="presOf" srcId="{1EC96DC3-858F-A946-833E-53165B8A54C9}" destId="{C62C4D43-DB62-6B40-9989-EA08F7C1A5D7}" srcOrd="0" destOrd="0" presId="urn:microsoft.com/office/officeart/2005/8/layout/hierarchy2"/>
    <dgm:cxn modelId="{8F309640-753C-A546-89B9-FBA4F01B073E}" type="presOf" srcId="{0E83AF71-4E2C-8440-8F9E-3AD80641D2DF}" destId="{5A161BB2-0A53-C146-B1DC-2791DB31EB3F}" srcOrd="1" destOrd="0" presId="urn:microsoft.com/office/officeart/2005/8/layout/hierarchy2"/>
    <dgm:cxn modelId="{8C73871B-5C44-8C40-AFD7-82E3D0509698}" type="presOf" srcId="{F1A346D4-AD08-1F40-935F-E9D50EDB0594}" destId="{A38730D8-66DF-E44E-B50C-7610A38B0E10}" srcOrd="0" destOrd="0" presId="urn:microsoft.com/office/officeart/2005/8/layout/hierarchy2"/>
    <dgm:cxn modelId="{93959956-134D-ED4F-9DEF-0F99630BC0C2}" type="presOf" srcId="{F1A346D4-AD08-1F40-935F-E9D50EDB0594}" destId="{E8A696D7-4809-5F4F-B4E8-B64A595FAE73}" srcOrd="1" destOrd="0" presId="urn:microsoft.com/office/officeart/2005/8/layout/hierarchy2"/>
    <dgm:cxn modelId="{B79A0DA5-A1C8-104B-8AAB-65A90D3C6002}" type="presOf" srcId="{47A953EA-1CFC-DB4C-88D5-7834111DE2DA}" destId="{52036C30-8025-6242-84BC-214AF0081B89}" srcOrd="1" destOrd="0" presId="urn:microsoft.com/office/officeart/2005/8/layout/hierarchy2"/>
    <dgm:cxn modelId="{ED7382FF-B208-AA45-A753-B4F9184F23D1}" srcId="{B62AC756-2945-5F4A-9DA3-85D6E92949C0}" destId="{1EC96DC3-858F-A946-833E-53165B8A54C9}" srcOrd="5" destOrd="0" parTransId="{0E83AF71-4E2C-8440-8F9E-3AD80641D2DF}" sibTransId="{FE2ED295-004C-0E49-9F9F-B4E4D6451B35}"/>
    <dgm:cxn modelId="{5350E41F-DB51-664E-B88A-E106B554961F}" type="presOf" srcId="{C1B58DCF-60F5-0346-BD09-28C2364050DA}" destId="{57730967-E074-504B-9EE2-00084764961A}" srcOrd="0" destOrd="0" presId="urn:microsoft.com/office/officeart/2005/8/layout/hierarchy2"/>
    <dgm:cxn modelId="{C51E88CD-D69C-2A49-95B5-D9C213853E77}" type="presOf" srcId="{0E83AF71-4E2C-8440-8F9E-3AD80641D2DF}" destId="{32E4831D-6F2D-0A4E-999C-B4DE3D6252CA}" srcOrd="0" destOrd="0" presId="urn:microsoft.com/office/officeart/2005/8/layout/hierarchy2"/>
    <dgm:cxn modelId="{607EE29D-0A13-3D4F-9F0C-2024214A9380}" srcId="{B62AC756-2945-5F4A-9DA3-85D6E92949C0}" destId="{9E9B7463-7BD6-5C41-9D66-79F26429CBDC}" srcOrd="2" destOrd="0" parTransId="{AB213C78-E961-7B41-8EFC-D93981F2F799}" sibTransId="{F34388A0-8C06-9E42-BBD3-0703705F0593}"/>
    <dgm:cxn modelId="{C6A5592B-8647-734A-BC22-5B3E47C4BAD7}" type="presOf" srcId="{47A953EA-1CFC-DB4C-88D5-7834111DE2DA}" destId="{382C7BBB-9497-E842-B761-B2A076A3108C}" srcOrd="0" destOrd="0" presId="urn:microsoft.com/office/officeart/2005/8/layout/hierarchy2"/>
    <dgm:cxn modelId="{FA9B93E4-39FD-4F45-B8BE-C9627C3EE9CC}" type="presOf" srcId="{1443A12C-61CF-7C48-BCA9-8803D0319895}" destId="{8C48809A-3C7C-D44B-BC29-33FAA87BB392}" srcOrd="0" destOrd="0" presId="urn:microsoft.com/office/officeart/2005/8/layout/hierarchy2"/>
    <dgm:cxn modelId="{6CF72164-79C1-834C-9FCB-23F0086D36BC}" type="presParOf" srcId="{C668D27A-4AFA-5849-9D0F-AA46AD6F6DAA}" destId="{E78FF439-3982-354A-B8CC-5E81440F6096}" srcOrd="0" destOrd="0" presId="urn:microsoft.com/office/officeart/2005/8/layout/hierarchy2"/>
    <dgm:cxn modelId="{8C27D2FE-84DD-9F4C-86F8-53AB6D9DE066}" type="presParOf" srcId="{E78FF439-3982-354A-B8CC-5E81440F6096}" destId="{355F7E83-E196-D147-9EF3-CC0D6CB0B497}" srcOrd="0" destOrd="0" presId="urn:microsoft.com/office/officeart/2005/8/layout/hierarchy2"/>
    <dgm:cxn modelId="{53DBE9BF-08CB-3340-B726-ACA8EABAF22D}" type="presParOf" srcId="{E78FF439-3982-354A-B8CC-5E81440F6096}" destId="{C79A3E7E-19E3-7441-9E73-8C9107F75869}" srcOrd="1" destOrd="0" presId="urn:microsoft.com/office/officeart/2005/8/layout/hierarchy2"/>
    <dgm:cxn modelId="{F3C72F25-E890-0446-9601-3F2DCC32475D}" type="presParOf" srcId="{C668D27A-4AFA-5849-9D0F-AA46AD6F6DAA}" destId="{15C3E4C3-C13E-C447-9627-723395C09902}" srcOrd="1" destOrd="0" presId="urn:microsoft.com/office/officeart/2005/8/layout/hierarchy2"/>
    <dgm:cxn modelId="{220C0681-7CB2-C249-BCD3-89F5CBA1FEFF}" type="presParOf" srcId="{15C3E4C3-C13E-C447-9627-723395C09902}" destId="{D677C4BB-EA38-CE4E-B3B3-AD8EC5B19ED8}" srcOrd="0" destOrd="0" presId="urn:microsoft.com/office/officeart/2005/8/layout/hierarchy2"/>
    <dgm:cxn modelId="{14AD932C-45EE-9C4E-AC4E-ADCCBD7D294D}" type="presParOf" srcId="{15C3E4C3-C13E-C447-9627-723395C09902}" destId="{455775EA-6C78-AB4D-974E-9A5AD16E83F6}" srcOrd="1" destOrd="0" presId="urn:microsoft.com/office/officeart/2005/8/layout/hierarchy2"/>
    <dgm:cxn modelId="{C6E63850-63DB-9C49-B007-1915749436D8}" type="presParOf" srcId="{455775EA-6C78-AB4D-974E-9A5AD16E83F6}" destId="{61D6A0DE-5349-9546-9DAF-698A638BBC40}" srcOrd="0" destOrd="0" presId="urn:microsoft.com/office/officeart/2005/8/layout/hierarchy2"/>
    <dgm:cxn modelId="{75844255-B566-FB48-85C1-A8A6B7E10495}" type="presParOf" srcId="{61D6A0DE-5349-9546-9DAF-698A638BBC40}" destId="{7285D46F-D41D-D44C-AAE5-21ED942CE046}" srcOrd="0" destOrd="0" presId="urn:microsoft.com/office/officeart/2005/8/layout/hierarchy2"/>
    <dgm:cxn modelId="{6DED7869-E72B-A84F-959C-732921EC7AFE}" type="presParOf" srcId="{455775EA-6C78-AB4D-974E-9A5AD16E83F6}" destId="{9A1D7B38-DE9F-FF46-A1BE-00984D0B8ADB}" srcOrd="1" destOrd="0" presId="urn:microsoft.com/office/officeart/2005/8/layout/hierarchy2"/>
    <dgm:cxn modelId="{32E0B788-2BA9-ED49-BD92-E5DAF7E92EEB}" type="presParOf" srcId="{9A1D7B38-DE9F-FF46-A1BE-00984D0B8ADB}" destId="{8C48809A-3C7C-D44B-BC29-33FAA87BB392}" srcOrd="0" destOrd="0" presId="urn:microsoft.com/office/officeart/2005/8/layout/hierarchy2"/>
    <dgm:cxn modelId="{52C52A5C-C342-8A48-A8BC-D61F63A24C81}" type="presParOf" srcId="{9A1D7B38-DE9F-FF46-A1BE-00984D0B8ADB}" destId="{B3485F75-9880-264D-8FEC-7C14712FA615}" srcOrd="1" destOrd="0" presId="urn:microsoft.com/office/officeart/2005/8/layout/hierarchy2"/>
    <dgm:cxn modelId="{1D84AA02-645F-F74D-8F05-B144B2EBE93C}" type="presParOf" srcId="{455775EA-6C78-AB4D-974E-9A5AD16E83F6}" destId="{382C7BBB-9497-E842-B761-B2A076A3108C}" srcOrd="2" destOrd="0" presId="urn:microsoft.com/office/officeart/2005/8/layout/hierarchy2"/>
    <dgm:cxn modelId="{EEF9B88C-98E7-B543-B650-5827A5CCF3E0}" type="presParOf" srcId="{382C7BBB-9497-E842-B761-B2A076A3108C}" destId="{52036C30-8025-6242-84BC-214AF0081B89}" srcOrd="0" destOrd="0" presId="urn:microsoft.com/office/officeart/2005/8/layout/hierarchy2"/>
    <dgm:cxn modelId="{F5AD25CF-35AE-D444-B2AD-0935BB9FADB0}" type="presParOf" srcId="{455775EA-6C78-AB4D-974E-9A5AD16E83F6}" destId="{D248A442-AE7F-464E-B034-A16D3B0DA742}" srcOrd="3" destOrd="0" presId="urn:microsoft.com/office/officeart/2005/8/layout/hierarchy2"/>
    <dgm:cxn modelId="{55E2FF57-417B-304F-8F55-F8C127290F12}" type="presParOf" srcId="{D248A442-AE7F-464E-B034-A16D3B0DA742}" destId="{FA4E7D87-5192-434E-9B0A-F0674A224FF8}" srcOrd="0" destOrd="0" presId="urn:microsoft.com/office/officeart/2005/8/layout/hierarchy2"/>
    <dgm:cxn modelId="{8EBF86FE-3F50-FE45-9B00-3963504F6F80}" type="presParOf" srcId="{D248A442-AE7F-464E-B034-A16D3B0DA742}" destId="{6584D7C4-4C20-4147-846B-2C2727889BB7}" srcOrd="1" destOrd="0" presId="urn:microsoft.com/office/officeart/2005/8/layout/hierarchy2"/>
    <dgm:cxn modelId="{EF031C54-944B-7548-B22D-303B57B22844}" type="presParOf" srcId="{455775EA-6C78-AB4D-974E-9A5AD16E83F6}" destId="{5BEA9A1E-9271-3F4C-B9A5-33130C6415E1}" srcOrd="4" destOrd="0" presId="urn:microsoft.com/office/officeart/2005/8/layout/hierarchy2"/>
    <dgm:cxn modelId="{2F1933F1-7ECF-4445-86C0-B41D508AB0A5}" type="presParOf" srcId="{5BEA9A1E-9271-3F4C-B9A5-33130C6415E1}" destId="{BA4B377E-68C5-D749-819F-DCBC33A0838A}" srcOrd="0" destOrd="0" presId="urn:microsoft.com/office/officeart/2005/8/layout/hierarchy2"/>
    <dgm:cxn modelId="{1B37702D-BDD7-D842-92C1-996835FA956E}" type="presParOf" srcId="{455775EA-6C78-AB4D-974E-9A5AD16E83F6}" destId="{4D23FD80-9639-EA42-9383-725A4D107B35}" srcOrd="5" destOrd="0" presId="urn:microsoft.com/office/officeart/2005/8/layout/hierarchy2"/>
    <dgm:cxn modelId="{3FA61639-C612-7446-BD62-CE1BB787753C}" type="presParOf" srcId="{4D23FD80-9639-EA42-9383-725A4D107B35}" destId="{395ED69A-B3BB-8B41-8F63-787B76716BC7}" srcOrd="0" destOrd="0" presId="urn:microsoft.com/office/officeart/2005/8/layout/hierarchy2"/>
    <dgm:cxn modelId="{859CD729-5604-034E-A4C6-2357141FF32B}" type="presParOf" srcId="{4D23FD80-9639-EA42-9383-725A4D107B35}" destId="{98AA172D-A813-7540-A7F0-7F4488C02BE2}" srcOrd="1" destOrd="0" presId="urn:microsoft.com/office/officeart/2005/8/layout/hierarchy2"/>
    <dgm:cxn modelId="{9AAED087-C855-2741-B67C-F6C1A6F6CC6C}" type="presParOf" srcId="{455775EA-6C78-AB4D-974E-9A5AD16E83F6}" destId="{A38730D8-66DF-E44E-B50C-7610A38B0E10}" srcOrd="6" destOrd="0" presId="urn:microsoft.com/office/officeart/2005/8/layout/hierarchy2"/>
    <dgm:cxn modelId="{236013AA-72EA-DB45-9FA5-B0B6F682E1BB}" type="presParOf" srcId="{A38730D8-66DF-E44E-B50C-7610A38B0E10}" destId="{E8A696D7-4809-5F4F-B4E8-B64A595FAE73}" srcOrd="0" destOrd="0" presId="urn:microsoft.com/office/officeart/2005/8/layout/hierarchy2"/>
    <dgm:cxn modelId="{FCC7E343-6EF4-054B-97BC-CD2E1ADB38A6}" type="presParOf" srcId="{455775EA-6C78-AB4D-974E-9A5AD16E83F6}" destId="{BAF33248-A8C4-D741-8F24-66096BA9604D}" srcOrd="7" destOrd="0" presId="urn:microsoft.com/office/officeart/2005/8/layout/hierarchy2"/>
    <dgm:cxn modelId="{D1B13D66-64D3-3F4D-B1E1-4900B8F80180}" type="presParOf" srcId="{BAF33248-A8C4-D741-8F24-66096BA9604D}" destId="{57730967-E074-504B-9EE2-00084764961A}" srcOrd="0" destOrd="0" presId="urn:microsoft.com/office/officeart/2005/8/layout/hierarchy2"/>
    <dgm:cxn modelId="{BFEED40A-B0FE-C248-8EB2-AD95131055E3}" type="presParOf" srcId="{BAF33248-A8C4-D741-8F24-66096BA9604D}" destId="{D0655A68-A810-8944-A380-9DA8C3C5EB3D}" srcOrd="1" destOrd="0" presId="urn:microsoft.com/office/officeart/2005/8/layout/hierarchy2"/>
    <dgm:cxn modelId="{CD6B3E29-9389-C041-A4B5-698BC3120B59}" type="presParOf" srcId="{455775EA-6C78-AB4D-974E-9A5AD16E83F6}" destId="{67509865-C5EE-474D-9F8D-85DB1FA065A3}" srcOrd="8" destOrd="0" presId="urn:microsoft.com/office/officeart/2005/8/layout/hierarchy2"/>
    <dgm:cxn modelId="{014069AF-73BC-6144-8156-58BC389E518E}" type="presParOf" srcId="{67509865-C5EE-474D-9F8D-85DB1FA065A3}" destId="{921FA24B-E902-5D47-B339-280D43D52198}" srcOrd="0" destOrd="0" presId="urn:microsoft.com/office/officeart/2005/8/layout/hierarchy2"/>
    <dgm:cxn modelId="{6D9E323C-5639-C246-87BD-BA089137346B}" type="presParOf" srcId="{455775EA-6C78-AB4D-974E-9A5AD16E83F6}" destId="{5779243F-817C-684B-94D7-09FE3602D7C3}" srcOrd="9" destOrd="0" presId="urn:microsoft.com/office/officeart/2005/8/layout/hierarchy2"/>
    <dgm:cxn modelId="{AD11664F-B741-6B43-A578-66EA544C2727}" type="presParOf" srcId="{5779243F-817C-684B-94D7-09FE3602D7C3}" destId="{DAD3F5D6-6C87-D546-A0F8-3B278A92845E}" srcOrd="0" destOrd="0" presId="urn:microsoft.com/office/officeart/2005/8/layout/hierarchy2"/>
    <dgm:cxn modelId="{DF012C11-A44A-4F48-A42D-67B1CAEF9027}" type="presParOf" srcId="{5779243F-817C-684B-94D7-09FE3602D7C3}" destId="{144E9475-1129-2C4D-8B69-717FF6DA5BB4}" srcOrd="1" destOrd="0" presId="urn:microsoft.com/office/officeart/2005/8/layout/hierarchy2"/>
    <dgm:cxn modelId="{CDD4C1B1-9E25-0842-8F06-6DE69B83A95A}" type="presParOf" srcId="{455775EA-6C78-AB4D-974E-9A5AD16E83F6}" destId="{32E4831D-6F2D-0A4E-999C-B4DE3D6252CA}" srcOrd="10" destOrd="0" presId="urn:microsoft.com/office/officeart/2005/8/layout/hierarchy2"/>
    <dgm:cxn modelId="{9887171A-D612-064F-9ACD-58219667EE70}" type="presParOf" srcId="{32E4831D-6F2D-0A4E-999C-B4DE3D6252CA}" destId="{5A161BB2-0A53-C146-B1DC-2791DB31EB3F}" srcOrd="0" destOrd="0" presId="urn:microsoft.com/office/officeart/2005/8/layout/hierarchy2"/>
    <dgm:cxn modelId="{7938C995-0C74-7B44-9FC6-95C09BBAF5EA}" type="presParOf" srcId="{455775EA-6C78-AB4D-974E-9A5AD16E83F6}" destId="{11311402-0090-EE49-A681-F74AFD592E1B}" srcOrd="11" destOrd="0" presId="urn:microsoft.com/office/officeart/2005/8/layout/hierarchy2"/>
    <dgm:cxn modelId="{81A04401-0D05-0E40-A3B2-D44CE1303EAC}" type="presParOf" srcId="{11311402-0090-EE49-A681-F74AFD592E1B}" destId="{C62C4D43-DB62-6B40-9989-EA08F7C1A5D7}" srcOrd="0" destOrd="0" presId="urn:microsoft.com/office/officeart/2005/8/layout/hierarchy2"/>
    <dgm:cxn modelId="{C997C911-C7F4-864B-A124-B24778DC3A50}" type="presParOf" srcId="{11311402-0090-EE49-A681-F74AFD592E1B}" destId="{7738DA91-5ACC-814C-AF3C-9B4A05F9579F}" srcOrd="1" destOrd="0" presId="urn:microsoft.com/office/officeart/2005/8/layout/hierarchy2"/>
  </dgm:cxnLst>
  <dgm:bg>
    <a:solidFill>
      <a:srgbClr val="CCFFCC"/>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3B30D7-2401-2547-9A22-D39763F91818}"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6850D19E-9260-654E-8CD4-412DE7A2FCC7}">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1800" b="1" dirty="0"/>
            <a:t>Trauma</a:t>
          </a:r>
        </a:p>
      </dgm:t>
    </dgm:pt>
    <dgm:pt modelId="{4F9918E9-EC38-374F-861D-559B3B831B9D}" type="parTrans" cxnId="{564B7042-B09E-954B-B10E-8D162C1504CB}">
      <dgm:prSet/>
      <dgm:spPr/>
      <dgm:t>
        <a:bodyPr/>
        <a:lstStyle/>
        <a:p>
          <a:endParaRPr lang="en-US"/>
        </a:p>
      </dgm:t>
    </dgm:pt>
    <dgm:pt modelId="{E26FFD90-3EC6-CD46-91B8-CE3E64513001}" type="sibTrans" cxnId="{564B7042-B09E-954B-B10E-8D162C1504CB}">
      <dgm:prSet/>
      <dgm:spPr/>
      <dgm:t>
        <a:bodyPr/>
        <a:lstStyle/>
        <a:p>
          <a:endParaRPr lang="en-US"/>
        </a:p>
      </dgm:t>
    </dgm:pt>
    <dgm:pt modelId="{B62AC756-2945-5F4A-9DA3-85D6E92949C0}">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Post Traumatic Growth</a:t>
          </a:r>
          <a:endParaRPr lang="en-US" b="1" dirty="0"/>
        </a:p>
      </dgm:t>
    </dgm:pt>
    <dgm:pt modelId="{A6F9AD8C-F5C1-C349-A097-0F96B0FE7D5A}" type="parTrans" cxnId="{7E092CB6-D801-DE4D-AF87-7D29050120C5}">
      <dgm:prSet/>
      <dgm:spPr/>
      <dgm:t>
        <a:bodyPr/>
        <a:lstStyle/>
        <a:p>
          <a:endParaRPr lang="en-US" dirty="0"/>
        </a:p>
      </dgm:t>
    </dgm:pt>
    <dgm:pt modelId="{985F16B0-22B1-E14F-ACCA-E245D6C2763C}" type="sibTrans" cxnId="{7E092CB6-D801-DE4D-AF87-7D29050120C5}">
      <dgm:prSet/>
      <dgm:spPr/>
      <dgm:t>
        <a:bodyPr/>
        <a:lstStyle/>
        <a:p>
          <a:endParaRPr lang="en-US"/>
        </a:p>
      </dgm:t>
    </dgm:pt>
    <dgm:pt modelId="{1443A12C-61CF-7C48-BCA9-8803D0319895}">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Social Support</a:t>
          </a:r>
          <a:endParaRPr lang="en-US" b="1" dirty="0"/>
        </a:p>
      </dgm:t>
    </dgm:pt>
    <dgm:pt modelId="{84172802-D38E-BC45-B6B5-199427731AD6}" type="parTrans" cxnId="{8DAAD154-8817-5741-BDAA-019216DF4057}">
      <dgm:prSet/>
      <dgm:spPr/>
      <dgm:t>
        <a:bodyPr/>
        <a:lstStyle/>
        <a:p>
          <a:endParaRPr lang="en-US" dirty="0"/>
        </a:p>
      </dgm:t>
    </dgm:pt>
    <dgm:pt modelId="{B1CA643F-E000-594C-A85E-54D929B4CEA9}" type="sibTrans" cxnId="{8DAAD154-8817-5741-BDAA-019216DF4057}">
      <dgm:prSet/>
      <dgm:spPr/>
      <dgm:t>
        <a:bodyPr/>
        <a:lstStyle/>
        <a:p>
          <a:endParaRPr lang="en-US"/>
        </a:p>
      </dgm:t>
    </dgm:pt>
    <dgm:pt modelId="{94D2F02A-D8F2-AC45-88E0-B1ADE7F70A84}">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Sense of Coherence</a:t>
          </a:r>
          <a:endParaRPr lang="en-US" b="1" dirty="0"/>
        </a:p>
      </dgm:t>
    </dgm:pt>
    <dgm:pt modelId="{47A953EA-1CFC-DB4C-88D5-7834111DE2DA}" type="parTrans" cxnId="{B6C910ED-0242-774A-8827-4C4295BC02B2}">
      <dgm:prSet/>
      <dgm:spPr/>
      <dgm:t>
        <a:bodyPr/>
        <a:lstStyle/>
        <a:p>
          <a:endParaRPr lang="en-US" dirty="0"/>
        </a:p>
      </dgm:t>
    </dgm:pt>
    <dgm:pt modelId="{60B8FEC0-1E20-B247-84DA-DC708B283069}" type="sibTrans" cxnId="{B6C910ED-0242-774A-8827-4C4295BC02B2}">
      <dgm:prSet/>
      <dgm:spPr/>
      <dgm:t>
        <a:bodyPr/>
        <a:lstStyle/>
        <a:p>
          <a:endParaRPr lang="en-US"/>
        </a:p>
      </dgm:t>
    </dgm:pt>
    <dgm:pt modelId="{9E9B7463-7BD6-5C41-9D66-79F26429CBDC}">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Optimism</a:t>
          </a:r>
          <a:endParaRPr lang="en-US" b="1" dirty="0"/>
        </a:p>
      </dgm:t>
    </dgm:pt>
    <dgm:pt modelId="{AB213C78-E961-7B41-8EFC-D93981F2F799}" type="parTrans" cxnId="{607EE29D-0A13-3D4F-9F0C-2024214A9380}">
      <dgm:prSet/>
      <dgm:spPr/>
      <dgm:t>
        <a:bodyPr/>
        <a:lstStyle/>
        <a:p>
          <a:endParaRPr lang="en-US"/>
        </a:p>
      </dgm:t>
    </dgm:pt>
    <dgm:pt modelId="{F34388A0-8C06-9E42-BBD3-0703705F0593}" type="sibTrans" cxnId="{607EE29D-0A13-3D4F-9F0C-2024214A9380}">
      <dgm:prSet/>
      <dgm:spPr/>
      <dgm:t>
        <a:bodyPr/>
        <a:lstStyle/>
        <a:p>
          <a:endParaRPr lang="en-US"/>
        </a:p>
      </dgm:t>
    </dgm:pt>
    <dgm:pt modelId="{C1B58DCF-60F5-0346-BD09-28C2364050DA}">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Spirituality</a:t>
          </a:r>
          <a:endParaRPr lang="en-US" b="1" dirty="0"/>
        </a:p>
      </dgm:t>
    </dgm:pt>
    <dgm:pt modelId="{F1A346D4-AD08-1F40-935F-E9D50EDB0594}" type="parTrans" cxnId="{57B67CAA-FB56-E844-A585-EC592000445F}">
      <dgm:prSet/>
      <dgm:spPr/>
      <dgm:t>
        <a:bodyPr/>
        <a:lstStyle/>
        <a:p>
          <a:endParaRPr lang="en-US"/>
        </a:p>
      </dgm:t>
    </dgm:pt>
    <dgm:pt modelId="{8183B343-F811-D648-8118-BE6148BC4C81}" type="sibTrans" cxnId="{57B67CAA-FB56-E844-A585-EC592000445F}">
      <dgm:prSet/>
      <dgm:spPr/>
      <dgm:t>
        <a:bodyPr/>
        <a:lstStyle/>
        <a:p>
          <a:endParaRPr lang="en-US"/>
        </a:p>
      </dgm:t>
    </dgm:pt>
    <dgm:pt modelId="{B0436C48-D045-6B43-A43C-AEF130E99FCD}">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Coping Strategies</a:t>
          </a:r>
          <a:endParaRPr lang="en-US" b="1" dirty="0"/>
        </a:p>
      </dgm:t>
    </dgm:pt>
    <dgm:pt modelId="{F533F743-7978-D344-8212-9AB73B080BEB}" type="parTrans" cxnId="{92161EB8-15DC-2D41-B667-126703080DA2}">
      <dgm:prSet/>
      <dgm:spPr/>
      <dgm:t>
        <a:bodyPr/>
        <a:lstStyle/>
        <a:p>
          <a:endParaRPr lang="en-US"/>
        </a:p>
      </dgm:t>
    </dgm:pt>
    <dgm:pt modelId="{DBA601E1-4723-D74B-91CB-22E264C18834}" type="sibTrans" cxnId="{92161EB8-15DC-2D41-B667-126703080DA2}">
      <dgm:prSet/>
      <dgm:spPr/>
      <dgm:t>
        <a:bodyPr/>
        <a:lstStyle/>
        <a:p>
          <a:endParaRPr lang="en-US"/>
        </a:p>
      </dgm:t>
    </dgm:pt>
    <dgm:pt modelId="{1EC96DC3-858F-A946-833E-53165B8A54C9}">
      <dgm:prSet phldrT="[Text]">
        <dgm:style>
          <a:lnRef idx="1">
            <a:schemeClr val="accent4"/>
          </a:lnRef>
          <a:fillRef idx="2">
            <a:schemeClr val="accent4"/>
          </a:fillRef>
          <a:effectRef idx="1">
            <a:schemeClr val="accent4"/>
          </a:effectRef>
          <a:fontRef idx="minor">
            <a:schemeClr val="dk1"/>
          </a:fontRef>
        </dgm:style>
      </dgm:prSet>
      <dgm:spPr/>
      <dgm:t>
        <a:bodyPr/>
        <a:lstStyle/>
        <a:p>
          <a:r>
            <a:rPr lang="en-US" b="1" dirty="0" smtClean="0"/>
            <a:t>Reward Functioning</a:t>
          </a:r>
          <a:endParaRPr lang="en-US" b="1" dirty="0"/>
        </a:p>
      </dgm:t>
    </dgm:pt>
    <dgm:pt modelId="{0E83AF71-4E2C-8440-8F9E-3AD80641D2DF}" type="parTrans" cxnId="{ED7382FF-B208-AA45-A753-B4F9184F23D1}">
      <dgm:prSet/>
      <dgm:spPr/>
      <dgm:t>
        <a:bodyPr/>
        <a:lstStyle/>
        <a:p>
          <a:endParaRPr lang="en-US"/>
        </a:p>
      </dgm:t>
    </dgm:pt>
    <dgm:pt modelId="{FE2ED295-004C-0E49-9F9F-B4E4D6451B35}" type="sibTrans" cxnId="{ED7382FF-B208-AA45-A753-B4F9184F23D1}">
      <dgm:prSet/>
      <dgm:spPr/>
      <dgm:t>
        <a:bodyPr/>
        <a:lstStyle/>
        <a:p>
          <a:endParaRPr lang="en-US"/>
        </a:p>
      </dgm:t>
    </dgm:pt>
    <dgm:pt modelId="{C668D27A-4AFA-5849-9D0F-AA46AD6F6DAA}" type="pres">
      <dgm:prSet presAssocID="{6E3B30D7-2401-2547-9A22-D39763F91818}" presName="diagram" presStyleCnt="0">
        <dgm:presLayoutVars>
          <dgm:chPref val="1"/>
          <dgm:dir/>
          <dgm:animOne val="branch"/>
          <dgm:animLvl val="lvl"/>
          <dgm:resizeHandles val="exact"/>
        </dgm:presLayoutVars>
      </dgm:prSet>
      <dgm:spPr/>
      <dgm:t>
        <a:bodyPr/>
        <a:lstStyle/>
        <a:p>
          <a:endParaRPr lang="en-US"/>
        </a:p>
      </dgm:t>
    </dgm:pt>
    <dgm:pt modelId="{E78FF439-3982-354A-B8CC-5E81440F6096}" type="pres">
      <dgm:prSet presAssocID="{6850D19E-9260-654E-8CD4-412DE7A2FCC7}" presName="root1" presStyleCnt="0"/>
      <dgm:spPr/>
    </dgm:pt>
    <dgm:pt modelId="{355F7E83-E196-D147-9EF3-CC0D6CB0B497}" type="pres">
      <dgm:prSet presAssocID="{6850D19E-9260-654E-8CD4-412DE7A2FCC7}" presName="LevelOneTextNode" presStyleLbl="node0" presStyleIdx="0" presStyleCnt="2" custLinFactX="-32096" custLinFactY="149" custLinFactNeighborX="-100000" custLinFactNeighborY="100000">
        <dgm:presLayoutVars>
          <dgm:chPref val="3"/>
        </dgm:presLayoutVars>
      </dgm:prSet>
      <dgm:spPr/>
      <dgm:t>
        <a:bodyPr/>
        <a:lstStyle/>
        <a:p>
          <a:endParaRPr lang="en-US"/>
        </a:p>
      </dgm:t>
    </dgm:pt>
    <dgm:pt modelId="{C79A3E7E-19E3-7441-9E73-8C9107F75869}" type="pres">
      <dgm:prSet presAssocID="{6850D19E-9260-654E-8CD4-412DE7A2FCC7}" presName="level2hierChild" presStyleCnt="0"/>
      <dgm:spPr/>
    </dgm:pt>
    <dgm:pt modelId="{15C3E4C3-C13E-C447-9627-723395C09902}" type="pres">
      <dgm:prSet presAssocID="{B62AC756-2945-5F4A-9DA3-85D6E92949C0}" presName="root1" presStyleCnt="0"/>
      <dgm:spPr/>
    </dgm:pt>
    <dgm:pt modelId="{D677C4BB-EA38-CE4E-B3B3-AD8EC5B19ED8}" type="pres">
      <dgm:prSet presAssocID="{B62AC756-2945-5F4A-9DA3-85D6E92949C0}" presName="LevelOneTextNode" presStyleLbl="node0" presStyleIdx="1" presStyleCnt="2" custLinFactNeighborX="-3147" custLinFactNeighborY="-18804">
        <dgm:presLayoutVars>
          <dgm:chPref val="3"/>
        </dgm:presLayoutVars>
      </dgm:prSet>
      <dgm:spPr/>
      <dgm:t>
        <a:bodyPr/>
        <a:lstStyle/>
        <a:p>
          <a:endParaRPr lang="en-US"/>
        </a:p>
      </dgm:t>
    </dgm:pt>
    <dgm:pt modelId="{455775EA-6C78-AB4D-974E-9A5AD16E83F6}" type="pres">
      <dgm:prSet presAssocID="{B62AC756-2945-5F4A-9DA3-85D6E92949C0}" presName="level2hierChild" presStyleCnt="0"/>
      <dgm:spPr/>
    </dgm:pt>
    <dgm:pt modelId="{61D6A0DE-5349-9546-9DAF-698A638BBC40}" type="pres">
      <dgm:prSet presAssocID="{84172802-D38E-BC45-B6B5-199427731AD6}" presName="conn2-1" presStyleLbl="parChTrans1D2" presStyleIdx="0" presStyleCnt="6"/>
      <dgm:spPr/>
      <dgm:t>
        <a:bodyPr/>
        <a:lstStyle/>
        <a:p>
          <a:endParaRPr lang="en-US"/>
        </a:p>
      </dgm:t>
    </dgm:pt>
    <dgm:pt modelId="{7285D46F-D41D-D44C-AAE5-21ED942CE046}" type="pres">
      <dgm:prSet presAssocID="{84172802-D38E-BC45-B6B5-199427731AD6}" presName="connTx" presStyleLbl="parChTrans1D2" presStyleIdx="0" presStyleCnt="6"/>
      <dgm:spPr/>
      <dgm:t>
        <a:bodyPr/>
        <a:lstStyle/>
        <a:p>
          <a:endParaRPr lang="en-US"/>
        </a:p>
      </dgm:t>
    </dgm:pt>
    <dgm:pt modelId="{9A1D7B38-DE9F-FF46-A1BE-00984D0B8ADB}" type="pres">
      <dgm:prSet presAssocID="{1443A12C-61CF-7C48-BCA9-8803D0319895}" presName="root2" presStyleCnt="0"/>
      <dgm:spPr/>
    </dgm:pt>
    <dgm:pt modelId="{8C48809A-3C7C-D44B-BC29-33FAA87BB392}" type="pres">
      <dgm:prSet presAssocID="{1443A12C-61CF-7C48-BCA9-8803D0319895}" presName="LevelTwoTextNode" presStyleLbl="node2" presStyleIdx="0" presStyleCnt="6">
        <dgm:presLayoutVars>
          <dgm:chPref val="3"/>
        </dgm:presLayoutVars>
      </dgm:prSet>
      <dgm:spPr/>
      <dgm:t>
        <a:bodyPr/>
        <a:lstStyle/>
        <a:p>
          <a:endParaRPr lang="en-US"/>
        </a:p>
      </dgm:t>
    </dgm:pt>
    <dgm:pt modelId="{B3485F75-9880-264D-8FEC-7C14712FA615}" type="pres">
      <dgm:prSet presAssocID="{1443A12C-61CF-7C48-BCA9-8803D0319895}" presName="level3hierChild" presStyleCnt="0"/>
      <dgm:spPr/>
    </dgm:pt>
    <dgm:pt modelId="{382C7BBB-9497-E842-B761-B2A076A3108C}" type="pres">
      <dgm:prSet presAssocID="{47A953EA-1CFC-DB4C-88D5-7834111DE2DA}" presName="conn2-1" presStyleLbl="parChTrans1D2" presStyleIdx="1" presStyleCnt="6"/>
      <dgm:spPr/>
      <dgm:t>
        <a:bodyPr/>
        <a:lstStyle/>
        <a:p>
          <a:endParaRPr lang="en-US"/>
        </a:p>
      </dgm:t>
    </dgm:pt>
    <dgm:pt modelId="{52036C30-8025-6242-84BC-214AF0081B89}" type="pres">
      <dgm:prSet presAssocID="{47A953EA-1CFC-DB4C-88D5-7834111DE2DA}" presName="connTx" presStyleLbl="parChTrans1D2" presStyleIdx="1" presStyleCnt="6"/>
      <dgm:spPr/>
      <dgm:t>
        <a:bodyPr/>
        <a:lstStyle/>
        <a:p>
          <a:endParaRPr lang="en-US"/>
        </a:p>
      </dgm:t>
    </dgm:pt>
    <dgm:pt modelId="{D248A442-AE7F-464E-B034-A16D3B0DA742}" type="pres">
      <dgm:prSet presAssocID="{94D2F02A-D8F2-AC45-88E0-B1ADE7F70A84}" presName="root2" presStyleCnt="0"/>
      <dgm:spPr/>
    </dgm:pt>
    <dgm:pt modelId="{FA4E7D87-5192-434E-9B0A-F0674A224FF8}" type="pres">
      <dgm:prSet presAssocID="{94D2F02A-D8F2-AC45-88E0-B1ADE7F70A84}" presName="LevelTwoTextNode" presStyleLbl="node2" presStyleIdx="1" presStyleCnt="6">
        <dgm:presLayoutVars>
          <dgm:chPref val="3"/>
        </dgm:presLayoutVars>
      </dgm:prSet>
      <dgm:spPr/>
      <dgm:t>
        <a:bodyPr/>
        <a:lstStyle/>
        <a:p>
          <a:endParaRPr lang="en-US"/>
        </a:p>
      </dgm:t>
    </dgm:pt>
    <dgm:pt modelId="{6584D7C4-4C20-4147-846B-2C2727889BB7}" type="pres">
      <dgm:prSet presAssocID="{94D2F02A-D8F2-AC45-88E0-B1ADE7F70A84}" presName="level3hierChild" presStyleCnt="0"/>
      <dgm:spPr/>
    </dgm:pt>
    <dgm:pt modelId="{5BEA9A1E-9271-3F4C-B9A5-33130C6415E1}" type="pres">
      <dgm:prSet presAssocID="{AB213C78-E961-7B41-8EFC-D93981F2F799}" presName="conn2-1" presStyleLbl="parChTrans1D2" presStyleIdx="2" presStyleCnt="6"/>
      <dgm:spPr/>
      <dgm:t>
        <a:bodyPr/>
        <a:lstStyle/>
        <a:p>
          <a:endParaRPr lang="en-US"/>
        </a:p>
      </dgm:t>
    </dgm:pt>
    <dgm:pt modelId="{BA4B377E-68C5-D749-819F-DCBC33A0838A}" type="pres">
      <dgm:prSet presAssocID="{AB213C78-E961-7B41-8EFC-D93981F2F799}" presName="connTx" presStyleLbl="parChTrans1D2" presStyleIdx="2" presStyleCnt="6"/>
      <dgm:spPr/>
      <dgm:t>
        <a:bodyPr/>
        <a:lstStyle/>
        <a:p>
          <a:endParaRPr lang="en-US"/>
        </a:p>
      </dgm:t>
    </dgm:pt>
    <dgm:pt modelId="{4D23FD80-9639-EA42-9383-725A4D107B35}" type="pres">
      <dgm:prSet presAssocID="{9E9B7463-7BD6-5C41-9D66-79F26429CBDC}" presName="root2" presStyleCnt="0"/>
      <dgm:spPr/>
    </dgm:pt>
    <dgm:pt modelId="{395ED69A-B3BB-8B41-8F63-787B76716BC7}" type="pres">
      <dgm:prSet presAssocID="{9E9B7463-7BD6-5C41-9D66-79F26429CBDC}" presName="LevelTwoTextNode" presStyleLbl="node2" presStyleIdx="2" presStyleCnt="6">
        <dgm:presLayoutVars>
          <dgm:chPref val="3"/>
        </dgm:presLayoutVars>
      </dgm:prSet>
      <dgm:spPr/>
      <dgm:t>
        <a:bodyPr/>
        <a:lstStyle/>
        <a:p>
          <a:endParaRPr lang="en-US"/>
        </a:p>
      </dgm:t>
    </dgm:pt>
    <dgm:pt modelId="{98AA172D-A813-7540-A7F0-7F4488C02BE2}" type="pres">
      <dgm:prSet presAssocID="{9E9B7463-7BD6-5C41-9D66-79F26429CBDC}" presName="level3hierChild" presStyleCnt="0"/>
      <dgm:spPr/>
    </dgm:pt>
    <dgm:pt modelId="{A38730D8-66DF-E44E-B50C-7610A38B0E10}" type="pres">
      <dgm:prSet presAssocID="{F1A346D4-AD08-1F40-935F-E9D50EDB0594}" presName="conn2-1" presStyleLbl="parChTrans1D2" presStyleIdx="3" presStyleCnt="6"/>
      <dgm:spPr/>
      <dgm:t>
        <a:bodyPr/>
        <a:lstStyle/>
        <a:p>
          <a:endParaRPr lang="en-US"/>
        </a:p>
      </dgm:t>
    </dgm:pt>
    <dgm:pt modelId="{E8A696D7-4809-5F4F-B4E8-B64A595FAE73}" type="pres">
      <dgm:prSet presAssocID="{F1A346D4-AD08-1F40-935F-E9D50EDB0594}" presName="connTx" presStyleLbl="parChTrans1D2" presStyleIdx="3" presStyleCnt="6"/>
      <dgm:spPr/>
      <dgm:t>
        <a:bodyPr/>
        <a:lstStyle/>
        <a:p>
          <a:endParaRPr lang="en-US"/>
        </a:p>
      </dgm:t>
    </dgm:pt>
    <dgm:pt modelId="{BAF33248-A8C4-D741-8F24-66096BA9604D}" type="pres">
      <dgm:prSet presAssocID="{C1B58DCF-60F5-0346-BD09-28C2364050DA}" presName="root2" presStyleCnt="0"/>
      <dgm:spPr/>
    </dgm:pt>
    <dgm:pt modelId="{57730967-E074-504B-9EE2-00084764961A}" type="pres">
      <dgm:prSet presAssocID="{C1B58DCF-60F5-0346-BD09-28C2364050DA}" presName="LevelTwoTextNode" presStyleLbl="node2" presStyleIdx="3" presStyleCnt="6">
        <dgm:presLayoutVars>
          <dgm:chPref val="3"/>
        </dgm:presLayoutVars>
      </dgm:prSet>
      <dgm:spPr/>
      <dgm:t>
        <a:bodyPr/>
        <a:lstStyle/>
        <a:p>
          <a:endParaRPr lang="en-US"/>
        </a:p>
      </dgm:t>
    </dgm:pt>
    <dgm:pt modelId="{D0655A68-A810-8944-A380-9DA8C3C5EB3D}" type="pres">
      <dgm:prSet presAssocID="{C1B58DCF-60F5-0346-BD09-28C2364050DA}" presName="level3hierChild" presStyleCnt="0"/>
      <dgm:spPr/>
    </dgm:pt>
    <dgm:pt modelId="{67509865-C5EE-474D-9F8D-85DB1FA065A3}" type="pres">
      <dgm:prSet presAssocID="{F533F743-7978-D344-8212-9AB73B080BEB}" presName="conn2-1" presStyleLbl="parChTrans1D2" presStyleIdx="4" presStyleCnt="6"/>
      <dgm:spPr/>
      <dgm:t>
        <a:bodyPr/>
        <a:lstStyle/>
        <a:p>
          <a:endParaRPr lang="en-US"/>
        </a:p>
      </dgm:t>
    </dgm:pt>
    <dgm:pt modelId="{921FA24B-E902-5D47-B339-280D43D52198}" type="pres">
      <dgm:prSet presAssocID="{F533F743-7978-D344-8212-9AB73B080BEB}" presName="connTx" presStyleLbl="parChTrans1D2" presStyleIdx="4" presStyleCnt="6"/>
      <dgm:spPr/>
      <dgm:t>
        <a:bodyPr/>
        <a:lstStyle/>
        <a:p>
          <a:endParaRPr lang="en-US"/>
        </a:p>
      </dgm:t>
    </dgm:pt>
    <dgm:pt modelId="{5779243F-817C-684B-94D7-09FE3602D7C3}" type="pres">
      <dgm:prSet presAssocID="{B0436C48-D045-6B43-A43C-AEF130E99FCD}" presName="root2" presStyleCnt="0"/>
      <dgm:spPr/>
    </dgm:pt>
    <dgm:pt modelId="{DAD3F5D6-6C87-D546-A0F8-3B278A92845E}" type="pres">
      <dgm:prSet presAssocID="{B0436C48-D045-6B43-A43C-AEF130E99FCD}" presName="LevelTwoTextNode" presStyleLbl="node2" presStyleIdx="4" presStyleCnt="6">
        <dgm:presLayoutVars>
          <dgm:chPref val="3"/>
        </dgm:presLayoutVars>
      </dgm:prSet>
      <dgm:spPr/>
      <dgm:t>
        <a:bodyPr/>
        <a:lstStyle/>
        <a:p>
          <a:endParaRPr lang="en-US"/>
        </a:p>
      </dgm:t>
    </dgm:pt>
    <dgm:pt modelId="{144E9475-1129-2C4D-8B69-717FF6DA5BB4}" type="pres">
      <dgm:prSet presAssocID="{B0436C48-D045-6B43-A43C-AEF130E99FCD}" presName="level3hierChild" presStyleCnt="0"/>
      <dgm:spPr/>
    </dgm:pt>
    <dgm:pt modelId="{32E4831D-6F2D-0A4E-999C-B4DE3D6252CA}" type="pres">
      <dgm:prSet presAssocID="{0E83AF71-4E2C-8440-8F9E-3AD80641D2DF}" presName="conn2-1" presStyleLbl="parChTrans1D2" presStyleIdx="5" presStyleCnt="6"/>
      <dgm:spPr/>
      <dgm:t>
        <a:bodyPr/>
        <a:lstStyle/>
        <a:p>
          <a:endParaRPr lang="en-US"/>
        </a:p>
      </dgm:t>
    </dgm:pt>
    <dgm:pt modelId="{5A161BB2-0A53-C146-B1DC-2791DB31EB3F}" type="pres">
      <dgm:prSet presAssocID="{0E83AF71-4E2C-8440-8F9E-3AD80641D2DF}" presName="connTx" presStyleLbl="parChTrans1D2" presStyleIdx="5" presStyleCnt="6"/>
      <dgm:spPr/>
      <dgm:t>
        <a:bodyPr/>
        <a:lstStyle/>
        <a:p>
          <a:endParaRPr lang="en-US"/>
        </a:p>
      </dgm:t>
    </dgm:pt>
    <dgm:pt modelId="{11311402-0090-EE49-A681-F74AFD592E1B}" type="pres">
      <dgm:prSet presAssocID="{1EC96DC3-858F-A946-833E-53165B8A54C9}" presName="root2" presStyleCnt="0"/>
      <dgm:spPr/>
    </dgm:pt>
    <dgm:pt modelId="{C62C4D43-DB62-6B40-9989-EA08F7C1A5D7}" type="pres">
      <dgm:prSet presAssocID="{1EC96DC3-858F-A946-833E-53165B8A54C9}" presName="LevelTwoTextNode" presStyleLbl="node2" presStyleIdx="5" presStyleCnt="6">
        <dgm:presLayoutVars>
          <dgm:chPref val="3"/>
        </dgm:presLayoutVars>
      </dgm:prSet>
      <dgm:spPr/>
      <dgm:t>
        <a:bodyPr/>
        <a:lstStyle/>
        <a:p>
          <a:endParaRPr lang="en-US"/>
        </a:p>
      </dgm:t>
    </dgm:pt>
    <dgm:pt modelId="{7738DA91-5ACC-814C-AF3C-9B4A05F9579F}" type="pres">
      <dgm:prSet presAssocID="{1EC96DC3-858F-A946-833E-53165B8A54C9}" presName="level3hierChild" presStyleCnt="0"/>
      <dgm:spPr/>
    </dgm:pt>
  </dgm:ptLst>
  <dgm:cxnLst>
    <dgm:cxn modelId="{DFD47D9A-A9A3-F849-BA4C-C3F2CD834BB9}" type="presOf" srcId="{47A953EA-1CFC-DB4C-88D5-7834111DE2DA}" destId="{382C7BBB-9497-E842-B761-B2A076A3108C}" srcOrd="0" destOrd="0" presId="urn:microsoft.com/office/officeart/2005/8/layout/hierarchy2"/>
    <dgm:cxn modelId="{42D49BA2-0454-2240-BB33-713740864979}" type="presOf" srcId="{6E3B30D7-2401-2547-9A22-D39763F91818}" destId="{C668D27A-4AFA-5849-9D0F-AA46AD6F6DAA}" srcOrd="0" destOrd="0" presId="urn:microsoft.com/office/officeart/2005/8/layout/hierarchy2"/>
    <dgm:cxn modelId="{7779913F-D72C-3241-81E5-A52C66A23718}" type="presOf" srcId="{94D2F02A-D8F2-AC45-88E0-B1ADE7F70A84}" destId="{FA4E7D87-5192-434E-9B0A-F0674A224FF8}" srcOrd="0" destOrd="0" presId="urn:microsoft.com/office/officeart/2005/8/layout/hierarchy2"/>
    <dgm:cxn modelId="{186852F2-B0A0-C54E-A50B-E73266312313}" type="presOf" srcId="{0E83AF71-4E2C-8440-8F9E-3AD80641D2DF}" destId="{32E4831D-6F2D-0A4E-999C-B4DE3D6252CA}" srcOrd="0" destOrd="0" presId="urn:microsoft.com/office/officeart/2005/8/layout/hierarchy2"/>
    <dgm:cxn modelId="{E1578620-7825-4B44-B5BA-188736FDBBA7}" type="presOf" srcId="{B62AC756-2945-5F4A-9DA3-85D6E92949C0}" destId="{D677C4BB-EA38-CE4E-B3B3-AD8EC5B19ED8}" srcOrd="0" destOrd="0" presId="urn:microsoft.com/office/officeart/2005/8/layout/hierarchy2"/>
    <dgm:cxn modelId="{8DAAD154-8817-5741-BDAA-019216DF4057}" srcId="{B62AC756-2945-5F4A-9DA3-85D6E92949C0}" destId="{1443A12C-61CF-7C48-BCA9-8803D0319895}" srcOrd="0" destOrd="0" parTransId="{84172802-D38E-BC45-B6B5-199427731AD6}" sibTransId="{B1CA643F-E000-594C-A85E-54D929B4CEA9}"/>
    <dgm:cxn modelId="{8FD02D16-7D04-E24E-97E0-46EA0A5B58CB}" type="presOf" srcId="{F533F743-7978-D344-8212-9AB73B080BEB}" destId="{921FA24B-E902-5D47-B339-280D43D52198}" srcOrd="1" destOrd="0" presId="urn:microsoft.com/office/officeart/2005/8/layout/hierarchy2"/>
    <dgm:cxn modelId="{564B7042-B09E-954B-B10E-8D162C1504CB}" srcId="{6E3B30D7-2401-2547-9A22-D39763F91818}" destId="{6850D19E-9260-654E-8CD4-412DE7A2FCC7}" srcOrd="0" destOrd="0" parTransId="{4F9918E9-EC38-374F-861D-559B3B831B9D}" sibTransId="{E26FFD90-3EC6-CD46-91B8-CE3E64513001}"/>
    <dgm:cxn modelId="{EDF8EC0D-9C6F-EA4F-AAD0-7BADD50E1C57}" type="presOf" srcId="{C1B58DCF-60F5-0346-BD09-28C2364050DA}" destId="{57730967-E074-504B-9EE2-00084764961A}" srcOrd="0" destOrd="0" presId="urn:microsoft.com/office/officeart/2005/8/layout/hierarchy2"/>
    <dgm:cxn modelId="{B6C910ED-0242-774A-8827-4C4295BC02B2}" srcId="{B62AC756-2945-5F4A-9DA3-85D6E92949C0}" destId="{94D2F02A-D8F2-AC45-88E0-B1ADE7F70A84}" srcOrd="1" destOrd="0" parTransId="{47A953EA-1CFC-DB4C-88D5-7834111DE2DA}" sibTransId="{60B8FEC0-1E20-B247-84DA-DC708B283069}"/>
    <dgm:cxn modelId="{57B67CAA-FB56-E844-A585-EC592000445F}" srcId="{B62AC756-2945-5F4A-9DA3-85D6E92949C0}" destId="{C1B58DCF-60F5-0346-BD09-28C2364050DA}" srcOrd="3" destOrd="0" parTransId="{F1A346D4-AD08-1F40-935F-E9D50EDB0594}" sibTransId="{8183B343-F811-D648-8118-BE6148BC4C81}"/>
    <dgm:cxn modelId="{AA4E27B3-6F38-5149-AEFF-294AC3BF667D}" type="presOf" srcId="{B0436C48-D045-6B43-A43C-AEF130E99FCD}" destId="{DAD3F5D6-6C87-D546-A0F8-3B278A92845E}" srcOrd="0" destOrd="0" presId="urn:microsoft.com/office/officeart/2005/8/layout/hierarchy2"/>
    <dgm:cxn modelId="{E91A10A5-D4CD-7041-B96F-DB84CD6F0AFF}" type="presOf" srcId="{F1A346D4-AD08-1F40-935F-E9D50EDB0594}" destId="{A38730D8-66DF-E44E-B50C-7610A38B0E10}" srcOrd="0" destOrd="0" presId="urn:microsoft.com/office/officeart/2005/8/layout/hierarchy2"/>
    <dgm:cxn modelId="{7E092CB6-D801-DE4D-AF87-7D29050120C5}" srcId="{6E3B30D7-2401-2547-9A22-D39763F91818}" destId="{B62AC756-2945-5F4A-9DA3-85D6E92949C0}" srcOrd="1" destOrd="0" parTransId="{A6F9AD8C-F5C1-C349-A097-0F96B0FE7D5A}" sibTransId="{985F16B0-22B1-E14F-ACCA-E245D6C2763C}"/>
    <dgm:cxn modelId="{5E16933A-6024-C541-9178-1C267C327EE8}" type="presOf" srcId="{0E83AF71-4E2C-8440-8F9E-3AD80641D2DF}" destId="{5A161BB2-0A53-C146-B1DC-2791DB31EB3F}" srcOrd="1" destOrd="0" presId="urn:microsoft.com/office/officeart/2005/8/layout/hierarchy2"/>
    <dgm:cxn modelId="{0006ECA9-4F8E-F049-BA1B-3BD0100132AE}" type="presOf" srcId="{84172802-D38E-BC45-B6B5-199427731AD6}" destId="{7285D46F-D41D-D44C-AAE5-21ED942CE046}" srcOrd="1" destOrd="0" presId="urn:microsoft.com/office/officeart/2005/8/layout/hierarchy2"/>
    <dgm:cxn modelId="{4B0B6B4D-A978-7045-9FCD-054A9D563FE3}" type="presOf" srcId="{AB213C78-E961-7B41-8EFC-D93981F2F799}" destId="{5BEA9A1E-9271-3F4C-B9A5-33130C6415E1}" srcOrd="0" destOrd="0" presId="urn:microsoft.com/office/officeart/2005/8/layout/hierarchy2"/>
    <dgm:cxn modelId="{38087845-F514-4C41-A758-849F4210F6FE}" type="presOf" srcId="{84172802-D38E-BC45-B6B5-199427731AD6}" destId="{61D6A0DE-5349-9546-9DAF-698A638BBC40}" srcOrd="0" destOrd="0" presId="urn:microsoft.com/office/officeart/2005/8/layout/hierarchy2"/>
    <dgm:cxn modelId="{77363EC2-9ADD-9F46-8BF4-E0DCC940B8DD}" type="presOf" srcId="{F533F743-7978-D344-8212-9AB73B080BEB}" destId="{67509865-C5EE-474D-9F8D-85DB1FA065A3}" srcOrd="0" destOrd="0" presId="urn:microsoft.com/office/officeart/2005/8/layout/hierarchy2"/>
    <dgm:cxn modelId="{ED7382FF-B208-AA45-A753-B4F9184F23D1}" srcId="{B62AC756-2945-5F4A-9DA3-85D6E92949C0}" destId="{1EC96DC3-858F-A946-833E-53165B8A54C9}" srcOrd="5" destOrd="0" parTransId="{0E83AF71-4E2C-8440-8F9E-3AD80641D2DF}" sibTransId="{FE2ED295-004C-0E49-9F9F-B4E4D6451B35}"/>
    <dgm:cxn modelId="{F2FE9EC0-AD30-2344-91CA-55F2094A23CC}" type="presOf" srcId="{47A953EA-1CFC-DB4C-88D5-7834111DE2DA}" destId="{52036C30-8025-6242-84BC-214AF0081B89}" srcOrd="1" destOrd="0" presId="urn:microsoft.com/office/officeart/2005/8/layout/hierarchy2"/>
    <dgm:cxn modelId="{607EE29D-0A13-3D4F-9F0C-2024214A9380}" srcId="{B62AC756-2945-5F4A-9DA3-85D6E92949C0}" destId="{9E9B7463-7BD6-5C41-9D66-79F26429CBDC}" srcOrd="2" destOrd="0" parTransId="{AB213C78-E961-7B41-8EFC-D93981F2F799}" sibTransId="{F34388A0-8C06-9E42-BBD3-0703705F0593}"/>
    <dgm:cxn modelId="{125D7988-4C0A-6F40-880F-13D8A46A8E5F}" type="presOf" srcId="{1EC96DC3-858F-A946-833E-53165B8A54C9}" destId="{C62C4D43-DB62-6B40-9989-EA08F7C1A5D7}" srcOrd="0" destOrd="0" presId="urn:microsoft.com/office/officeart/2005/8/layout/hierarchy2"/>
    <dgm:cxn modelId="{6557BC80-8012-0D40-BB42-9877384A6C2A}" type="presOf" srcId="{9E9B7463-7BD6-5C41-9D66-79F26429CBDC}" destId="{395ED69A-B3BB-8B41-8F63-787B76716BC7}" srcOrd="0" destOrd="0" presId="urn:microsoft.com/office/officeart/2005/8/layout/hierarchy2"/>
    <dgm:cxn modelId="{C786AC21-13DF-8541-A6F7-56BA371B80CF}" type="presOf" srcId="{6850D19E-9260-654E-8CD4-412DE7A2FCC7}" destId="{355F7E83-E196-D147-9EF3-CC0D6CB0B497}" srcOrd="0" destOrd="0" presId="urn:microsoft.com/office/officeart/2005/8/layout/hierarchy2"/>
    <dgm:cxn modelId="{22BA4ED8-CCB2-0441-A050-7CD275F928C6}" type="presOf" srcId="{AB213C78-E961-7B41-8EFC-D93981F2F799}" destId="{BA4B377E-68C5-D749-819F-DCBC33A0838A}" srcOrd="1" destOrd="0" presId="urn:microsoft.com/office/officeart/2005/8/layout/hierarchy2"/>
    <dgm:cxn modelId="{5EBDDDA4-63DF-0640-B201-5860C7DE6F95}" type="presOf" srcId="{1443A12C-61CF-7C48-BCA9-8803D0319895}" destId="{8C48809A-3C7C-D44B-BC29-33FAA87BB392}" srcOrd="0" destOrd="0" presId="urn:microsoft.com/office/officeart/2005/8/layout/hierarchy2"/>
    <dgm:cxn modelId="{43AFEBB0-E85D-ED41-85B5-7AF684881C86}" type="presOf" srcId="{F1A346D4-AD08-1F40-935F-E9D50EDB0594}" destId="{E8A696D7-4809-5F4F-B4E8-B64A595FAE73}" srcOrd="1" destOrd="0" presId="urn:microsoft.com/office/officeart/2005/8/layout/hierarchy2"/>
    <dgm:cxn modelId="{92161EB8-15DC-2D41-B667-126703080DA2}" srcId="{B62AC756-2945-5F4A-9DA3-85D6E92949C0}" destId="{B0436C48-D045-6B43-A43C-AEF130E99FCD}" srcOrd="4" destOrd="0" parTransId="{F533F743-7978-D344-8212-9AB73B080BEB}" sibTransId="{DBA601E1-4723-D74B-91CB-22E264C18834}"/>
    <dgm:cxn modelId="{15F8F54E-2C93-124B-9A65-1966700827CF}" type="presParOf" srcId="{C668D27A-4AFA-5849-9D0F-AA46AD6F6DAA}" destId="{E78FF439-3982-354A-B8CC-5E81440F6096}" srcOrd="0" destOrd="0" presId="urn:microsoft.com/office/officeart/2005/8/layout/hierarchy2"/>
    <dgm:cxn modelId="{2CCFB72A-E9D9-C044-975A-8FD46DD13C23}" type="presParOf" srcId="{E78FF439-3982-354A-B8CC-5E81440F6096}" destId="{355F7E83-E196-D147-9EF3-CC0D6CB0B497}" srcOrd="0" destOrd="0" presId="urn:microsoft.com/office/officeart/2005/8/layout/hierarchy2"/>
    <dgm:cxn modelId="{37EB4649-7FB2-3646-91A8-2A700CEC20A7}" type="presParOf" srcId="{E78FF439-3982-354A-B8CC-5E81440F6096}" destId="{C79A3E7E-19E3-7441-9E73-8C9107F75869}" srcOrd="1" destOrd="0" presId="urn:microsoft.com/office/officeart/2005/8/layout/hierarchy2"/>
    <dgm:cxn modelId="{1A0B3FD5-6308-7547-B396-8809EAEE763A}" type="presParOf" srcId="{C668D27A-4AFA-5849-9D0F-AA46AD6F6DAA}" destId="{15C3E4C3-C13E-C447-9627-723395C09902}" srcOrd="1" destOrd="0" presId="urn:microsoft.com/office/officeart/2005/8/layout/hierarchy2"/>
    <dgm:cxn modelId="{DF287812-5317-CD47-A516-DBC5B3E1D275}" type="presParOf" srcId="{15C3E4C3-C13E-C447-9627-723395C09902}" destId="{D677C4BB-EA38-CE4E-B3B3-AD8EC5B19ED8}" srcOrd="0" destOrd="0" presId="urn:microsoft.com/office/officeart/2005/8/layout/hierarchy2"/>
    <dgm:cxn modelId="{3BC459DE-B62A-6843-97D5-9FF19A57C324}" type="presParOf" srcId="{15C3E4C3-C13E-C447-9627-723395C09902}" destId="{455775EA-6C78-AB4D-974E-9A5AD16E83F6}" srcOrd="1" destOrd="0" presId="urn:microsoft.com/office/officeart/2005/8/layout/hierarchy2"/>
    <dgm:cxn modelId="{C7D652ED-E3DF-3F49-A7B1-8C5EA66A6739}" type="presParOf" srcId="{455775EA-6C78-AB4D-974E-9A5AD16E83F6}" destId="{61D6A0DE-5349-9546-9DAF-698A638BBC40}" srcOrd="0" destOrd="0" presId="urn:microsoft.com/office/officeart/2005/8/layout/hierarchy2"/>
    <dgm:cxn modelId="{35DBC18B-4ECD-ED4B-A078-3E2114F07659}" type="presParOf" srcId="{61D6A0DE-5349-9546-9DAF-698A638BBC40}" destId="{7285D46F-D41D-D44C-AAE5-21ED942CE046}" srcOrd="0" destOrd="0" presId="urn:microsoft.com/office/officeart/2005/8/layout/hierarchy2"/>
    <dgm:cxn modelId="{5577A5E4-FCC6-FC47-AAD5-5C404E7551CB}" type="presParOf" srcId="{455775EA-6C78-AB4D-974E-9A5AD16E83F6}" destId="{9A1D7B38-DE9F-FF46-A1BE-00984D0B8ADB}" srcOrd="1" destOrd="0" presId="urn:microsoft.com/office/officeart/2005/8/layout/hierarchy2"/>
    <dgm:cxn modelId="{66E5D8FC-AF58-6448-9B09-DDF34A50D981}" type="presParOf" srcId="{9A1D7B38-DE9F-FF46-A1BE-00984D0B8ADB}" destId="{8C48809A-3C7C-D44B-BC29-33FAA87BB392}" srcOrd="0" destOrd="0" presId="urn:microsoft.com/office/officeart/2005/8/layout/hierarchy2"/>
    <dgm:cxn modelId="{99AE4A7D-AEC9-C043-98AB-4F1945415E2B}" type="presParOf" srcId="{9A1D7B38-DE9F-FF46-A1BE-00984D0B8ADB}" destId="{B3485F75-9880-264D-8FEC-7C14712FA615}" srcOrd="1" destOrd="0" presId="urn:microsoft.com/office/officeart/2005/8/layout/hierarchy2"/>
    <dgm:cxn modelId="{00E375BE-E4BC-FE4A-8728-C669DF972832}" type="presParOf" srcId="{455775EA-6C78-AB4D-974E-9A5AD16E83F6}" destId="{382C7BBB-9497-E842-B761-B2A076A3108C}" srcOrd="2" destOrd="0" presId="urn:microsoft.com/office/officeart/2005/8/layout/hierarchy2"/>
    <dgm:cxn modelId="{110D32AD-6D5E-8F4E-9E20-C0DA555A6C57}" type="presParOf" srcId="{382C7BBB-9497-E842-B761-B2A076A3108C}" destId="{52036C30-8025-6242-84BC-214AF0081B89}" srcOrd="0" destOrd="0" presId="urn:microsoft.com/office/officeart/2005/8/layout/hierarchy2"/>
    <dgm:cxn modelId="{72E8D860-C9D3-C34B-80EC-F5BAF5F3BE2E}" type="presParOf" srcId="{455775EA-6C78-AB4D-974E-9A5AD16E83F6}" destId="{D248A442-AE7F-464E-B034-A16D3B0DA742}" srcOrd="3" destOrd="0" presId="urn:microsoft.com/office/officeart/2005/8/layout/hierarchy2"/>
    <dgm:cxn modelId="{AC9CBDFF-04B2-9E45-A44F-0E3061E88445}" type="presParOf" srcId="{D248A442-AE7F-464E-B034-A16D3B0DA742}" destId="{FA4E7D87-5192-434E-9B0A-F0674A224FF8}" srcOrd="0" destOrd="0" presId="urn:microsoft.com/office/officeart/2005/8/layout/hierarchy2"/>
    <dgm:cxn modelId="{DF64383E-CC92-3E41-ACBF-817A33F97E6C}" type="presParOf" srcId="{D248A442-AE7F-464E-B034-A16D3B0DA742}" destId="{6584D7C4-4C20-4147-846B-2C2727889BB7}" srcOrd="1" destOrd="0" presId="urn:microsoft.com/office/officeart/2005/8/layout/hierarchy2"/>
    <dgm:cxn modelId="{818E7144-731D-874B-AE88-90C923D90CE1}" type="presParOf" srcId="{455775EA-6C78-AB4D-974E-9A5AD16E83F6}" destId="{5BEA9A1E-9271-3F4C-B9A5-33130C6415E1}" srcOrd="4" destOrd="0" presId="urn:microsoft.com/office/officeart/2005/8/layout/hierarchy2"/>
    <dgm:cxn modelId="{4734EEB9-9029-0942-8956-D87BD39BFE03}" type="presParOf" srcId="{5BEA9A1E-9271-3F4C-B9A5-33130C6415E1}" destId="{BA4B377E-68C5-D749-819F-DCBC33A0838A}" srcOrd="0" destOrd="0" presId="urn:microsoft.com/office/officeart/2005/8/layout/hierarchy2"/>
    <dgm:cxn modelId="{13CFE0BB-609E-F340-8E20-B568E582C754}" type="presParOf" srcId="{455775EA-6C78-AB4D-974E-9A5AD16E83F6}" destId="{4D23FD80-9639-EA42-9383-725A4D107B35}" srcOrd="5" destOrd="0" presId="urn:microsoft.com/office/officeart/2005/8/layout/hierarchy2"/>
    <dgm:cxn modelId="{1A161D87-098A-8C44-BDA6-A3D39B5B6245}" type="presParOf" srcId="{4D23FD80-9639-EA42-9383-725A4D107B35}" destId="{395ED69A-B3BB-8B41-8F63-787B76716BC7}" srcOrd="0" destOrd="0" presId="urn:microsoft.com/office/officeart/2005/8/layout/hierarchy2"/>
    <dgm:cxn modelId="{9BA44A91-29A3-394E-9C5B-639AE08B07BB}" type="presParOf" srcId="{4D23FD80-9639-EA42-9383-725A4D107B35}" destId="{98AA172D-A813-7540-A7F0-7F4488C02BE2}" srcOrd="1" destOrd="0" presId="urn:microsoft.com/office/officeart/2005/8/layout/hierarchy2"/>
    <dgm:cxn modelId="{40139C8F-0B2B-444A-A623-692860D2A19B}" type="presParOf" srcId="{455775EA-6C78-AB4D-974E-9A5AD16E83F6}" destId="{A38730D8-66DF-E44E-B50C-7610A38B0E10}" srcOrd="6" destOrd="0" presId="urn:microsoft.com/office/officeart/2005/8/layout/hierarchy2"/>
    <dgm:cxn modelId="{CC5A1BBE-419E-E949-B9F3-3AC419ACD435}" type="presParOf" srcId="{A38730D8-66DF-E44E-B50C-7610A38B0E10}" destId="{E8A696D7-4809-5F4F-B4E8-B64A595FAE73}" srcOrd="0" destOrd="0" presId="urn:microsoft.com/office/officeart/2005/8/layout/hierarchy2"/>
    <dgm:cxn modelId="{7F347A85-757B-E24C-97D3-F066069797DB}" type="presParOf" srcId="{455775EA-6C78-AB4D-974E-9A5AD16E83F6}" destId="{BAF33248-A8C4-D741-8F24-66096BA9604D}" srcOrd="7" destOrd="0" presId="urn:microsoft.com/office/officeart/2005/8/layout/hierarchy2"/>
    <dgm:cxn modelId="{9D4232C9-2B78-5E4E-ADDD-C345EB86F84E}" type="presParOf" srcId="{BAF33248-A8C4-D741-8F24-66096BA9604D}" destId="{57730967-E074-504B-9EE2-00084764961A}" srcOrd="0" destOrd="0" presId="urn:microsoft.com/office/officeart/2005/8/layout/hierarchy2"/>
    <dgm:cxn modelId="{D80BA2D3-F0D1-C94F-B284-BB232AC98F72}" type="presParOf" srcId="{BAF33248-A8C4-D741-8F24-66096BA9604D}" destId="{D0655A68-A810-8944-A380-9DA8C3C5EB3D}" srcOrd="1" destOrd="0" presId="urn:microsoft.com/office/officeart/2005/8/layout/hierarchy2"/>
    <dgm:cxn modelId="{229527A4-8C06-A248-9467-715F2A6EA3F7}" type="presParOf" srcId="{455775EA-6C78-AB4D-974E-9A5AD16E83F6}" destId="{67509865-C5EE-474D-9F8D-85DB1FA065A3}" srcOrd="8" destOrd="0" presId="urn:microsoft.com/office/officeart/2005/8/layout/hierarchy2"/>
    <dgm:cxn modelId="{24124FC2-6FA1-7F48-AFE8-11F15B3990DA}" type="presParOf" srcId="{67509865-C5EE-474D-9F8D-85DB1FA065A3}" destId="{921FA24B-E902-5D47-B339-280D43D52198}" srcOrd="0" destOrd="0" presId="urn:microsoft.com/office/officeart/2005/8/layout/hierarchy2"/>
    <dgm:cxn modelId="{1EDC850A-A19C-3C49-96E2-2B4F77E7E600}" type="presParOf" srcId="{455775EA-6C78-AB4D-974E-9A5AD16E83F6}" destId="{5779243F-817C-684B-94D7-09FE3602D7C3}" srcOrd="9" destOrd="0" presId="urn:microsoft.com/office/officeart/2005/8/layout/hierarchy2"/>
    <dgm:cxn modelId="{F8CD9D62-4AD5-354C-B56F-CBC4E9BEDF6D}" type="presParOf" srcId="{5779243F-817C-684B-94D7-09FE3602D7C3}" destId="{DAD3F5D6-6C87-D546-A0F8-3B278A92845E}" srcOrd="0" destOrd="0" presId="urn:microsoft.com/office/officeart/2005/8/layout/hierarchy2"/>
    <dgm:cxn modelId="{C8E07210-6DAD-474C-A0F2-00CC5A732034}" type="presParOf" srcId="{5779243F-817C-684B-94D7-09FE3602D7C3}" destId="{144E9475-1129-2C4D-8B69-717FF6DA5BB4}" srcOrd="1" destOrd="0" presId="urn:microsoft.com/office/officeart/2005/8/layout/hierarchy2"/>
    <dgm:cxn modelId="{1F8827DE-4C1C-4144-9B40-8AC255BA312B}" type="presParOf" srcId="{455775EA-6C78-AB4D-974E-9A5AD16E83F6}" destId="{32E4831D-6F2D-0A4E-999C-B4DE3D6252CA}" srcOrd="10" destOrd="0" presId="urn:microsoft.com/office/officeart/2005/8/layout/hierarchy2"/>
    <dgm:cxn modelId="{A1D63282-1386-3D4D-9262-C5C1E722F745}" type="presParOf" srcId="{32E4831D-6F2D-0A4E-999C-B4DE3D6252CA}" destId="{5A161BB2-0A53-C146-B1DC-2791DB31EB3F}" srcOrd="0" destOrd="0" presId="urn:microsoft.com/office/officeart/2005/8/layout/hierarchy2"/>
    <dgm:cxn modelId="{013F3912-4302-A84D-9784-5B34032A50F9}" type="presParOf" srcId="{455775EA-6C78-AB4D-974E-9A5AD16E83F6}" destId="{11311402-0090-EE49-A681-F74AFD592E1B}" srcOrd="11" destOrd="0" presId="urn:microsoft.com/office/officeart/2005/8/layout/hierarchy2"/>
    <dgm:cxn modelId="{8C031D19-10D5-3947-8DFE-4C682780E822}" type="presParOf" srcId="{11311402-0090-EE49-A681-F74AFD592E1B}" destId="{C62C4D43-DB62-6B40-9989-EA08F7C1A5D7}" srcOrd="0" destOrd="0" presId="urn:microsoft.com/office/officeart/2005/8/layout/hierarchy2"/>
    <dgm:cxn modelId="{1DC38556-3FC0-DB4F-8155-D12C640B8E22}" type="presParOf" srcId="{11311402-0090-EE49-A681-F74AFD592E1B}" destId="{7738DA91-5ACC-814C-AF3C-9B4A05F9579F}" srcOrd="1" destOrd="0" presId="urn:microsoft.com/office/officeart/2005/8/layout/hierarchy2"/>
  </dgm:cxnLst>
  <dgm:bg>
    <a:solidFill>
      <a:srgbClr val="CCFFCC"/>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FDF07-5EE8-C047-8765-1F94B65B4556}">
      <dsp:nvSpPr>
        <dsp:cNvPr id="0" name=""/>
        <dsp:cNvSpPr/>
      </dsp:nvSpPr>
      <dsp:spPr>
        <a:xfrm>
          <a:off x="1245160" y="113884"/>
          <a:ext cx="1506683" cy="753341"/>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Pain Experience </a:t>
          </a:r>
          <a:endParaRPr lang="en-US" sz="1900" b="1" kern="1200" dirty="0"/>
        </a:p>
      </dsp:txBody>
      <dsp:txXfrm>
        <a:off x="1267225" y="135949"/>
        <a:ext cx="1462553" cy="709211"/>
      </dsp:txXfrm>
    </dsp:sp>
    <dsp:sp modelId="{5AF96504-C21F-7A4E-82A7-73E215B281B6}">
      <dsp:nvSpPr>
        <dsp:cNvPr id="0" name=""/>
        <dsp:cNvSpPr/>
      </dsp:nvSpPr>
      <dsp:spPr>
        <a:xfrm rot="3600000">
          <a:off x="2227759" y="1436680"/>
          <a:ext cx="786205" cy="263669"/>
        </a:xfrm>
        <a:prstGeom prst="leftRightArrow">
          <a:avLst>
            <a:gd name="adj1" fmla="val 60000"/>
            <a:gd name="adj2" fmla="val 5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306860" y="1489414"/>
        <a:ext cx="628003" cy="158201"/>
      </dsp:txXfrm>
    </dsp:sp>
    <dsp:sp modelId="{48A25215-B62A-E844-9161-B89209FCA2A9}">
      <dsp:nvSpPr>
        <dsp:cNvPr id="0" name=""/>
        <dsp:cNvSpPr/>
      </dsp:nvSpPr>
      <dsp:spPr>
        <a:xfrm>
          <a:off x="2489880" y="2269803"/>
          <a:ext cx="1506683" cy="753341"/>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Memory Bias</a:t>
          </a:r>
          <a:endParaRPr lang="en-US" sz="1900" b="1" kern="1200" dirty="0"/>
        </a:p>
      </dsp:txBody>
      <dsp:txXfrm>
        <a:off x="2511945" y="2291868"/>
        <a:ext cx="1462553" cy="709211"/>
      </dsp:txXfrm>
    </dsp:sp>
    <dsp:sp modelId="{30616593-854C-9848-9A2D-FE690165C8D1}">
      <dsp:nvSpPr>
        <dsp:cNvPr id="0" name=""/>
        <dsp:cNvSpPr/>
      </dsp:nvSpPr>
      <dsp:spPr>
        <a:xfrm rot="10800000">
          <a:off x="1605399" y="2514639"/>
          <a:ext cx="786205" cy="263669"/>
        </a:xfrm>
        <a:prstGeom prst="leftRightArrow">
          <a:avLst>
            <a:gd name="adj1" fmla="val 60000"/>
            <a:gd name="adj2" fmla="val 5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684500" y="2567373"/>
        <a:ext cx="628003" cy="158201"/>
      </dsp:txXfrm>
    </dsp:sp>
    <dsp:sp modelId="{32CC7D13-0A14-9841-A658-E8D6017A84A9}">
      <dsp:nvSpPr>
        <dsp:cNvPr id="0" name=""/>
        <dsp:cNvSpPr/>
      </dsp:nvSpPr>
      <dsp:spPr>
        <a:xfrm>
          <a:off x="440" y="2269803"/>
          <a:ext cx="1506683" cy="753341"/>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smtClean="0"/>
            <a:t>Trauma </a:t>
          </a:r>
          <a:endParaRPr lang="en-US" sz="1900" b="1" kern="1200" dirty="0"/>
        </a:p>
      </dsp:txBody>
      <dsp:txXfrm>
        <a:off x="22505" y="2291868"/>
        <a:ext cx="1462553" cy="709211"/>
      </dsp:txXfrm>
    </dsp:sp>
    <dsp:sp modelId="{C22F55E8-3BF0-904A-B9B4-20F863B1BCAE}">
      <dsp:nvSpPr>
        <dsp:cNvPr id="0" name=""/>
        <dsp:cNvSpPr/>
      </dsp:nvSpPr>
      <dsp:spPr>
        <a:xfrm rot="18000000">
          <a:off x="983039" y="1436680"/>
          <a:ext cx="786205" cy="263669"/>
        </a:xfrm>
        <a:prstGeom prst="leftRightArrow">
          <a:avLst>
            <a:gd name="adj1" fmla="val 60000"/>
            <a:gd name="adj2" fmla="val 5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062140" y="1489414"/>
        <a:ext cx="628003" cy="158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FDF07-5EE8-C047-8765-1F94B65B4556}">
      <dsp:nvSpPr>
        <dsp:cNvPr id="0" name=""/>
        <dsp:cNvSpPr/>
      </dsp:nvSpPr>
      <dsp:spPr>
        <a:xfrm>
          <a:off x="1178584" y="180632"/>
          <a:ext cx="1426123" cy="713061"/>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Pain Experience </a:t>
          </a:r>
          <a:endParaRPr lang="en-US" sz="1800" b="1" kern="1200" dirty="0"/>
        </a:p>
      </dsp:txBody>
      <dsp:txXfrm>
        <a:off x="1199469" y="201517"/>
        <a:ext cx="1384353" cy="671291"/>
      </dsp:txXfrm>
    </dsp:sp>
    <dsp:sp modelId="{5AF96504-C21F-7A4E-82A7-73E215B281B6}">
      <dsp:nvSpPr>
        <dsp:cNvPr id="0" name=""/>
        <dsp:cNvSpPr/>
      </dsp:nvSpPr>
      <dsp:spPr>
        <a:xfrm rot="3600000">
          <a:off x="2108584" y="1432874"/>
          <a:ext cx="744491" cy="249571"/>
        </a:xfrm>
        <a:prstGeom prst="leftRightArrow">
          <a:avLst>
            <a:gd name="adj1" fmla="val 60000"/>
            <a:gd name="adj2" fmla="val 5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183455" y="1482788"/>
        <a:ext cx="594749" cy="149743"/>
      </dsp:txXfrm>
    </dsp:sp>
    <dsp:sp modelId="{48A25215-B62A-E844-9161-B89209FCA2A9}">
      <dsp:nvSpPr>
        <dsp:cNvPr id="0" name=""/>
        <dsp:cNvSpPr/>
      </dsp:nvSpPr>
      <dsp:spPr>
        <a:xfrm>
          <a:off x="2356953" y="2221626"/>
          <a:ext cx="1426123" cy="713061"/>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Reward Responses</a:t>
          </a:r>
          <a:endParaRPr lang="en-US" sz="1800" b="1" kern="1200" dirty="0"/>
        </a:p>
      </dsp:txBody>
      <dsp:txXfrm>
        <a:off x="2377838" y="2242511"/>
        <a:ext cx="1384353" cy="671291"/>
      </dsp:txXfrm>
    </dsp:sp>
    <dsp:sp modelId="{30616593-854C-9848-9A2D-FE690165C8D1}">
      <dsp:nvSpPr>
        <dsp:cNvPr id="0" name=""/>
        <dsp:cNvSpPr/>
      </dsp:nvSpPr>
      <dsp:spPr>
        <a:xfrm rot="10800000">
          <a:off x="1519400" y="2453372"/>
          <a:ext cx="744491" cy="249571"/>
        </a:xfrm>
        <a:prstGeom prst="leftRightArrow">
          <a:avLst>
            <a:gd name="adj1" fmla="val 60000"/>
            <a:gd name="adj2" fmla="val 5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10800000">
        <a:off x="1594271" y="2503286"/>
        <a:ext cx="594749" cy="149743"/>
      </dsp:txXfrm>
    </dsp:sp>
    <dsp:sp modelId="{32CC7D13-0A14-9841-A658-E8D6017A84A9}">
      <dsp:nvSpPr>
        <dsp:cNvPr id="0" name=""/>
        <dsp:cNvSpPr/>
      </dsp:nvSpPr>
      <dsp:spPr>
        <a:xfrm>
          <a:off x="215" y="2221626"/>
          <a:ext cx="1426123" cy="713061"/>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Trauma </a:t>
          </a:r>
          <a:endParaRPr lang="en-US" sz="1800" b="1" kern="1200" dirty="0"/>
        </a:p>
      </dsp:txBody>
      <dsp:txXfrm>
        <a:off x="21100" y="2242511"/>
        <a:ext cx="1384353" cy="671291"/>
      </dsp:txXfrm>
    </dsp:sp>
    <dsp:sp modelId="{C22F55E8-3BF0-904A-B9B4-20F863B1BCAE}">
      <dsp:nvSpPr>
        <dsp:cNvPr id="0" name=""/>
        <dsp:cNvSpPr/>
      </dsp:nvSpPr>
      <dsp:spPr>
        <a:xfrm rot="18000000">
          <a:off x="930215" y="1432874"/>
          <a:ext cx="744491" cy="249571"/>
        </a:xfrm>
        <a:prstGeom prst="leftRightArrow">
          <a:avLst>
            <a:gd name="adj1" fmla="val 60000"/>
            <a:gd name="adj2" fmla="val 5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1005086" y="1482788"/>
        <a:ext cx="594749" cy="1497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F7E83-E196-D147-9EF3-CC0D6CB0B497}">
      <dsp:nvSpPr>
        <dsp:cNvPr id="0" name=""/>
        <dsp:cNvSpPr/>
      </dsp:nvSpPr>
      <dsp:spPr>
        <a:xfrm>
          <a:off x="142641" y="2167845"/>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Trauma</a:t>
          </a:r>
        </a:p>
      </dsp:txBody>
      <dsp:txXfrm>
        <a:off x="165862" y="2191066"/>
        <a:ext cx="1539207" cy="746382"/>
      </dsp:txXfrm>
    </dsp:sp>
    <dsp:sp modelId="{D677C4BB-EA38-CE4E-B3B3-AD8EC5B19ED8}">
      <dsp:nvSpPr>
        <dsp:cNvPr id="0" name=""/>
        <dsp:cNvSpPr/>
      </dsp:nvSpPr>
      <dsp:spPr>
        <a:xfrm>
          <a:off x="2187320" y="2136504"/>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Stress Related Problems</a:t>
          </a:r>
          <a:endParaRPr lang="en-US" sz="1600" b="1" kern="1200" dirty="0"/>
        </a:p>
      </dsp:txBody>
      <dsp:txXfrm>
        <a:off x="2210541" y="2159725"/>
        <a:ext cx="1539207" cy="746382"/>
      </dsp:txXfrm>
    </dsp:sp>
    <dsp:sp modelId="{61D6A0DE-5349-9546-9DAF-698A638BBC40}">
      <dsp:nvSpPr>
        <dsp:cNvPr id="0" name=""/>
        <dsp:cNvSpPr/>
      </dsp:nvSpPr>
      <dsp:spPr>
        <a:xfrm rot="17268292">
          <a:off x="2996322" y="1454470"/>
          <a:ext cx="2237454" cy="26604"/>
        </a:xfrm>
        <a:custGeom>
          <a:avLst/>
          <a:gdLst/>
          <a:ahLst/>
          <a:cxnLst/>
          <a:rect l="0" t="0" r="0" b="0"/>
          <a:pathLst>
            <a:path>
              <a:moveTo>
                <a:pt x="0" y="13302"/>
              </a:moveTo>
              <a:lnTo>
                <a:pt x="2237454"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4059113" y="1411836"/>
        <a:ext cx="111872" cy="111872"/>
      </dsp:txXfrm>
    </dsp:sp>
    <dsp:sp modelId="{8C48809A-3C7C-D44B-BC29-33FAA87BB392}">
      <dsp:nvSpPr>
        <dsp:cNvPr id="0" name=""/>
        <dsp:cNvSpPr/>
      </dsp:nvSpPr>
      <dsp:spPr>
        <a:xfrm>
          <a:off x="4457129" y="6216"/>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Post Traumatic Stress Disorder</a:t>
          </a:r>
          <a:endParaRPr lang="en-US" sz="1600" b="1" kern="1200" dirty="0"/>
        </a:p>
      </dsp:txBody>
      <dsp:txXfrm>
        <a:off x="4480350" y="29437"/>
        <a:ext cx="1539207" cy="746382"/>
      </dsp:txXfrm>
    </dsp:sp>
    <dsp:sp modelId="{382C7BBB-9497-E842-B761-B2A076A3108C}">
      <dsp:nvSpPr>
        <dsp:cNvPr id="0" name=""/>
        <dsp:cNvSpPr/>
      </dsp:nvSpPr>
      <dsp:spPr>
        <a:xfrm rot="17958745">
          <a:off x="3416316" y="1910344"/>
          <a:ext cx="1397467" cy="26604"/>
        </a:xfrm>
        <a:custGeom>
          <a:avLst/>
          <a:gdLst/>
          <a:ahLst/>
          <a:cxnLst/>
          <a:rect l="0" t="0" r="0" b="0"/>
          <a:pathLst>
            <a:path>
              <a:moveTo>
                <a:pt x="0" y="13302"/>
              </a:moveTo>
              <a:lnTo>
                <a:pt x="1397467"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80113" y="1888710"/>
        <a:ext cx="69873" cy="69873"/>
      </dsp:txXfrm>
    </dsp:sp>
    <dsp:sp modelId="{FA4E7D87-5192-434E-9B0A-F0674A224FF8}">
      <dsp:nvSpPr>
        <dsp:cNvPr id="0" name=""/>
        <dsp:cNvSpPr/>
      </dsp:nvSpPr>
      <dsp:spPr>
        <a:xfrm>
          <a:off x="4457129" y="917965"/>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Depression</a:t>
          </a:r>
          <a:endParaRPr lang="en-US" sz="1600" b="1" kern="1200" dirty="0"/>
        </a:p>
      </dsp:txBody>
      <dsp:txXfrm>
        <a:off x="4480350" y="941186"/>
        <a:ext cx="1539207" cy="746382"/>
      </dsp:txXfrm>
    </dsp:sp>
    <dsp:sp modelId="{5BEA9A1E-9271-3F4C-B9A5-33130C6415E1}">
      <dsp:nvSpPr>
        <dsp:cNvPr id="0" name=""/>
        <dsp:cNvSpPr/>
      </dsp:nvSpPr>
      <dsp:spPr>
        <a:xfrm rot="20150853">
          <a:off x="3740151" y="2366219"/>
          <a:ext cx="749797" cy="26604"/>
        </a:xfrm>
        <a:custGeom>
          <a:avLst/>
          <a:gdLst/>
          <a:ahLst/>
          <a:cxnLst/>
          <a:rect l="0" t="0" r="0" b="0"/>
          <a:pathLst>
            <a:path>
              <a:moveTo>
                <a:pt x="0" y="13302"/>
              </a:moveTo>
              <a:lnTo>
                <a:pt x="749797"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6304" y="2360776"/>
        <a:ext cx="37489" cy="37489"/>
      </dsp:txXfrm>
    </dsp:sp>
    <dsp:sp modelId="{395ED69A-B3BB-8B41-8F63-787B76716BC7}">
      <dsp:nvSpPr>
        <dsp:cNvPr id="0" name=""/>
        <dsp:cNvSpPr/>
      </dsp:nvSpPr>
      <dsp:spPr>
        <a:xfrm>
          <a:off x="4457129" y="1829713"/>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Anxiety</a:t>
          </a:r>
          <a:endParaRPr lang="en-US" sz="1600" b="1" kern="1200" dirty="0"/>
        </a:p>
      </dsp:txBody>
      <dsp:txXfrm>
        <a:off x="4480350" y="1852934"/>
        <a:ext cx="1539207" cy="746382"/>
      </dsp:txXfrm>
    </dsp:sp>
    <dsp:sp modelId="{A38730D8-66DF-E44E-B50C-7610A38B0E10}">
      <dsp:nvSpPr>
        <dsp:cNvPr id="0" name=""/>
        <dsp:cNvSpPr/>
      </dsp:nvSpPr>
      <dsp:spPr>
        <a:xfrm rot="2489050">
          <a:off x="3658418" y="2822093"/>
          <a:ext cx="913262" cy="26604"/>
        </a:xfrm>
        <a:custGeom>
          <a:avLst/>
          <a:gdLst/>
          <a:ahLst/>
          <a:cxnLst/>
          <a:rect l="0" t="0" r="0" b="0"/>
          <a:pathLst>
            <a:path>
              <a:moveTo>
                <a:pt x="0" y="13302"/>
              </a:moveTo>
              <a:lnTo>
                <a:pt x="913262"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2218" y="2812564"/>
        <a:ext cx="45663" cy="45663"/>
      </dsp:txXfrm>
    </dsp:sp>
    <dsp:sp modelId="{57730967-E074-504B-9EE2-00084764961A}">
      <dsp:nvSpPr>
        <dsp:cNvPr id="0" name=""/>
        <dsp:cNvSpPr/>
      </dsp:nvSpPr>
      <dsp:spPr>
        <a:xfrm>
          <a:off x="4457129" y="2741461"/>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Alcohol Addiction and Substance Use Disorder</a:t>
          </a:r>
          <a:endParaRPr lang="en-US" sz="1600" b="1" kern="1200" dirty="0"/>
        </a:p>
      </dsp:txBody>
      <dsp:txXfrm>
        <a:off x="4480350" y="2764682"/>
        <a:ext cx="1539207" cy="746382"/>
      </dsp:txXfrm>
    </dsp:sp>
    <dsp:sp modelId="{67509865-C5EE-474D-9F8D-85DB1FA065A3}">
      <dsp:nvSpPr>
        <dsp:cNvPr id="0" name=""/>
        <dsp:cNvSpPr/>
      </dsp:nvSpPr>
      <dsp:spPr>
        <a:xfrm rot="3943240">
          <a:off x="3283113" y="3277967"/>
          <a:ext cx="1663871" cy="26604"/>
        </a:xfrm>
        <a:custGeom>
          <a:avLst/>
          <a:gdLst/>
          <a:ahLst/>
          <a:cxnLst/>
          <a:rect l="0" t="0" r="0" b="0"/>
          <a:pathLst>
            <a:path>
              <a:moveTo>
                <a:pt x="0" y="13302"/>
              </a:moveTo>
              <a:lnTo>
                <a:pt x="1663871"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73453" y="3249673"/>
        <a:ext cx="83193" cy="83193"/>
      </dsp:txXfrm>
    </dsp:sp>
    <dsp:sp modelId="{DAD3F5D6-6C87-D546-A0F8-3B278A92845E}">
      <dsp:nvSpPr>
        <dsp:cNvPr id="0" name=""/>
        <dsp:cNvSpPr/>
      </dsp:nvSpPr>
      <dsp:spPr>
        <a:xfrm>
          <a:off x="4457129" y="3653210"/>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Pain</a:t>
          </a:r>
          <a:endParaRPr lang="en-US" sz="1600" b="1" kern="1200" dirty="0"/>
        </a:p>
      </dsp:txBody>
      <dsp:txXfrm>
        <a:off x="4480350" y="3676431"/>
        <a:ext cx="1539207" cy="746382"/>
      </dsp:txXfrm>
    </dsp:sp>
    <dsp:sp modelId="{32E4831D-6F2D-0A4E-999C-B4DE3D6252CA}">
      <dsp:nvSpPr>
        <dsp:cNvPr id="0" name=""/>
        <dsp:cNvSpPr/>
      </dsp:nvSpPr>
      <dsp:spPr>
        <a:xfrm rot="4455963">
          <a:off x="2853556" y="3733841"/>
          <a:ext cx="2522986" cy="26604"/>
        </a:xfrm>
        <a:custGeom>
          <a:avLst/>
          <a:gdLst/>
          <a:ahLst/>
          <a:cxnLst/>
          <a:rect l="0" t="0" r="0" b="0"/>
          <a:pathLst>
            <a:path>
              <a:moveTo>
                <a:pt x="0" y="13302"/>
              </a:moveTo>
              <a:lnTo>
                <a:pt x="2522986" y="133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4051975" y="3684069"/>
        <a:ext cx="126149" cy="126149"/>
      </dsp:txXfrm>
    </dsp:sp>
    <dsp:sp modelId="{C62C4D43-DB62-6B40-9989-EA08F7C1A5D7}">
      <dsp:nvSpPr>
        <dsp:cNvPr id="0" name=""/>
        <dsp:cNvSpPr/>
      </dsp:nvSpPr>
      <dsp:spPr>
        <a:xfrm>
          <a:off x="4457129" y="4564958"/>
          <a:ext cx="1585649" cy="79282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Cognitive Biases</a:t>
          </a:r>
          <a:endParaRPr lang="en-US" sz="1600" b="1" kern="1200" dirty="0"/>
        </a:p>
      </dsp:txBody>
      <dsp:txXfrm>
        <a:off x="4480350" y="4588179"/>
        <a:ext cx="1539207" cy="7463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F7E83-E196-D147-9EF3-CC0D6CB0B497}">
      <dsp:nvSpPr>
        <dsp:cNvPr id="0" name=""/>
        <dsp:cNvSpPr/>
      </dsp:nvSpPr>
      <dsp:spPr>
        <a:xfrm>
          <a:off x="154598" y="2158428"/>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t>Trauma</a:t>
          </a:r>
        </a:p>
      </dsp:txBody>
      <dsp:txXfrm>
        <a:off x="177746" y="2181576"/>
        <a:ext cx="1534374" cy="744039"/>
      </dsp:txXfrm>
    </dsp:sp>
    <dsp:sp modelId="{D677C4BB-EA38-CE4E-B3B3-AD8EC5B19ED8}">
      <dsp:nvSpPr>
        <dsp:cNvPr id="0" name=""/>
        <dsp:cNvSpPr/>
      </dsp:nvSpPr>
      <dsp:spPr>
        <a:xfrm>
          <a:off x="2192857" y="2127186"/>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Post Traumatic Growth</a:t>
          </a:r>
          <a:endParaRPr lang="en-US" sz="1700" b="1" kern="1200" dirty="0"/>
        </a:p>
      </dsp:txBody>
      <dsp:txXfrm>
        <a:off x="2216005" y="2150334"/>
        <a:ext cx="1534374" cy="744039"/>
      </dsp:txXfrm>
    </dsp:sp>
    <dsp:sp modelId="{61D6A0DE-5349-9546-9DAF-698A638BBC40}">
      <dsp:nvSpPr>
        <dsp:cNvPr id="0" name=""/>
        <dsp:cNvSpPr/>
      </dsp:nvSpPr>
      <dsp:spPr>
        <a:xfrm rot="17268292">
          <a:off x="2999319" y="1447238"/>
          <a:ext cx="2230429" cy="26630"/>
        </a:xfrm>
        <a:custGeom>
          <a:avLst/>
          <a:gdLst/>
          <a:ahLst/>
          <a:cxnLst/>
          <a:rect l="0" t="0" r="0" b="0"/>
          <a:pathLst>
            <a:path>
              <a:moveTo>
                <a:pt x="0" y="13315"/>
              </a:moveTo>
              <a:lnTo>
                <a:pt x="2230429" y="133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4058773" y="1404793"/>
        <a:ext cx="111521" cy="111521"/>
      </dsp:txXfrm>
    </dsp:sp>
    <dsp:sp modelId="{8C48809A-3C7C-D44B-BC29-33FAA87BB392}">
      <dsp:nvSpPr>
        <dsp:cNvPr id="0" name=""/>
        <dsp:cNvSpPr/>
      </dsp:nvSpPr>
      <dsp:spPr>
        <a:xfrm>
          <a:off x="4455540" y="3586"/>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Social Support</a:t>
          </a:r>
          <a:endParaRPr lang="en-US" sz="1700" b="1" kern="1200" dirty="0"/>
        </a:p>
      </dsp:txBody>
      <dsp:txXfrm>
        <a:off x="4478688" y="26734"/>
        <a:ext cx="1534374" cy="744039"/>
      </dsp:txXfrm>
    </dsp:sp>
    <dsp:sp modelId="{382C7BBB-9497-E842-B761-B2A076A3108C}">
      <dsp:nvSpPr>
        <dsp:cNvPr id="0" name=""/>
        <dsp:cNvSpPr/>
      </dsp:nvSpPr>
      <dsp:spPr>
        <a:xfrm rot="17958745">
          <a:off x="3417994" y="1901681"/>
          <a:ext cx="1393079" cy="26630"/>
        </a:xfrm>
        <a:custGeom>
          <a:avLst/>
          <a:gdLst/>
          <a:ahLst/>
          <a:cxnLst/>
          <a:rect l="0" t="0" r="0" b="0"/>
          <a:pathLst>
            <a:path>
              <a:moveTo>
                <a:pt x="0" y="13315"/>
              </a:moveTo>
              <a:lnTo>
                <a:pt x="1393079" y="133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79707" y="1880169"/>
        <a:ext cx="69653" cy="69653"/>
      </dsp:txXfrm>
    </dsp:sp>
    <dsp:sp modelId="{FA4E7D87-5192-434E-9B0A-F0674A224FF8}">
      <dsp:nvSpPr>
        <dsp:cNvPr id="0" name=""/>
        <dsp:cNvSpPr/>
      </dsp:nvSpPr>
      <dsp:spPr>
        <a:xfrm>
          <a:off x="4455540" y="912472"/>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Sense of Coherence</a:t>
          </a:r>
          <a:endParaRPr lang="en-US" sz="1700" b="1" kern="1200" dirty="0"/>
        </a:p>
      </dsp:txBody>
      <dsp:txXfrm>
        <a:off x="4478688" y="935620"/>
        <a:ext cx="1534374" cy="744039"/>
      </dsp:txXfrm>
    </dsp:sp>
    <dsp:sp modelId="{5BEA9A1E-9271-3F4C-B9A5-33130C6415E1}">
      <dsp:nvSpPr>
        <dsp:cNvPr id="0" name=""/>
        <dsp:cNvSpPr/>
      </dsp:nvSpPr>
      <dsp:spPr>
        <a:xfrm rot="20150853">
          <a:off x="3740812" y="2356124"/>
          <a:ext cx="747443" cy="26630"/>
        </a:xfrm>
        <a:custGeom>
          <a:avLst/>
          <a:gdLst/>
          <a:ahLst/>
          <a:cxnLst/>
          <a:rect l="0" t="0" r="0" b="0"/>
          <a:pathLst>
            <a:path>
              <a:moveTo>
                <a:pt x="0" y="13315"/>
              </a:moveTo>
              <a:lnTo>
                <a:pt x="747443" y="133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5848" y="2350753"/>
        <a:ext cx="37372" cy="37372"/>
      </dsp:txXfrm>
    </dsp:sp>
    <dsp:sp modelId="{395ED69A-B3BB-8B41-8F63-787B76716BC7}">
      <dsp:nvSpPr>
        <dsp:cNvPr id="0" name=""/>
        <dsp:cNvSpPr/>
      </dsp:nvSpPr>
      <dsp:spPr>
        <a:xfrm>
          <a:off x="4455540" y="1821357"/>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Optimism</a:t>
          </a:r>
          <a:endParaRPr lang="en-US" sz="1700" b="1" kern="1200" dirty="0"/>
        </a:p>
      </dsp:txBody>
      <dsp:txXfrm>
        <a:off x="4478688" y="1844505"/>
        <a:ext cx="1534374" cy="744039"/>
      </dsp:txXfrm>
    </dsp:sp>
    <dsp:sp modelId="{A38730D8-66DF-E44E-B50C-7610A38B0E10}">
      <dsp:nvSpPr>
        <dsp:cNvPr id="0" name=""/>
        <dsp:cNvSpPr/>
      </dsp:nvSpPr>
      <dsp:spPr>
        <a:xfrm rot="2489050">
          <a:off x="3659336" y="2810567"/>
          <a:ext cx="910394" cy="26630"/>
        </a:xfrm>
        <a:custGeom>
          <a:avLst/>
          <a:gdLst/>
          <a:ahLst/>
          <a:cxnLst/>
          <a:rect l="0" t="0" r="0" b="0"/>
          <a:pathLst>
            <a:path>
              <a:moveTo>
                <a:pt x="0" y="13315"/>
              </a:moveTo>
              <a:lnTo>
                <a:pt x="910394" y="133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1774" y="2801122"/>
        <a:ext cx="45519" cy="45519"/>
      </dsp:txXfrm>
    </dsp:sp>
    <dsp:sp modelId="{57730967-E074-504B-9EE2-00084764961A}">
      <dsp:nvSpPr>
        <dsp:cNvPr id="0" name=""/>
        <dsp:cNvSpPr/>
      </dsp:nvSpPr>
      <dsp:spPr>
        <a:xfrm>
          <a:off x="4455540" y="2730243"/>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Spirituality</a:t>
          </a:r>
          <a:endParaRPr lang="en-US" sz="1700" b="1" kern="1200" dirty="0"/>
        </a:p>
      </dsp:txBody>
      <dsp:txXfrm>
        <a:off x="4478688" y="2753391"/>
        <a:ext cx="1534374" cy="744039"/>
      </dsp:txXfrm>
    </dsp:sp>
    <dsp:sp modelId="{67509865-C5EE-474D-9F8D-85DB1FA065A3}">
      <dsp:nvSpPr>
        <dsp:cNvPr id="0" name=""/>
        <dsp:cNvSpPr/>
      </dsp:nvSpPr>
      <dsp:spPr>
        <a:xfrm rot="3943240">
          <a:off x="3285210" y="3265010"/>
          <a:ext cx="1658647" cy="26630"/>
        </a:xfrm>
        <a:custGeom>
          <a:avLst/>
          <a:gdLst/>
          <a:ahLst/>
          <a:cxnLst/>
          <a:rect l="0" t="0" r="0" b="0"/>
          <a:pathLst>
            <a:path>
              <a:moveTo>
                <a:pt x="0" y="13315"/>
              </a:moveTo>
              <a:lnTo>
                <a:pt x="1658647" y="133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73067" y="3236859"/>
        <a:ext cx="82932" cy="82932"/>
      </dsp:txXfrm>
    </dsp:sp>
    <dsp:sp modelId="{DAD3F5D6-6C87-D546-A0F8-3B278A92845E}">
      <dsp:nvSpPr>
        <dsp:cNvPr id="0" name=""/>
        <dsp:cNvSpPr/>
      </dsp:nvSpPr>
      <dsp:spPr>
        <a:xfrm>
          <a:off x="4455540" y="3639129"/>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Coping Strategies</a:t>
          </a:r>
          <a:endParaRPr lang="en-US" sz="1700" b="1" kern="1200" dirty="0"/>
        </a:p>
      </dsp:txBody>
      <dsp:txXfrm>
        <a:off x="4478688" y="3662277"/>
        <a:ext cx="1534374" cy="744039"/>
      </dsp:txXfrm>
    </dsp:sp>
    <dsp:sp modelId="{32E4831D-6F2D-0A4E-999C-B4DE3D6252CA}">
      <dsp:nvSpPr>
        <dsp:cNvPr id="0" name=""/>
        <dsp:cNvSpPr/>
      </dsp:nvSpPr>
      <dsp:spPr>
        <a:xfrm rot="4455963">
          <a:off x="2857001" y="3719452"/>
          <a:ext cx="2515065" cy="26630"/>
        </a:xfrm>
        <a:custGeom>
          <a:avLst/>
          <a:gdLst/>
          <a:ahLst/>
          <a:cxnLst/>
          <a:rect l="0" t="0" r="0" b="0"/>
          <a:pathLst>
            <a:path>
              <a:moveTo>
                <a:pt x="0" y="13315"/>
              </a:moveTo>
              <a:lnTo>
                <a:pt x="2515065" y="133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4051657" y="3669891"/>
        <a:ext cx="125753" cy="125753"/>
      </dsp:txXfrm>
    </dsp:sp>
    <dsp:sp modelId="{C62C4D43-DB62-6B40-9989-EA08F7C1A5D7}">
      <dsp:nvSpPr>
        <dsp:cNvPr id="0" name=""/>
        <dsp:cNvSpPr/>
      </dsp:nvSpPr>
      <dsp:spPr>
        <a:xfrm>
          <a:off x="4455540" y="4548015"/>
          <a:ext cx="1580670" cy="7903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Reward Functioning</a:t>
          </a:r>
          <a:endParaRPr lang="en-US" sz="1700" b="1" kern="1200" dirty="0"/>
        </a:p>
      </dsp:txBody>
      <dsp:txXfrm>
        <a:off x="4478688" y="4571163"/>
        <a:ext cx="1534374" cy="74403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7AC1A-AE76-4681-95BC-4CE7CA1EE5BF}" type="datetimeFigureOut">
              <a:rPr lang="de-CH" smtClean="0"/>
              <a:pPr/>
              <a:t>22/04/20</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67BC3-E335-4665-8934-A2481CBD462D}" type="slidenum">
              <a:rPr lang="de-CH" smtClean="0"/>
              <a:pPr/>
              <a:t>‹#›</a:t>
            </a:fld>
            <a:endParaRPr lang="de-CH"/>
          </a:p>
        </p:txBody>
      </p:sp>
    </p:spTree>
    <p:extLst>
      <p:ext uri="{BB962C8B-B14F-4D97-AF65-F5344CB8AC3E}">
        <p14:creationId xmlns:p14="http://schemas.microsoft.com/office/powerpoint/2010/main" val="6093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6" name="Grafik 5" descr="UNF_Logo_gross.emf"/>
          <p:cNvPicPr>
            <a:picLocks noChangeAspect="1"/>
          </p:cNvPicPr>
          <p:nvPr userDrawn="1"/>
        </p:nvPicPr>
        <p:blipFill>
          <a:blip r:embed="rId2" cstate="print"/>
          <a:srcRect t="408"/>
          <a:stretch>
            <a:fillRect/>
          </a:stretch>
        </p:blipFill>
        <p:spPr>
          <a:xfrm>
            <a:off x="0" y="0"/>
            <a:ext cx="1815207" cy="1162718"/>
          </a:xfrm>
          <a:prstGeom prst="rect">
            <a:avLst/>
          </a:prstGeom>
        </p:spPr>
      </p:pic>
      <p:pic>
        <p:nvPicPr>
          <p:cNvPr id="7" name="Grafik 6" descr="UNIFR_Background_Titleslide_PPT.jpg"/>
          <p:cNvPicPr>
            <a:picLocks noChangeAspect="1"/>
          </p:cNvPicPr>
          <p:nvPr userDrawn="1"/>
        </p:nvPicPr>
        <p:blipFill>
          <a:blip r:embed="rId3" cstate="print"/>
          <a:stretch>
            <a:fillRect/>
          </a:stretch>
        </p:blipFill>
        <p:spPr>
          <a:xfrm>
            <a:off x="0" y="1106488"/>
            <a:ext cx="9144000" cy="5751512"/>
          </a:xfrm>
          <a:prstGeom prst="rect">
            <a:avLst/>
          </a:prstGeom>
        </p:spPr>
      </p:pic>
      <p:sp>
        <p:nvSpPr>
          <p:cNvPr id="8" name="Textplatzhalter 7"/>
          <p:cNvSpPr>
            <a:spLocks noGrp="1"/>
          </p:cNvSpPr>
          <p:nvPr>
            <p:ph type="body" sz="quarter" idx="13"/>
          </p:nvPr>
        </p:nvSpPr>
        <p:spPr>
          <a:xfrm>
            <a:off x="433388" y="1803400"/>
            <a:ext cx="8278811" cy="4546600"/>
          </a:xfrm>
        </p:spPr>
        <p:txBody>
          <a:bodyPr/>
          <a:lstStyle>
            <a:lvl1pPr>
              <a:spcAft>
                <a:spcPts val="2700"/>
              </a:spcAft>
              <a:defRPr/>
            </a:lvl1pPr>
            <a:lvl2pPr>
              <a:lnSpc>
                <a:spcPts val="3200"/>
              </a:lnSpc>
              <a:spcAft>
                <a:spcPts val="3200"/>
              </a:spcAft>
              <a:defRPr sz="3000" b="1" cap="all" baseline="0">
                <a:solidFill>
                  <a:srgbClr val="0083BE"/>
                </a:solidFill>
              </a:defRPr>
            </a:lvl2pPr>
            <a:lvl3pPr marL="0" indent="0">
              <a:lnSpc>
                <a:spcPts val="3200"/>
              </a:lnSpc>
              <a:spcAft>
                <a:spcPts val="3200"/>
              </a:spcAft>
              <a:buFont typeface="Arial" pitchFamily="34" charset="0"/>
              <a:buChar char="​"/>
              <a:defRPr sz="3000"/>
            </a:lvl3pPr>
            <a:lvl4pPr>
              <a:lnSpc>
                <a:spcPts val="2000"/>
              </a:lnSpc>
              <a:defRPr sz="1600">
                <a:solidFill>
                  <a:schemeClr val="tx1"/>
                </a:solidFill>
              </a:defRPr>
            </a:lvl4pPr>
            <a:lvl5pPr>
              <a:lnSpc>
                <a:spcPts val="2000"/>
              </a:lnSpc>
              <a:defRPr sz="1600" b="0">
                <a:solidFill>
                  <a:schemeClr val="tx1"/>
                </a:solidFill>
              </a:defRPr>
            </a:lvl5pPr>
            <a:lvl6pPr>
              <a:defRPr/>
            </a:lvl6pPr>
            <a:lvl7pPr>
              <a:defRPr/>
            </a:lvl7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indent="0">
              <a:lnSpc>
                <a:spcPts val="3200"/>
              </a:lnSpc>
              <a:spcAft>
                <a:spcPts val="3200"/>
              </a:spcAft>
              <a:buFont typeface="Arial" pitchFamily="34" charset="0"/>
              <a:buChar char="​"/>
              <a:defRPr sz="3000" b="1" cap="all" baseline="0">
                <a:solidFill>
                  <a:schemeClr val="tx1"/>
                </a:solidFill>
              </a:defRPr>
            </a:lvl2pPr>
            <a:lvl3pPr marL="0" indent="0">
              <a:lnSpc>
                <a:spcPts val="3200"/>
              </a:lnSpc>
              <a:spcAft>
                <a:spcPts val="3200"/>
              </a:spcAft>
              <a:buFont typeface="Arial" pitchFamily="34" charset="0"/>
              <a:buChar char="​"/>
              <a:defRPr sz="3000" b="1" cap="all" baseline="0">
                <a:solidFill>
                  <a:schemeClr val="tx1"/>
                </a:solidFill>
              </a:defRPr>
            </a:lvl3pPr>
            <a:lvl4pPr indent="0">
              <a:lnSpc>
                <a:spcPts val="3200"/>
              </a:lnSpc>
              <a:spcAft>
                <a:spcPts val="3200"/>
              </a:spcAft>
              <a:buFont typeface="Arial" pitchFamily="34" charset="0"/>
              <a:buChar char="​"/>
              <a:defRPr sz="3000" b="1" cap="all" baseline="0">
                <a:solidFill>
                  <a:schemeClr val="tx1"/>
                </a:solidFill>
              </a:defRPr>
            </a:lvl4pPr>
            <a:lvl5pPr indent="0">
              <a:lnSpc>
                <a:spcPts val="3200"/>
              </a:lnSpc>
              <a:spcAft>
                <a:spcPts val="3200"/>
              </a:spcAft>
              <a:buFont typeface="Arial" pitchFamily="34" charset="0"/>
              <a:buChar char="​"/>
              <a:defRPr sz="3000" b="1" cap="all" baseline="0">
                <a:solidFill>
                  <a:schemeClr val="tx1"/>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CH" dirty="0"/>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title / Background white">
    <p:spTree>
      <p:nvGrpSpPr>
        <p:cNvPr id="1" name=""/>
        <p:cNvGrpSpPr/>
        <p:nvPr/>
      </p:nvGrpSpPr>
      <p:grpSpPr>
        <a:xfrm>
          <a:off x="0" y="0"/>
          <a:ext cx="0" cy="0"/>
          <a:chOff x="0" y="0"/>
          <a:chExt cx="0" cy="0"/>
        </a:xfrm>
      </p:grpSpPr>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marL="216000" indent="-216000">
              <a:lnSpc>
                <a:spcPts val="2700"/>
              </a:lnSpc>
              <a:buFont typeface="Arial" pitchFamily="34" charset="0"/>
              <a:buChar char="−"/>
              <a:defRPr sz="2000" b="0" cap="all" baseline="0">
                <a:solidFill>
                  <a:schemeClr val="tx1"/>
                </a:solidFill>
              </a:defRPr>
            </a:lvl2pPr>
            <a:lvl3pPr marL="0" indent="0">
              <a:lnSpc>
                <a:spcPts val="2700"/>
              </a:lnSpc>
              <a:buFontTx/>
              <a:buNone/>
              <a:defRPr sz="2000" b="0" cap="none" baseline="0">
                <a:solidFill>
                  <a:schemeClr val="tx1"/>
                </a:solidFill>
              </a:defRPr>
            </a:lvl3pPr>
            <a:lvl4pPr marL="0" indent="0">
              <a:lnSpc>
                <a:spcPts val="2700"/>
              </a:lnSpc>
              <a:buFont typeface="Arial" pitchFamily="34" charset="0"/>
              <a:buChar char="​"/>
              <a:defRPr sz="2000" b="0" cap="none" baseline="0">
                <a:solidFill>
                  <a:schemeClr val="tx1"/>
                </a:solidFill>
              </a:defRPr>
            </a:lvl4pPr>
            <a:lvl5pPr marL="0" indent="0">
              <a:lnSpc>
                <a:spcPts val="2700"/>
              </a:lnSpc>
              <a:buFont typeface="Arial" pitchFamily="34" charset="0"/>
              <a:buChar char="​"/>
              <a:defRPr sz="2000" b="0" cap="none" baseline="0">
                <a:solidFill>
                  <a:schemeClr val="tx1"/>
                </a:solidFill>
              </a:defRPr>
            </a:lvl5pPr>
          </a:lstStyle>
          <a:p>
            <a:pPr lvl="0"/>
            <a:r>
              <a:rPr lang="x-none"/>
              <a:t>Click to edit Master text styles</a:t>
            </a:r>
          </a:p>
          <a:p>
            <a:pPr lvl="1"/>
            <a:r>
              <a:rPr lang="x-none"/>
              <a:t>Second level</a:t>
            </a:r>
          </a:p>
          <a:p>
            <a:pPr lvl="2"/>
            <a:r>
              <a:rPr lang="x-none"/>
              <a:t>Third level</a:t>
            </a:r>
          </a:p>
          <a:p>
            <a:pPr lvl="3"/>
            <a:r>
              <a:rPr lang="x-none"/>
              <a:t>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titl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Inhaltsplatzhalter 2"/>
          <p:cNvSpPr>
            <a:spLocks noGrp="1"/>
          </p:cNvSpPr>
          <p:nvPr>
            <p:ph idx="1"/>
          </p:nvPr>
        </p:nvSpPr>
        <p:spPr bwMode="white">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bg1"/>
                </a:solidFill>
              </a:defRPr>
            </a:lvl1pPr>
            <a:lvl2pPr marL="216000" indent="-216000">
              <a:lnSpc>
                <a:spcPts val="2700"/>
              </a:lnSpc>
              <a:buFont typeface="Arial" pitchFamily="34" charset="0"/>
              <a:buChar char="−"/>
              <a:defRPr sz="2000" b="0" cap="all" baseline="0">
                <a:solidFill>
                  <a:schemeClr val="bg1"/>
                </a:solidFill>
              </a:defRPr>
            </a:lvl2pPr>
            <a:lvl3pPr marL="0" indent="0">
              <a:lnSpc>
                <a:spcPts val="2700"/>
              </a:lnSpc>
              <a:buFontTx/>
              <a:buNone/>
              <a:defRPr sz="2000" b="0" cap="none" baseline="0">
                <a:solidFill>
                  <a:schemeClr val="bg1"/>
                </a:solidFill>
              </a:defRPr>
            </a:lvl3pPr>
            <a:lvl4pPr marL="0" indent="0">
              <a:lnSpc>
                <a:spcPts val="2700"/>
              </a:lnSpc>
              <a:buFont typeface="Arial" pitchFamily="34" charset="0"/>
              <a:buChar char="​"/>
              <a:defRPr sz="2000" b="0" cap="none" baseline="0">
                <a:solidFill>
                  <a:schemeClr val="bg1"/>
                </a:solidFill>
              </a:defRPr>
            </a:lvl4pPr>
            <a:lvl5pPr marL="0" indent="0">
              <a:lnSpc>
                <a:spcPts val="2700"/>
              </a:lnSpc>
              <a:buFont typeface="Arial" pitchFamily="34" charset="0"/>
              <a:buChar char="​"/>
              <a:defRPr sz="2000" b="0" cap="none"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x-none"/>
              <a:t>Click to edit Master text styles</a:t>
            </a:r>
          </a:p>
          <a:p>
            <a:pPr lvl="1"/>
            <a:r>
              <a:rPr lang="x-none"/>
              <a:t>Second level</a:t>
            </a:r>
          </a:p>
          <a:p>
            <a:pPr lvl="2"/>
            <a:r>
              <a:rPr lang="x-none"/>
              <a:t>Third level</a:t>
            </a:r>
          </a:p>
          <a:p>
            <a:pPr lvl="3"/>
            <a:r>
              <a:rPr lang="x-none"/>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6" name="Inhaltsplatzhalter 3"/>
          <p:cNvSpPr>
            <a:spLocks noGrp="1"/>
          </p:cNvSpPr>
          <p:nvPr>
            <p:ph sz="half" idx="2"/>
          </p:nvPr>
        </p:nvSpPr>
        <p:spPr>
          <a:xfrm>
            <a:off x="433388" y="1008064"/>
            <a:ext cx="8278812" cy="534193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8" name="Inhaltsplatzhalter 3"/>
          <p:cNvSpPr>
            <a:spLocks noGrp="1"/>
          </p:cNvSpPr>
          <p:nvPr>
            <p:ph sz="half" idx="2"/>
          </p:nvPr>
        </p:nvSpPr>
        <p:spPr>
          <a:xfrm>
            <a:off x="433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
        <p:nvSpPr>
          <p:cNvPr id="9" name="Inhaltsplatzhalter 3"/>
          <p:cNvSpPr>
            <a:spLocks noGrp="1"/>
          </p:cNvSpPr>
          <p:nvPr>
            <p:ph sz="half" idx="10"/>
          </p:nvPr>
        </p:nvSpPr>
        <p:spPr>
          <a:xfrm>
            <a:off x="4751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 columns + Pictur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7" name="Inhaltsplatzhalter 6"/>
          <p:cNvSpPr>
            <a:spLocks noGrp="1"/>
          </p:cNvSpPr>
          <p:nvPr>
            <p:ph sz="quarter" idx="11" hasCustomPrompt="1"/>
          </p:nvPr>
        </p:nvSpPr>
        <p:spPr>
          <a:xfrm>
            <a:off x="433388"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a:t>Insert </a:t>
            </a:r>
            <a:r>
              <a:rPr lang="de-DE" dirty="0" err="1"/>
              <a:t>picture</a:t>
            </a:r>
            <a:endParaRPr lang="de-CH" dirty="0"/>
          </a:p>
        </p:txBody>
      </p:sp>
      <p:sp>
        <p:nvSpPr>
          <p:cNvPr id="11" name="Inhaltsplatzhalter 6"/>
          <p:cNvSpPr>
            <a:spLocks noGrp="1"/>
          </p:cNvSpPr>
          <p:nvPr>
            <p:ph sz="quarter" idx="13" hasCustomPrompt="1"/>
          </p:nvPr>
        </p:nvSpPr>
        <p:spPr>
          <a:xfrm>
            <a:off x="4752975"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a:t>Insert </a:t>
            </a:r>
            <a:r>
              <a:rPr lang="de-DE" dirty="0" err="1"/>
              <a:t>picture</a:t>
            </a:r>
            <a:endParaRPr lang="de-CH" dirty="0"/>
          </a:p>
        </p:txBody>
      </p:sp>
      <p:sp>
        <p:nvSpPr>
          <p:cNvPr id="9" name="Inhaltsplatzhalter 3"/>
          <p:cNvSpPr>
            <a:spLocks noGrp="1"/>
          </p:cNvSpPr>
          <p:nvPr>
            <p:ph sz="half" idx="10"/>
          </p:nvPr>
        </p:nvSpPr>
        <p:spPr>
          <a:xfrm>
            <a:off x="433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
        <p:nvSpPr>
          <p:cNvPr id="12" name="Inhaltsplatzhalter 3"/>
          <p:cNvSpPr>
            <a:spLocks noGrp="1"/>
          </p:cNvSpPr>
          <p:nvPr>
            <p:ph sz="half" idx="14"/>
          </p:nvPr>
        </p:nvSpPr>
        <p:spPr>
          <a:xfrm>
            <a:off x="4751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 Background wh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6" name="Inhaltsplatzhalter 5"/>
          <p:cNvSpPr>
            <a:spLocks noGrp="1"/>
          </p:cNvSpPr>
          <p:nvPr>
            <p:ph sz="quarter" idx="11" hasCustomPrompt="1"/>
          </p:nvPr>
        </p:nvSpPr>
        <p:spPr>
          <a:xfrm>
            <a:off x="433388" y="1008063"/>
            <a:ext cx="8278812" cy="5341937"/>
          </a:xfrm>
        </p:spPr>
        <p:txBody>
          <a:bodyPr/>
          <a:lstStyle>
            <a:lvl1pPr>
              <a:defRPr baseline="0"/>
            </a:lvl1pPr>
          </a:lstStyle>
          <a:p>
            <a:pPr lvl="0"/>
            <a:r>
              <a:rPr lang="de-DE" dirty="0"/>
              <a:t>Insert </a:t>
            </a:r>
            <a:r>
              <a:rPr lang="de-DE" dirty="0" err="1"/>
              <a:t>picture</a:t>
            </a:r>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el 1"/>
          <p:cNvSpPr>
            <a:spLocks noGrp="1"/>
          </p:cNvSpPr>
          <p:nvPr>
            <p:ph type="title"/>
          </p:nvPr>
        </p:nvSpPr>
        <p:spPr bwMode="white"/>
        <p:txBody>
          <a:bodyPr/>
          <a:lstStyle>
            <a:lvl1pPr>
              <a:defRPr>
                <a:solidFill>
                  <a:schemeClr val="bg1"/>
                </a:solidFill>
              </a:defRPr>
            </a:lvl1pPr>
          </a:lstStyle>
          <a:p>
            <a:r>
              <a:rPr lang="x-none"/>
              <a:t>Click to edit Master title style</a:t>
            </a:r>
            <a:endParaRPr lang="de-CH" dirty="0"/>
          </a:p>
        </p:txBody>
      </p:sp>
      <p:sp>
        <p:nvSpPr>
          <p:cNvPr id="6" name="Inhaltsplatzhalter 5"/>
          <p:cNvSpPr>
            <a:spLocks noGrp="1"/>
          </p:cNvSpPr>
          <p:nvPr>
            <p:ph sz="quarter" idx="11" hasCustomPrompt="1"/>
          </p:nvPr>
        </p:nvSpPr>
        <p:spPr bwMode="white">
          <a:xfrm>
            <a:off x="433388" y="1008063"/>
            <a:ext cx="8278812" cy="5341937"/>
          </a:xfrm>
        </p:spPr>
        <p:txBody>
          <a:bodyPr/>
          <a:lstStyle>
            <a:lvl1pPr>
              <a:defRPr baseline="0">
                <a:solidFill>
                  <a:schemeClr val="bg1"/>
                </a:solidFill>
              </a:defRPr>
            </a:lvl1pPr>
            <a:lvl2pPr>
              <a:defRPr>
                <a:solidFill>
                  <a:schemeClr val="bg1"/>
                </a:solidFill>
              </a:defRPr>
            </a:lvl2pPr>
            <a:lvl3pPr>
              <a:defRPr>
                <a:solidFill>
                  <a:schemeClr val="bg1"/>
                </a:solidFill>
              </a:defRPr>
            </a:lvl3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a:t>Insert </a:t>
            </a:r>
            <a:r>
              <a:rPr lang="de-DE" dirty="0" err="1"/>
              <a:t>picture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7488" y="163513"/>
            <a:ext cx="8712200" cy="673199"/>
          </a:xfrm>
          <a:prstGeom prst="rect">
            <a:avLst/>
          </a:prstGeom>
        </p:spPr>
        <p:txBody>
          <a:bodyPr vert="horz" lIns="0" tIns="0" rIns="0" bIns="0" rtlCol="0" anchor="t" anchorCtr="0">
            <a:no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433388" y="1106488"/>
            <a:ext cx="8027044" cy="4842792"/>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endParaRPr lang="de-CH" dirty="0"/>
          </a:p>
        </p:txBody>
      </p:sp>
      <p:sp>
        <p:nvSpPr>
          <p:cNvPr id="4" name="Datumsplatzhalter 3"/>
          <p:cNvSpPr>
            <a:spLocks noGrp="1"/>
          </p:cNvSpPr>
          <p:nvPr>
            <p:ph type="dt" sz="half" idx="2"/>
          </p:nvPr>
        </p:nvSpPr>
        <p:spPr>
          <a:xfrm>
            <a:off x="9360000" y="4320000"/>
            <a:ext cx="1800000" cy="216024"/>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fld id="{8964A89B-F9D0-4B8B-9E13-75101EC3F755}" type="datetime4">
              <a:rPr lang="de-CH" smtClean="0"/>
              <a:pPr/>
              <a:t>April 22, 2020</a:t>
            </a:fld>
            <a:endParaRPr lang="de-CH" dirty="0"/>
          </a:p>
        </p:txBody>
      </p:sp>
      <p:sp>
        <p:nvSpPr>
          <p:cNvPr id="8" name="Fußzeilenplatzhalter 7"/>
          <p:cNvSpPr>
            <a:spLocks noGrp="1"/>
          </p:cNvSpPr>
          <p:nvPr>
            <p:ph type="ftr" sz="quarter" idx="3"/>
          </p:nvPr>
        </p:nvSpPr>
        <p:spPr>
          <a:xfrm>
            <a:off x="9360000" y="4680000"/>
            <a:ext cx="1800000" cy="216000"/>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endParaRPr lang="de-CH" dirty="0"/>
          </a:p>
        </p:txBody>
      </p:sp>
      <p:sp>
        <p:nvSpPr>
          <p:cNvPr id="10" name="Textplatzhalter 7"/>
          <p:cNvSpPr txBox="1">
            <a:spLocks/>
          </p:cNvSpPr>
          <p:nvPr/>
        </p:nvSpPr>
        <p:spPr>
          <a:xfrm>
            <a:off x="397000" y="6461331"/>
            <a:ext cx="8747000" cy="425450"/>
          </a:xfrm>
          <a:prstGeom prst="rect">
            <a:avLst/>
          </a:prstGeom>
        </p:spPr>
        <p:txBody>
          <a:bodyPr lIns="0" tIns="0" rIns="0" bIns="0" anchor="b" anchorCtr="0"/>
          <a:lstStyle/>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Université</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de </a:t>
            </a: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fribourg</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 Universität Freiburg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FACULTÉ </a:t>
            </a:r>
            <a:r>
              <a:rPr kumimoji="0" lang="de-DE" sz="800" b="0" i="0" u="none" strike="noStrike" kern="1200" cap="none" spc="0" normalizeH="0" baseline="0" noProof="0" dirty="0" smtClean="0">
                <a:ln>
                  <a:noFill/>
                </a:ln>
                <a:solidFill>
                  <a:schemeClr val="tx1"/>
                </a:solidFill>
                <a:effectLst/>
                <a:uLnTx/>
                <a:uFillTx/>
                <a:latin typeface="+mn-lt"/>
                <a:ea typeface="+mn-ea"/>
                <a:cs typeface="Arial" pitchFamily="34" charset="0"/>
              </a:rPr>
              <a:t>DES LETTRES </a:t>
            </a:r>
            <a:r>
              <a:rPr lang="en-US" sz="800" kern="1200" dirty="0" smtClean="0">
                <a:solidFill>
                  <a:schemeClr val="tx1"/>
                </a:solidFill>
                <a:effectLst/>
                <a:latin typeface="+mn-lt"/>
                <a:ea typeface="+mn-ea"/>
                <a:cs typeface="+mn-cs"/>
              </a:rPr>
              <a:t>ET DES SCIENCES HUMAINES</a:t>
            </a:r>
            <a:r>
              <a:rPr lang="de-CH" sz="800" kern="1200" baseline="0" dirty="0" smtClean="0">
                <a:solidFill>
                  <a:schemeClr val="tx1"/>
                </a:solidFill>
                <a:effectLst/>
                <a:latin typeface="+mn-lt"/>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Unit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of</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Clinical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Health</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Psychology</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r>
            <a:b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Tanya Tandon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PhD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Student/</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Assistante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Diipl</a:t>
            </a:r>
            <a:r>
              <a:rPr kumimoji="0" lang="fr-FR"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ôme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fr-FR"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Séminaire interculturel sur les traumatismes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/Indian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perspective</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towards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psychopathology</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traumatism</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22nd April 2020</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endPar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endParaRPr kumimoji="0" lang="en-GB" sz="800" b="0" i="0" u="none" strike="noStrike" kern="1200" cap="all" spc="0" normalizeH="0" baseline="0" noProof="0" dirty="0">
              <a:ln>
                <a:noFill/>
              </a:ln>
              <a:solidFill>
                <a:schemeClr val="tx1"/>
              </a:solidFill>
              <a:effectLst/>
              <a:uLnTx/>
              <a:uFillTx/>
              <a:latin typeface="Arial" pitchFamily="34" charset="0"/>
              <a:ea typeface="+mn-ea"/>
              <a:cs typeface="Arial" pitchFamily="34" charset="0"/>
            </a:endParaRPr>
          </a:p>
        </p:txBody>
      </p:sp>
      <p:sp>
        <p:nvSpPr>
          <p:cNvPr id="11" name="Foliennummernplatzhalter 10"/>
          <p:cNvSpPr>
            <a:spLocks noGrp="1"/>
          </p:cNvSpPr>
          <p:nvPr>
            <p:ph type="sldNum" sz="quarter" idx="4"/>
          </p:nvPr>
        </p:nvSpPr>
        <p:spPr>
          <a:xfrm>
            <a:off x="9360000" y="5040000"/>
            <a:ext cx="1800000" cy="216000"/>
          </a:xfrm>
          <a:prstGeom prst="rect">
            <a:avLst/>
          </a:prstGeom>
        </p:spPr>
        <p:txBody>
          <a:bodyPr vert="horz" lIns="0" tIns="0" rIns="0" bIns="0" rtlCol="0" anchor="b" anchorCtr="0"/>
          <a:lstStyle>
            <a:lvl1pPr algn="l">
              <a:lnSpc>
                <a:spcPts val="960"/>
              </a:lnSpc>
              <a:defRPr sz="800">
                <a:solidFill>
                  <a:schemeClr val="bg1"/>
                </a:solidFill>
                <a:latin typeface="Arial" pitchFamily="34" charset="0"/>
                <a:cs typeface="Arial" pitchFamily="34" charset="0"/>
              </a:defRPr>
            </a:lvl1pPr>
          </a:lstStyle>
          <a:p>
            <a:fld id="{1E9011C8-9BF4-4E14-A6CE-7DE7D36702CC}" type="slidenum">
              <a:rPr lang="de-CH" smtClean="0"/>
              <a:pPr/>
              <a:t>‹#›</a:t>
            </a:fld>
            <a:endParaRPr lang="de-CH" dirty="0"/>
          </a:p>
        </p:txBody>
      </p:sp>
      <p:sp>
        <p:nvSpPr>
          <p:cNvPr id="5" name="TextBox 4"/>
          <p:cNvSpPr txBox="1"/>
          <p:nvPr userDrawn="1"/>
        </p:nvSpPr>
        <p:spPr>
          <a:xfrm>
            <a:off x="4088809" y="6657372"/>
            <a:ext cx="914400" cy="914400"/>
          </a:xfrm>
          <a:prstGeom prst="rect">
            <a:avLst/>
          </a:prstGeom>
          <a:noFill/>
        </p:spPr>
        <p:txBody>
          <a:bodyPr wrap="none" lIns="0" tIns="0" rIns="0" bIns="0" rtlCol="0">
            <a:noAutofit/>
          </a:bodyPr>
          <a:lstStyle/>
          <a:p>
            <a:pPr>
              <a:lnSpc>
                <a:spcPts val="2700"/>
              </a:lnSpc>
            </a:pPr>
            <a:endParaRPr lang="en-US" sz="2000" dirty="0" smtClean="0"/>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hdr="0"/>
  <p:txStyles>
    <p:titleStyle>
      <a:lvl1pPr algn="l" defTabSz="914400" rtl="0" eaLnBrk="1" latinLnBrk="0" hangingPunct="1">
        <a:lnSpc>
          <a:spcPts val="2700"/>
        </a:lnSpc>
        <a:spcBef>
          <a:spcPct val="0"/>
        </a:spcBef>
        <a:buNone/>
        <a:defRPr sz="2000" b="1" kern="1200" cap="all" baseline="0">
          <a:solidFill>
            <a:srgbClr val="0083BE"/>
          </a:solidFill>
          <a:latin typeface="Arial" pitchFamily="34" charset="0"/>
          <a:ea typeface="+mj-ea"/>
          <a:cs typeface="Arial" pitchFamily="34" charset="0"/>
        </a:defRPr>
      </a:lvl1pPr>
    </p:titleStyle>
    <p:bodyStyle>
      <a:lvl1pPr marL="0" indent="0" algn="l" defTabSz="914400" rtl="0" eaLnBrk="1" latinLnBrk="0" hangingPunct="1">
        <a:lnSpc>
          <a:spcPts val="2700"/>
        </a:lnSpc>
        <a:spcBef>
          <a:spcPts val="0"/>
        </a:spcBef>
        <a:buFont typeface="Arial" pitchFamily="34" charset="0"/>
        <a:buChar char="​"/>
        <a:defRPr sz="2000" kern="1200">
          <a:solidFill>
            <a:schemeClr val="tx1"/>
          </a:solidFill>
          <a:latin typeface="Arial" pitchFamily="34" charset="0"/>
          <a:ea typeface="+mn-ea"/>
          <a:cs typeface="Arial" pitchFamily="34" charset="0"/>
        </a:defRPr>
      </a:lvl1pPr>
      <a:lvl2pPr marL="0" indent="0" algn="l" defTabSz="914400" rtl="0" eaLnBrk="1" latinLnBrk="0" hangingPunct="1">
        <a:lnSpc>
          <a:spcPts val="2700"/>
        </a:lnSpc>
        <a:spcBef>
          <a:spcPts val="0"/>
        </a:spcBef>
        <a:buFont typeface="Arial" pitchFamily="34" charset="0"/>
        <a:buChar char="​"/>
        <a:defRPr sz="2000" b="1" kern="1200">
          <a:solidFill>
            <a:schemeClr val="tx1"/>
          </a:solidFill>
          <a:latin typeface="Arial" pitchFamily="34" charset="0"/>
          <a:ea typeface="+mn-ea"/>
          <a:cs typeface="Arial" pitchFamily="34" charset="0"/>
        </a:defRPr>
      </a:lvl2pPr>
      <a:lvl3pPr marL="216000" indent="-216000" algn="l" defTabSz="914400" rtl="0" eaLnBrk="1" latinLnBrk="0" hangingPunct="1">
        <a:lnSpc>
          <a:spcPts val="2700"/>
        </a:lnSpc>
        <a:spcBef>
          <a:spcPts val="0"/>
        </a:spcBef>
        <a:buFont typeface="Wingdings" pitchFamily="2" charset="2"/>
        <a:buChar char="§"/>
        <a:defRPr sz="2000" kern="1200">
          <a:solidFill>
            <a:schemeClr val="tx1"/>
          </a:solidFill>
          <a:latin typeface="Arial" pitchFamily="34" charset="0"/>
          <a:ea typeface="+mn-ea"/>
          <a:cs typeface="Arial" pitchFamily="34" charset="0"/>
        </a:defRPr>
      </a:lvl3pPr>
      <a:lvl4pPr marL="0" indent="0" algn="l" defTabSz="914400" rtl="0" eaLnBrk="1" latinLnBrk="0" hangingPunct="1">
        <a:lnSpc>
          <a:spcPts val="2700"/>
        </a:lnSpc>
        <a:spcBef>
          <a:spcPts val="0"/>
        </a:spcBef>
        <a:buFont typeface="Arial" pitchFamily="34" charset="0"/>
        <a:buChar char="​"/>
        <a:defRPr sz="2000" b="1" kern="1200">
          <a:solidFill>
            <a:schemeClr val="accent4"/>
          </a:solidFill>
          <a:latin typeface="Arial" pitchFamily="34" charset="0"/>
          <a:ea typeface="+mn-ea"/>
          <a:cs typeface="Arial" pitchFamily="34" charset="0"/>
        </a:defRPr>
      </a:lvl4pPr>
      <a:lvl5pPr marL="0" indent="0" algn="l" defTabSz="914400" rtl="0" eaLnBrk="1" latinLnBrk="0" hangingPunct="1">
        <a:lnSpc>
          <a:spcPts val="2700"/>
        </a:lnSpc>
        <a:spcBef>
          <a:spcPts val="0"/>
        </a:spcBef>
        <a:buFont typeface="Arial" pitchFamily="34" charset="0"/>
        <a:buChar char="​"/>
        <a:defRPr sz="2000" b="1" kern="1200">
          <a:solidFill>
            <a:srgbClr val="0083BE"/>
          </a:solidFill>
          <a:latin typeface="Arial" pitchFamily="34" charset="0"/>
          <a:ea typeface="+mn-ea"/>
          <a:cs typeface="Arial" pitchFamily="34" charset="0"/>
        </a:defRPr>
      </a:lvl5pPr>
      <a:lvl6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6pPr>
      <a:lvl7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7pPr>
      <a:lvl8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8pPr>
      <a:lvl9pPr marL="0" marR="0" indent="0" algn="l" defTabSz="914400" rtl="0" eaLnBrk="1" fontAlgn="auto" latinLnBrk="0" hangingPunct="1">
        <a:lnSpc>
          <a:spcPts val="2700"/>
        </a:lnSpc>
        <a:spcBef>
          <a:spcPts val="0"/>
        </a:spcBef>
        <a:spcAft>
          <a:spcPts val="0"/>
        </a:spcAft>
        <a:buClrTx/>
        <a:buSzTx/>
        <a:buFont typeface="Arial" pitchFamily="34" charset="0"/>
        <a:buNone/>
        <a:tabLst/>
        <a:defRPr kumimoji="0" lang="de-DE" sz="2000" b="0" i="0" u="none" strike="noStrike" kern="1200" cap="none" spc="0" normalizeH="0" baseline="0" noProof="0" smtClean="0">
          <a:ln>
            <a:noFill/>
          </a:ln>
          <a:solidFill>
            <a:schemeClr val="tx1"/>
          </a:solidFill>
          <a:effectLst/>
          <a:uLnTx/>
          <a:uFillTx/>
          <a:latin typeface="+mn-lt"/>
          <a:ea typeface="+mn-ea"/>
          <a:cs typeface="Arial"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hyperlink" Target="mailto:Tanya.tandon@unifr.ch" TargetMode="External"/><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6.png"/><Relationship Id="rId1" Type="http://schemas.microsoft.com/office/2007/relationships/media" Target="../media/media8.m4a"/><Relationship Id="rId2" Type="http://schemas.openxmlformats.org/officeDocument/2006/relationships/audio" Target="../media/media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9.m4a"/><Relationship Id="rId2"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0.m4a"/><Relationship Id="rId2" Type="http://schemas.openxmlformats.org/officeDocument/2006/relationships/audio" Target="../media/media1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3.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image" Target="../media/image6.png"/><Relationship Id="rId1" Type="http://schemas.microsoft.com/office/2007/relationships/media" Target="../media/media2.m4a"/><Relationship Id="rId2" Type="http://schemas.openxmlformats.org/officeDocument/2006/relationships/audio" Target="../media/media2.m4a"/><Relationship Id="rId3" Type="http://schemas.openxmlformats.org/officeDocument/2006/relationships/slideLayout" Target="../slideLayouts/slideLayout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3.m4a"/><Relationship Id="rId2"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6.png"/><Relationship Id="rId1" Type="http://schemas.microsoft.com/office/2007/relationships/media" Target="../media/media4.m4a"/><Relationship Id="rId2" Type="http://schemas.openxmlformats.org/officeDocument/2006/relationships/audio" Target="../media/media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6.png"/><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jpeg"/><Relationship Id="rId5" Type="http://schemas.openxmlformats.org/officeDocument/2006/relationships/image" Target="../media/image6.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62FB4C-A834-E747-B068-E221FD744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0"/>
            <a:ext cx="1823415" cy="1004462"/>
          </a:xfrm>
          <a:prstGeom prst="rect">
            <a:avLst/>
          </a:prstGeom>
        </p:spPr>
      </p:pic>
      <p:sp>
        <p:nvSpPr>
          <p:cNvPr id="7" name="object 52">
            <a:extLst>
              <a:ext uri="{FF2B5EF4-FFF2-40B4-BE49-F238E27FC236}">
                <a16:creationId xmlns:a16="http://schemas.microsoft.com/office/drawing/2014/main" xmlns="" id="{93918664-A5CA-714C-BDD1-EC1E15A4FDDE}"/>
              </a:ext>
            </a:extLst>
          </p:cNvPr>
          <p:cNvSpPr>
            <a:spLocks noChangeAspect="1"/>
          </p:cNvSpPr>
          <p:nvPr/>
        </p:nvSpPr>
        <p:spPr>
          <a:xfrm>
            <a:off x="5058803" y="44624"/>
            <a:ext cx="1203094" cy="1044000"/>
          </a:xfrm>
          <a:prstGeom prst="rect">
            <a:avLst/>
          </a:prstGeom>
          <a:blipFill>
            <a:blip r:embed="rId3" cstate="print"/>
            <a:stretch>
              <a:fillRect/>
            </a:stretch>
          </a:blipFill>
        </p:spPr>
        <p:txBody>
          <a:bodyPr wrap="square" lIns="0" tIns="0" rIns="0" bIns="0" rtlCol="0"/>
          <a:lstStyle/>
          <a:p>
            <a:endParaRPr/>
          </a:p>
        </p:txBody>
      </p:sp>
      <p:sp>
        <p:nvSpPr>
          <p:cNvPr id="8" name="object 53">
            <a:extLst>
              <a:ext uri="{FF2B5EF4-FFF2-40B4-BE49-F238E27FC236}">
                <a16:creationId xmlns:a16="http://schemas.microsoft.com/office/drawing/2014/main" xmlns="" id="{BAACCF33-DD1C-6E45-8BB5-50C177364F8F}"/>
              </a:ext>
            </a:extLst>
          </p:cNvPr>
          <p:cNvSpPr/>
          <p:nvPr/>
        </p:nvSpPr>
        <p:spPr>
          <a:xfrm>
            <a:off x="7469364" y="7562"/>
            <a:ext cx="1242835" cy="1041524"/>
          </a:xfrm>
          <a:prstGeom prst="rect">
            <a:avLst/>
          </a:prstGeom>
          <a:blipFill>
            <a:blip r:embed="rId4" cstate="print"/>
            <a:stretch>
              <a:fillRect/>
            </a:stretch>
          </a:blipFill>
        </p:spPr>
        <p:txBody>
          <a:bodyPr wrap="square" lIns="0" tIns="0" rIns="0" bIns="0" rtlCol="0"/>
          <a:lstStyle/>
          <a:p>
            <a:endParaRPr/>
          </a:p>
        </p:txBody>
      </p:sp>
      <p:sp>
        <p:nvSpPr>
          <p:cNvPr id="9" name="Textplatzhalter 1"/>
          <p:cNvSpPr>
            <a:spLocks noGrp="1"/>
          </p:cNvSpPr>
          <p:nvPr>
            <p:ph type="body" sz="quarter" idx="13"/>
          </p:nvPr>
        </p:nvSpPr>
        <p:spPr/>
        <p:txBody>
          <a:bodyPr/>
          <a:lstStyle/>
          <a:p>
            <a:r>
              <a:rPr lang="de-CH" dirty="0" smtClean="0"/>
              <a:t>22nd April 2020</a:t>
            </a:r>
          </a:p>
          <a:p>
            <a:pPr lvl="1"/>
            <a:r>
              <a:rPr lang="de-CH" dirty="0"/>
              <a:t> </a:t>
            </a:r>
            <a:r>
              <a:rPr lang="de-CH" dirty="0" smtClean="0">
                <a:solidFill>
                  <a:schemeClr val="accent1">
                    <a:lumMod val="90000"/>
                    <a:lumOff val="10000"/>
                  </a:schemeClr>
                </a:solidFill>
              </a:rPr>
              <a:t>S</a:t>
            </a:r>
            <a:r>
              <a:rPr lang="fr-FR" dirty="0" err="1" smtClean="0">
                <a:solidFill>
                  <a:schemeClr val="accent1">
                    <a:lumMod val="90000"/>
                    <a:lumOff val="10000"/>
                  </a:schemeClr>
                </a:solidFill>
              </a:rPr>
              <a:t>éMInaire</a:t>
            </a:r>
            <a:r>
              <a:rPr lang="fr-FR" dirty="0" smtClean="0">
                <a:solidFill>
                  <a:schemeClr val="accent1">
                    <a:lumMod val="90000"/>
                    <a:lumOff val="10000"/>
                  </a:schemeClr>
                </a:solidFill>
              </a:rPr>
              <a:t> INTERCULTUREL SUR LES TRAUMATISMES </a:t>
            </a:r>
            <a:endParaRPr lang="de-CH" dirty="0" smtClean="0">
              <a:solidFill>
                <a:srgbClr val="FF0000"/>
              </a:solidFill>
            </a:endParaRPr>
          </a:p>
          <a:p>
            <a:pPr lvl="2"/>
            <a:r>
              <a:rPr lang="en-US" sz="2000" b="1" dirty="0" smtClean="0">
                <a:solidFill>
                  <a:schemeClr val="accent1">
                    <a:lumMod val="75000"/>
                    <a:lumOff val="25000"/>
                  </a:schemeClr>
                </a:solidFill>
                <a:latin typeface="Arial"/>
                <a:cs typeface="Arial"/>
              </a:rPr>
              <a:t>Impact of acid attacks in India: An </a:t>
            </a:r>
            <a:r>
              <a:rPr lang="en-US" sz="2000" b="1" dirty="0">
                <a:solidFill>
                  <a:schemeClr val="accent1">
                    <a:lumMod val="75000"/>
                    <a:lumOff val="25000"/>
                  </a:schemeClr>
                </a:solidFill>
                <a:latin typeface="Arial"/>
                <a:cs typeface="Arial"/>
              </a:rPr>
              <a:t>investigation of Psychopathological, Resilience and Cognitive Processes among the </a:t>
            </a:r>
            <a:r>
              <a:rPr lang="en-US" sz="2000" b="1" dirty="0" smtClean="0">
                <a:solidFill>
                  <a:schemeClr val="accent1">
                    <a:lumMod val="75000"/>
                    <a:lumOff val="25000"/>
                  </a:schemeClr>
                </a:solidFill>
                <a:latin typeface="Arial"/>
                <a:cs typeface="Arial"/>
              </a:rPr>
              <a:t>acid </a:t>
            </a:r>
            <a:r>
              <a:rPr lang="en-US" sz="2000" b="1" dirty="0">
                <a:solidFill>
                  <a:schemeClr val="accent1">
                    <a:lumMod val="75000"/>
                    <a:lumOff val="25000"/>
                  </a:schemeClr>
                </a:solidFill>
                <a:latin typeface="Arial"/>
                <a:cs typeface="Arial"/>
              </a:rPr>
              <a:t>attack survivors in India</a:t>
            </a:r>
            <a:r>
              <a:rPr lang="en-US" sz="2000" dirty="0">
                <a:solidFill>
                  <a:schemeClr val="accent1">
                    <a:lumMod val="75000"/>
                    <a:lumOff val="25000"/>
                  </a:schemeClr>
                </a:solidFill>
                <a:latin typeface="Arial"/>
                <a:cs typeface="Arial"/>
              </a:rPr>
              <a:t> </a:t>
            </a:r>
            <a:r>
              <a:rPr lang="en-US" sz="2000" dirty="0" smtClean="0">
                <a:solidFill>
                  <a:srgbClr val="FF0000"/>
                </a:solidFill>
                <a:latin typeface="Arial"/>
                <a:cs typeface="Arial"/>
              </a:rPr>
              <a:t>(Part 2)</a:t>
            </a:r>
            <a:endParaRPr lang="de-CH" sz="2000" dirty="0" smtClean="0">
              <a:solidFill>
                <a:srgbClr val="FF0000"/>
              </a:solidFill>
            </a:endParaRPr>
          </a:p>
          <a:p>
            <a:pPr lvl="3"/>
            <a:r>
              <a:rPr lang="de-CH" dirty="0" err="1" smtClean="0"/>
              <a:t>M.Sc</a:t>
            </a:r>
            <a:r>
              <a:rPr lang="de-CH" dirty="0" smtClean="0"/>
              <a:t> Tanya Tandon</a:t>
            </a:r>
          </a:p>
          <a:p>
            <a:pPr lvl="3"/>
            <a:r>
              <a:rPr lang="de-CH" dirty="0" err="1" smtClean="0"/>
              <a:t>Doctorante</a:t>
            </a:r>
            <a:r>
              <a:rPr lang="de-CH" dirty="0" smtClean="0"/>
              <a:t> / </a:t>
            </a:r>
            <a:r>
              <a:rPr lang="de-CH" dirty="0" err="1" smtClean="0"/>
              <a:t>Assistante</a:t>
            </a:r>
            <a:r>
              <a:rPr lang="de-CH" dirty="0" smtClean="0"/>
              <a:t> D</a:t>
            </a:r>
            <a:r>
              <a:rPr lang="fr-FR" dirty="0" err="1" smtClean="0"/>
              <a:t>implôme</a:t>
            </a:r>
            <a:endParaRPr lang="de-CH" dirty="0" smtClean="0"/>
          </a:p>
          <a:p>
            <a:pPr lvl="4"/>
            <a:r>
              <a:rPr lang="en-US" dirty="0">
                <a:hlinkClick r:id="rId5"/>
              </a:rPr>
              <a:t>t</a:t>
            </a:r>
            <a:r>
              <a:rPr lang="de-CH" dirty="0" smtClean="0">
                <a:hlinkClick r:id="rId5"/>
              </a:rPr>
              <a:t>anya.tandon@unifr.ch</a:t>
            </a:r>
            <a:r>
              <a:rPr lang="de-CH" dirty="0" smtClean="0"/>
              <a:t>               </a:t>
            </a:r>
          </a:p>
          <a:p>
            <a:pPr lvl="4"/>
            <a:r>
              <a:rPr lang="de-CH" dirty="0"/>
              <a:t> </a:t>
            </a:r>
            <a:endParaRPr lang="de-CH" dirty="0" smtClean="0"/>
          </a:p>
          <a:p>
            <a:pPr lvl="4"/>
            <a:r>
              <a:rPr lang="de-CH" dirty="0"/>
              <a:t> </a:t>
            </a:r>
            <a:r>
              <a:rPr lang="de-CH" dirty="0" smtClean="0"/>
              <a:t>                                                                                                           Spring Semester 2020</a:t>
            </a:r>
            <a:endParaRPr lang="de-CH" dirty="0"/>
          </a:p>
        </p:txBody>
      </p:sp>
    </p:spTree>
    <p:extLst>
      <p:ext uri="{BB962C8B-B14F-4D97-AF65-F5344CB8AC3E}">
        <p14:creationId xmlns:p14="http://schemas.microsoft.com/office/powerpoint/2010/main" val="23840308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rgbClr val="CCFFCC"/>
          </a:solidFill>
        </p:spPr>
        <p:txBody>
          <a:bodyPr/>
          <a:lstStyle/>
          <a:p>
            <a:pPr>
              <a:buNone/>
            </a:pPr>
            <a:r>
              <a:rPr lang="en-US" sz="2000" cap="none" dirty="0" smtClean="0"/>
              <a:t>Experimental Measures </a:t>
            </a:r>
          </a:p>
          <a:p>
            <a:pPr marL="457200" indent="-457200">
              <a:lnSpc>
                <a:spcPct val="100000"/>
              </a:lnSpc>
              <a:buFont typeface="Wingdings" charset="2"/>
              <a:buChar char="§"/>
            </a:pPr>
            <a:r>
              <a:rPr lang="en-US" sz="2000" b="0" cap="none" dirty="0" smtClean="0"/>
              <a:t>Autobiographical </a:t>
            </a:r>
            <a:r>
              <a:rPr lang="en-US" sz="2000" b="0" cap="none" dirty="0"/>
              <a:t>Memory </a:t>
            </a:r>
            <a:r>
              <a:rPr lang="en-US" sz="2000" b="0" cap="none" dirty="0" smtClean="0"/>
              <a:t>Test</a:t>
            </a:r>
          </a:p>
          <a:p>
            <a:pPr marL="457200" indent="-457200">
              <a:lnSpc>
                <a:spcPct val="100000"/>
              </a:lnSpc>
              <a:buFont typeface="Wingdings" charset="2"/>
              <a:buChar char="§"/>
            </a:pPr>
            <a:endParaRPr lang="en-US" sz="2000" b="0" cap="none" dirty="0" smtClean="0"/>
          </a:p>
          <a:p>
            <a:pPr marL="457200" marR="71120" indent="-457200">
              <a:lnSpc>
                <a:spcPct val="100000"/>
              </a:lnSpc>
              <a:spcAft>
                <a:spcPts val="0"/>
              </a:spcAft>
              <a:buFont typeface="Wingdings" charset="2"/>
              <a:buChar char="§"/>
              <a:tabLst>
                <a:tab pos="273685" algn="l"/>
                <a:tab pos="274320" algn="l"/>
              </a:tabLst>
            </a:pPr>
            <a:r>
              <a:rPr lang="en-US" sz="2000" b="0" cap="none" dirty="0"/>
              <a:t>Fribourg Reward Task</a:t>
            </a:r>
          </a:p>
          <a:p>
            <a:pPr marL="457200" marR="71120" indent="-457200">
              <a:lnSpc>
                <a:spcPct val="100000"/>
              </a:lnSpc>
              <a:spcAft>
                <a:spcPts val="0"/>
              </a:spcAft>
              <a:buFont typeface="Wingdings" charset="2"/>
              <a:buChar char="§"/>
              <a:tabLst>
                <a:tab pos="273685" algn="l"/>
                <a:tab pos="274320" algn="l"/>
              </a:tabLst>
            </a:pPr>
            <a:endParaRPr lang="en-US" sz="2000" b="0" cap="none" dirty="0" smtClean="0"/>
          </a:p>
          <a:p>
            <a:pPr marR="71120">
              <a:lnSpc>
                <a:spcPct val="100000"/>
              </a:lnSpc>
              <a:spcAft>
                <a:spcPts val="0"/>
              </a:spcAft>
              <a:buNone/>
              <a:tabLst>
                <a:tab pos="273685" algn="l"/>
                <a:tab pos="274320" algn="l"/>
              </a:tabLst>
            </a:pPr>
            <a:endParaRPr lang="en-US" sz="2000" b="0" cap="none" dirty="0" smtClean="0"/>
          </a:p>
          <a:p>
            <a:pPr marR="71120">
              <a:lnSpc>
                <a:spcPct val="100000"/>
              </a:lnSpc>
              <a:spcAft>
                <a:spcPts val="0"/>
              </a:spcAft>
              <a:buNone/>
              <a:tabLst>
                <a:tab pos="273685" algn="l"/>
                <a:tab pos="274320" algn="l"/>
              </a:tabLst>
            </a:pPr>
            <a:endParaRPr lang="en-US" sz="2000" b="0" cap="none" dirty="0"/>
          </a:p>
          <a:p>
            <a:pPr marR="71120">
              <a:lnSpc>
                <a:spcPct val="100000"/>
              </a:lnSpc>
              <a:spcAft>
                <a:spcPts val="0"/>
              </a:spcAft>
              <a:buNone/>
              <a:tabLst>
                <a:tab pos="273685" algn="l"/>
                <a:tab pos="274320" algn="l"/>
              </a:tabLst>
            </a:pPr>
            <a:endParaRPr lang="en-US" sz="2000" b="0" cap="none" dirty="0"/>
          </a:p>
          <a:p>
            <a:pPr marL="457200" marR="71120" indent="-457200">
              <a:lnSpc>
                <a:spcPct val="100000"/>
              </a:lnSpc>
              <a:spcAft>
                <a:spcPts val="0"/>
              </a:spcAft>
              <a:buFont typeface="Wingdings" charset="2"/>
              <a:buChar char="§"/>
              <a:tabLst>
                <a:tab pos="273685" algn="l"/>
                <a:tab pos="274320" algn="l"/>
              </a:tabLst>
            </a:pPr>
            <a:r>
              <a:rPr lang="en-US" sz="2000" b="0" cap="none" dirty="0"/>
              <a:t>The Touch Task </a:t>
            </a:r>
          </a:p>
          <a:p>
            <a:endParaRPr lang="en-US" sz="3200" b="0" cap="none" dirty="0"/>
          </a:p>
          <a:p>
            <a:endParaRPr lang="en-US" dirty="0"/>
          </a:p>
        </p:txBody>
      </p:sp>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Methods</a:t>
            </a:r>
          </a:p>
        </p:txBody>
      </p:sp>
      <p:pic>
        <p:nvPicPr>
          <p:cNvPr id="6" name="Picture 5" descr="Screen Shot 2019-09-11 at 12.59.5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1412777"/>
            <a:ext cx="3528392" cy="1228148"/>
          </a:xfrm>
          <a:prstGeom prst="rect">
            <a:avLst/>
          </a:prstGeom>
        </p:spPr>
      </p:pic>
      <p:pic>
        <p:nvPicPr>
          <p:cNvPr id="7" name="Picture 6" descr="Screen Shot 2019-08-29 at 10.54.5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2924944"/>
            <a:ext cx="864096" cy="821286"/>
          </a:xfrm>
          <a:prstGeom prst="rect">
            <a:avLst/>
          </a:prstGeom>
        </p:spPr>
      </p:pic>
      <p:pic>
        <p:nvPicPr>
          <p:cNvPr id="8" name="Picture 7">
            <a:extLst>
              <a:ext uri="{FF2B5EF4-FFF2-40B4-BE49-F238E27FC236}">
                <a16:creationId xmlns="" xmlns:a16="http://schemas.microsoft.com/office/drawing/2014/main" id="{7D494677-7FA5-3F41-8B18-C9FEC95ABE0D}"/>
              </a:ext>
            </a:extLst>
          </p:cNvPr>
          <p:cNvPicPr>
            <a:picLocks noChangeAspect="1"/>
          </p:cNvPicPr>
          <p:nvPr/>
        </p:nvPicPr>
        <p:blipFill>
          <a:blip r:embed="rId6"/>
          <a:stretch>
            <a:fillRect/>
          </a:stretch>
        </p:blipFill>
        <p:spPr>
          <a:xfrm>
            <a:off x="5652120" y="2924944"/>
            <a:ext cx="1080120" cy="779697"/>
          </a:xfrm>
          <a:prstGeom prst="rect">
            <a:avLst/>
          </a:prstGeom>
        </p:spPr>
      </p:pic>
      <p:pic>
        <p:nvPicPr>
          <p:cNvPr id="9" name="Picture 8" descr="Screen Shot 2019-08-29 at 11.02.03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4287" y="2922266"/>
            <a:ext cx="936105" cy="794766"/>
          </a:xfrm>
          <a:prstGeom prst="rect">
            <a:avLst/>
          </a:prstGeom>
        </p:spPr>
      </p:pic>
      <p:pic>
        <p:nvPicPr>
          <p:cNvPr id="10" name="Picture 9" descr="Screen Shot 2019-09-11 at 1.06.48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0200" y="4221088"/>
            <a:ext cx="3530191" cy="1690293"/>
          </a:xfrm>
          <a:prstGeom prst="rect">
            <a:avLst/>
          </a:prstGeom>
        </p:spPr>
      </p:pic>
      <p:pic>
        <p:nvPicPr>
          <p:cNvPr id="2" name="slide 1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59832" y="4221088"/>
            <a:ext cx="812800" cy="812800"/>
          </a:xfrm>
          <a:prstGeom prst="rect">
            <a:avLst/>
          </a:prstGeom>
        </p:spPr>
      </p:pic>
    </p:spTree>
    <p:extLst>
      <p:ext uri="{BB962C8B-B14F-4D97-AF65-F5344CB8AC3E}">
        <p14:creationId xmlns:p14="http://schemas.microsoft.com/office/powerpoint/2010/main" val="21597989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CONCLUSION _ Expected Value</a:t>
            </a:r>
            <a:endParaRPr lang="en-US" dirty="0"/>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L="342900" marR="71120" indent="-342900">
              <a:lnSpc>
                <a:spcPct val="100000"/>
              </a:lnSpc>
              <a:buFont typeface="Wingdings" charset="2"/>
              <a:buChar char="Ø"/>
              <a:tabLst>
                <a:tab pos="273685" algn="l"/>
                <a:tab pos="274320" algn="l"/>
              </a:tabLst>
            </a:pPr>
            <a:r>
              <a:rPr lang="en-GB" sz="2000" b="0" cap="none" dirty="0"/>
              <a:t>This research is an innovative perspective to understand the experience of victims of acid attack and the consequences of attacks in their lives. Acid attacks are prevalent in the South Asian countries mostly in India and mainly affect women. </a:t>
            </a:r>
          </a:p>
          <a:p>
            <a:pPr marL="342900" marR="71120" indent="-342900">
              <a:lnSpc>
                <a:spcPct val="100000"/>
              </a:lnSpc>
              <a:buFont typeface="Wingdings" charset="2"/>
              <a:buChar char="Ø"/>
              <a:tabLst>
                <a:tab pos="273685" algn="l"/>
                <a:tab pos="274320" algn="l"/>
              </a:tabLst>
            </a:pPr>
            <a:r>
              <a:rPr lang="en-GB" sz="2000" b="0" cap="none" dirty="0"/>
              <a:t>Little is known about their consequences and their association with psychopathology. It is therefore particularly relevant to investigate the development of mental disorders after the highly prevalent issue of acid attacks in India in relationship with specific resources in order to develop culturally adapted interventions in the long-term. </a:t>
            </a:r>
          </a:p>
          <a:p>
            <a:pPr marL="342900" marR="71120" indent="-342900">
              <a:lnSpc>
                <a:spcPct val="100000"/>
              </a:lnSpc>
              <a:buFont typeface="Wingdings" charset="2"/>
              <a:buChar char="Ø"/>
              <a:tabLst>
                <a:tab pos="273685" algn="l"/>
                <a:tab pos="274320" algn="l"/>
              </a:tabLst>
            </a:pPr>
            <a:r>
              <a:rPr lang="en-GB" sz="2000" b="0" cap="none" dirty="0"/>
              <a:t>Our innovative design combining questionnaires with neurocognitive measures and in-depth interview will provide the necessary comprehensive understanding of the underlying psychopathological mechanisms. </a:t>
            </a:r>
            <a:endParaRPr lang="en-US" sz="2000" b="0" cap="none" dirty="0"/>
          </a:p>
          <a:p>
            <a:pPr marL="342900" indent="-342900">
              <a:lnSpc>
                <a:spcPct val="100000"/>
              </a:lnSpc>
              <a:buFont typeface="Wingdings" charset="2"/>
              <a:buChar char="Ø"/>
            </a:pPr>
            <a:endParaRPr lang="en-GB" sz="2000" b="0" cap="none" dirty="0"/>
          </a:p>
          <a:p>
            <a:pPr>
              <a:lnSpc>
                <a:spcPct val="100000"/>
              </a:lnSpc>
            </a:pPr>
            <a:endParaRPr lang="en-US" sz="2000" b="0" cap="none" dirty="0"/>
          </a:p>
        </p:txBody>
      </p:sp>
      <p:pic>
        <p:nvPicPr>
          <p:cNvPr id="4" name="slide 2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3861048"/>
            <a:ext cx="812800" cy="812800"/>
          </a:xfrm>
          <a:prstGeom prst="rect">
            <a:avLst/>
          </a:prstGeom>
        </p:spPr>
      </p:pic>
    </p:spTree>
    <p:extLst>
      <p:ext uri="{BB962C8B-B14F-4D97-AF65-F5344CB8AC3E}">
        <p14:creationId xmlns:p14="http://schemas.microsoft.com/office/powerpoint/2010/main" val="44657087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C2F6747-5FC6-7F46-8050-936AFDEA45A8}"/>
              </a:ext>
            </a:extLst>
          </p:cNvPr>
          <p:cNvSpPr/>
          <p:nvPr/>
        </p:nvSpPr>
        <p:spPr>
          <a:xfrm>
            <a:off x="2411760" y="2276872"/>
            <a:ext cx="4320480" cy="923330"/>
          </a:xfrm>
          <a:prstGeom prst="rect">
            <a:avLst/>
          </a:prstGeom>
          <a:solidFill>
            <a:schemeClr val="tx2"/>
          </a:solid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a:t>
            </a:r>
          </a:p>
        </p:txBody>
      </p:sp>
      <p:pic>
        <p:nvPicPr>
          <p:cNvPr id="2" name="slide 2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11960" y="3573016"/>
            <a:ext cx="812800" cy="812800"/>
          </a:xfrm>
          <a:prstGeom prst="rect">
            <a:avLst/>
          </a:prstGeom>
        </p:spPr>
      </p:pic>
    </p:spTree>
    <p:extLst>
      <p:ext uri="{BB962C8B-B14F-4D97-AF65-F5344CB8AC3E}">
        <p14:creationId xmlns:p14="http://schemas.microsoft.com/office/powerpoint/2010/main" val="19134460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AIMs </a:t>
            </a:r>
            <a:r>
              <a:rPr lang="en-US" dirty="0"/>
              <a:t>of the study</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R="71120">
              <a:lnSpc>
                <a:spcPct val="90000"/>
              </a:lnSpc>
              <a:buNone/>
              <a:tabLst>
                <a:tab pos="273685" algn="l"/>
                <a:tab pos="274320" algn="l"/>
              </a:tabLst>
            </a:pPr>
            <a:r>
              <a:rPr lang="en-US" sz="2000" b="0" cap="none" dirty="0"/>
              <a:t>To </a:t>
            </a:r>
            <a:r>
              <a:rPr lang="en-US" sz="2000" b="0" cap="none" dirty="0" smtClean="0"/>
              <a:t>investigate :</a:t>
            </a:r>
          </a:p>
          <a:p>
            <a:pPr marR="71120">
              <a:lnSpc>
                <a:spcPct val="90000"/>
              </a:lnSpc>
              <a:buNone/>
              <a:tabLst>
                <a:tab pos="273685" algn="l"/>
                <a:tab pos="274320" algn="l"/>
              </a:tabLst>
            </a:pPr>
            <a:r>
              <a:rPr lang="en-US" sz="2000" b="0" cap="none" dirty="0" smtClean="0"/>
              <a:t>A. The </a:t>
            </a:r>
            <a:r>
              <a:rPr lang="en-US" sz="2000" b="0" cap="none" dirty="0"/>
              <a:t>psychopathological factors associated with the post traumatic stress and the resilience factors promoting post traumatic growth </a:t>
            </a:r>
            <a:endParaRPr lang="en-US" sz="2000" b="0" cap="none" dirty="0" smtClean="0"/>
          </a:p>
          <a:p>
            <a:pPr marR="71120">
              <a:lnSpc>
                <a:spcPct val="90000"/>
              </a:lnSpc>
              <a:buNone/>
              <a:tabLst>
                <a:tab pos="273685" algn="l"/>
                <a:tab pos="274320" algn="l"/>
              </a:tabLst>
            </a:pPr>
            <a:r>
              <a:rPr lang="en-US" sz="2000" b="0" cap="none" dirty="0" smtClean="0"/>
              <a:t>B. The </a:t>
            </a:r>
            <a:r>
              <a:rPr lang="en-US" sz="2000" b="0" cap="none" dirty="0"/>
              <a:t>memory bias associated with post traumatic stress </a:t>
            </a:r>
            <a:endParaRPr lang="en-US" sz="2000" b="0" cap="none" dirty="0" smtClean="0"/>
          </a:p>
          <a:p>
            <a:pPr marR="71120">
              <a:lnSpc>
                <a:spcPct val="90000"/>
              </a:lnSpc>
              <a:buNone/>
              <a:tabLst>
                <a:tab pos="273685" algn="l"/>
                <a:tab pos="274320" algn="l"/>
              </a:tabLst>
            </a:pPr>
            <a:endParaRPr lang="en-US" sz="2000" b="0" cap="none" dirty="0"/>
          </a:p>
          <a:p>
            <a:pPr marR="71120">
              <a:lnSpc>
                <a:spcPct val="90000"/>
              </a:lnSpc>
              <a:buNone/>
              <a:tabLst>
                <a:tab pos="273685" algn="l"/>
                <a:tab pos="274320" algn="l"/>
              </a:tabLst>
            </a:pPr>
            <a:r>
              <a:rPr lang="en-US" sz="2000" b="0" cap="none" dirty="0" smtClean="0"/>
              <a:t>C. To examine the responses to rewards </a:t>
            </a:r>
          </a:p>
          <a:p>
            <a:pPr marR="71120">
              <a:lnSpc>
                <a:spcPct val="90000"/>
              </a:lnSpc>
              <a:buNone/>
              <a:tabLst>
                <a:tab pos="273685" algn="l"/>
                <a:tab pos="274320" algn="l"/>
              </a:tabLst>
            </a:pPr>
            <a:endParaRPr lang="en-US" sz="2000" b="0" cap="none" dirty="0" smtClean="0"/>
          </a:p>
          <a:p>
            <a:pPr marL="457200" marR="71120" indent="-457200">
              <a:lnSpc>
                <a:spcPct val="90000"/>
              </a:lnSpc>
              <a:buAutoNum type="alphaUcPeriod" startAt="4"/>
              <a:tabLst>
                <a:tab pos="273685" algn="l"/>
                <a:tab pos="274320" algn="l"/>
              </a:tabLst>
            </a:pPr>
            <a:r>
              <a:rPr lang="en-US" sz="2000" b="0" cap="none" dirty="0" smtClean="0"/>
              <a:t>Somatic </a:t>
            </a:r>
            <a:r>
              <a:rPr lang="en-US" sz="2000" b="0" cap="none" dirty="0"/>
              <a:t>pain and more specifically to investigate prevalence and effects of persistent somatic pain among them. </a:t>
            </a:r>
          </a:p>
          <a:p>
            <a:pPr marR="71120">
              <a:lnSpc>
                <a:spcPct val="70000"/>
              </a:lnSpc>
              <a:buNone/>
              <a:tabLst>
                <a:tab pos="273685" algn="l"/>
                <a:tab pos="274320" algn="l"/>
              </a:tabLst>
            </a:pPr>
            <a:endParaRPr lang="en-US" sz="2000" b="0" cap="none" dirty="0"/>
          </a:p>
          <a:p>
            <a:pPr>
              <a:lnSpc>
                <a:spcPct val="100000"/>
              </a:lnSpc>
              <a:buNone/>
            </a:pPr>
            <a:endParaRPr lang="en-GB" sz="2000" b="0" cap="none" dirty="0"/>
          </a:p>
          <a:p>
            <a:pPr>
              <a:lnSpc>
                <a:spcPct val="100000"/>
              </a:lnSpc>
            </a:pPr>
            <a:endParaRPr lang="en-US" sz="2000" b="0" cap="none" dirty="0"/>
          </a:p>
        </p:txBody>
      </p:sp>
      <p:cxnSp>
        <p:nvCxnSpPr>
          <p:cNvPr id="5" name="Straight Arrow Connector 4"/>
          <p:cNvCxnSpPr/>
          <p:nvPr/>
        </p:nvCxnSpPr>
        <p:spPr>
          <a:xfrm flipV="1">
            <a:off x="5004048" y="3789040"/>
            <a:ext cx="432048"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580112" y="3573016"/>
            <a:ext cx="1584176" cy="36004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oAutofit/>
          </a:bodyPr>
          <a:lstStyle/>
          <a:p>
            <a:pPr>
              <a:lnSpc>
                <a:spcPts val="2700"/>
              </a:lnSpc>
            </a:pPr>
            <a:r>
              <a:rPr lang="en-US" sz="2000" dirty="0" smtClean="0"/>
              <a:t>Money reward</a:t>
            </a:r>
          </a:p>
        </p:txBody>
      </p:sp>
      <p:cxnSp>
        <p:nvCxnSpPr>
          <p:cNvPr id="8" name="Straight Arrow Connector 7"/>
          <p:cNvCxnSpPr/>
          <p:nvPr/>
        </p:nvCxnSpPr>
        <p:spPr>
          <a:xfrm>
            <a:off x="5004048" y="4005064"/>
            <a:ext cx="504056" cy="72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80112" y="4005064"/>
            <a:ext cx="1584176" cy="36004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oAutofit/>
          </a:bodyPr>
          <a:lstStyle/>
          <a:p>
            <a:pPr>
              <a:lnSpc>
                <a:spcPts val="2700"/>
              </a:lnSpc>
            </a:pPr>
            <a:r>
              <a:rPr lang="en-US" sz="2000" dirty="0" smtClean="0"/>
              <a:t>Social reward</a:t>
            </a:r>
          </a:p>
        </p:txBody>
      </p:sp>
      <p:sp>
        <p:nvSpPr>
          <p:cNvPr id="10" name="TextBox 9"/>
          <p:cNvSpPr txBox="1"/>
          <p:nvPr/>
        </p:nvSpPr>
        <p:spPr>
          <a:xfrm>
            <a:off x="5580112" y="4437112"/>
            <a:ext cx="1584176" cy="360040"/>
          </a:xfrm>
          <a:prstGeom prst="rect">
            <a:avLst/>
          </a:prstGeom>
        </p:spPr>
        <p:style>
          <a:lnRef idx="1">
            <a:schemeClr val="accent4"/>
          </a:lnRef>
          <a:fillRef idx="2">
            <a:schemeClr val="accent4"/>
          </a:fillRef>
          <a:effectRef idx="1">
            <a:schemeClr val="accent4"/>
          </a:effectRef>
          <a:fontRef idx="minor">
            <a:schemeClr val="dk1"/>
          </a:fontRef>
        </p:style>
        <p:txBody>
          <a:bodyPr wrap="none" lIns="0" tIns="0" rIns="0" bIns="0" rtlCol="0">
            <a:noAutofit/>
          </a:bodyPr>
          <a:lstStyle/>
          <a:p>
            <a:pPr>
              <a:lnSpc>
                <a:spcPts val="2700"/>
              </a:lnSpc>
            </a:pPr>
            <a:r>
              <a:rPr lang="en-US" sz="2000" dirty="0" smtClean="0"/>
              <a:t>Touch reward</a:t>
            </a:r>
          </a:p>
        </p:txBody>
      </p:sp>
      <p:cxnSp>
        <p:nvCxnSpPr>
          <p:cNvPr id="12" name="Straight Arrow Connector 11"/>
          <p:cNvCxnSpPr/>
          <p:nvPr/>
        </p:nvCxnSpPr>
        <p:spPr>
          <a:xfrm>
            <a:off x="5004048" y="4005064"/>
            <a:ext cx="504056"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 name="slide 1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4128368"/>
            <a:ext cx="812800" cy="812800"/>
          </a:xfrm>
          <a:prstGeom prst="rect">
            <a:avLst/>
          </a:prstGeom>
        </p:spPr>
      </p:pic>
    </p:spTree>
    <p:extLst>
      <p:ext uri="{BB962C8B-B14F-4D97-AF65-F5344CB8AC3E}">
        <p14:creationId xmlns:p14="http://schemas.microsoft.com/office/powerpoint/2010/main" val="26703283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388" y="1039391"/>
            <a:ext cx="8278812" cy="5341937"/>
          </a:xfrm>
          <a:solidFill>
            <a:srgbClr val="CCFFCC"/>
          </a:solidFill>
        </p:spPr>
        <p:txBody>
          <a:bodyPr/>
          <a:lstStyle/>
          <a:p>
            <a:r>
              <a:rPr lang="en-US" sz="2000" b="0" cap="none" dirty="0" smtClean="0"/>
              <a:t>D. To </a:t>
            </a:r>
            <a:r>
              <a:rPr lang="en-US" sz="2000" b="0" cap="none" dirty="0"/>
              <a:t>link pain self reports with experimental measures of autobiographical memory and with reward </a:t>
            </a:r>
            <a:r>
              <a:rPr lang="en-US" sz="2000" b="0" cap="none" dirty="0" smtClean="0"/>
              <a:t>responses. </a:t>
            </a:r>
            <a:endParaRPr lang="en-US" sz="2000" dirty="0"/>
          </a:p>
        </p:txBody>
      </p:sp>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AIMs </a:t>
            </a:r>
            <a:r>
              <a:rPr lang="en-US" dirty="0"/>
              <a:t>of the study</a:t>
            </a:r>
          </a:p>
        </p:txBody>
      </p:sp>
      <p:graphicFrame>
        <p:nvGraphicFramePr>
          <p:cNvPr id="5" name="Diagram 4">
            <a:extLst>
              <a:ext uri="{FF2B5EF4-FFF2-40B4-BE49-F238E27FC236}">
                <a16:creationId xmlns:a16="http://schemas.microsoft.com/office/drawing/2014/main" xmlns="" id="{41AA0807-58A8-714C-B041-44A319E19BFC}"/>
              </a:ext>
            </a:extLst>
          </p:cNvPr>
          <p:cNvGraphicFramePr/>
          <p:nvPr>
            <p:extLst>
              <p:ext uri="{D42A27DB-BD31-4B8C-83A1-F6EECF244321}">
                <p14:modId xmlns:p14="http://schemas.microsoft.com/office/powerpoint/2010/main" val="3525870494"/>
              </p:ext>
            </p:extLst>
          </p:nvPr>
        </p:nvGraphicFramePr>
        <p:xfrm>
          <a:off x="611560" y="2636912"/>
          <a:ext cx="3997004" cy="3137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a:extLst>
              <a:ext uri="{FF2B5EF4-FFF2-40B4-BE49-F238E27FC236}">
                <a16:creationId xmlns:a16="http://schemas.microsoft.com/office/drawing/2014/main" xmlns="" id="{41AA0807-58A8-714C-B041-44A319E19BFC}"/>
              </a:ext>
            </a:extLst>
          </p:cNvPr>
          <p:cNvGraphicFramePr/>
          <p:nvPr>
            <p:extLst>
              <p:ext uri="{D42A27DB-BD31-4B8C-83A1-F6EECF244321}">
                <p14:modId xmlns:p14="http://schemas.microsoft.com/office/powerpoint/2010/main" val="1239167716"/>
              </p:ext>
            </p:extLst>
          </p:nvPr>
        </p:nvGraphicFramePr>
        <p:xfrm>
          <a:off x="4821156" y="2708919"/>
          <a:ext cx="3783292" cy="311532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slide 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164288" y="1412776"/>
            <a:ext cx="812800" cy="812800"/>
          </a:xfrm>
          <a:prstGeom prst="rect">
            <a:avLst/>
          </a:prstGeom>
        </p:spPr>
      </p:pic>
    </p:spTree>
    <p:extLst>
      <p:ext uri="{BB962C8B-B14F-4D97-AF65-F5344CB8AC3E}">
        <p14:creationId xmlns:p14="http://schemas.microsoft.com/office/powerpoint/2010/main" val="404548298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Hypotheses</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R="71120">
              <a:lnSpc>
                <a:spcPct val="100000"/>
              </a:lnSpc>
              <a:buNone/>
              <a:tabLst>
                <a:tab pos="273685" algn="l"/>
                <a:tab pos="274320" algn="l"/>
              </a:tabLst>
            </a:pPr>
            <a:r>
              <a:rPr lang="en-US" sz="2000" b="0" cap="none" dirty="0" smtClean="0"/>
              <a:t> It </a:t>
            </a:r>
            <a:r>
              <a:rPr lang="en-US" sz="2000" b="0" cap="none" dirty="0"/>
              <a:t>is expected that </a:t>
            </a:r>
            <a:r>
              <a:rPr lang="en-US" sz="2000" b="0" cap="none" dirty="0" smtClean="0"/>
              <a:t>:</a:t>
            </a:r>
          </a:p>
          <a:p>
            <a:pPr marR="71120">
              <a:lnSpc>
                <a:spcPct val="80000"/>
              </a:lnSpc>
              <a:buNone/>
              <a:tabLst>
                <a:tab pos="273685" algn="l"/>
                <a:tab pos="274320" algn="l"/>
              </a:tabLst>
            </a:pPr>
            <a:r>
              <a:rPr lang="en-US" sz="2000" b="0" cap="none" dirty="0" smtClean="0"/>
              <a:t>A. There </a:t>
            </a:r>
            <a:r>
              <a:rPr lang="en-US" sz="2000" b="0" cap="none" dirty="0"/>
              <a:t>is a relationship between the psychopathological factors associated with the post traumatic stress and the resilience factors promoting post traumatic </a:t>
            </a:r>
            <a:r>
              <a:rPr lang="en-US" sz="2000" b="0" cap="none" dirty="0" smtClean="0"/>
              <a:t>growth.</a:t>
            </a:r>
            <a:endParaRPr lang="en-US" sz="2000" b="0" cap="none" dirty="0"/>
          </a:p>
          <a:p>
            <a:pPr marR="71120">
              <a:lnSpc>
                <a:spcPct val="80000"/>
              </a:lnSpc>
              <a:buNone/>
              <a:tabLst>
                <a:tab pos="273685" algn="l"/>
                <a:tab pos="274320" algn="l"/>
              </a:tabLst>
            </a:pPr>
            <a:r>
              <a:rPr lang="en-US" sz="2000" b="0" cap="none" dirty="0" smtClean="0"/>
              <a:t>B. There  is a relationship between post traumatic stress disorder and memory bias . </a:t>
            </a:r>
            <a:endParaRPr lang="en-US" sz="2000" b="0" cap="none" dirty="0"/>
          </a:p>
          <a:p>
            <a:pPr marR="71120">
              <a:lnSpc>
                <a:spcPct val="80000"/>
              </a:lnSpc>
              <a:buNone/>
              <a:tabLst>
                <a:tab pos="273685" algn="l"/>
                <a:tab pos="274320" algn="l"/>
              </a:tabLst>
            </a:pPr>
            <a:r>
              <a:rPr lang="en-US" sz="2000" b="0" cap="none" dirty="0" smtClean="0"/>
              <a:t>C. The good reward functioning is positively associated with post traumatic growth and negatively associated with post traumatic stress..</a:t>
            </a:r>
            <a:endParaRPr lang="en-GB" sz="2000" b="0" cap="none" dirty="0"/>
          </a:p>
          <a:p>
            <a:pPr>
              <a:lnSpc>
                <a:spcPct val="80000"/>
              </a:lnSpc>
            </a:pPr>
            <a:r>
              <a:rPr lang="en-US" sz="2000" b="0" cap="none" dirty="0"/>
              <a:t>D. </a:t>
            </a:r>
            <a:r>
              <a:rPr lang="en-US" sz="2000" b="0" cap="none" dirty="0" smtClean="0"/>
              <a:t>There is </a:t>
            </a:r>
            <a:r>
              <a:rPr lang="en-US" sz="2000" b="0" cap="none" dirty="0"/>
              <a:t>a link between trauma and autobiographical memory and pain as a potential moderator of this </a:t>
            </a:r>
            <a:r>
              <a:rPr lang="en-US" sz="2000" b="0" cap="none" dirty="0" smtClean="0"/>
              <a:t>link.</a:t>
            </a:r>
            <a:r>
              <a:rPr lang="en-US" sz="2000" b="0" cap="none" dirty="0"/>
              <a:t> The higher the  pain, the more frequent would be the memory bias. </a:t>
            </a:r>
            <a:endParaRPr lang="en-US" sz="2000" b="0" cap="none" dirty="0" smtClean="0"/>
          </a:p>
          <a:p>
            <a:pPr>
              <a:lnSpc>
                <a:spcPct val="80000"/>
              </a:lnSpc>
            </a:pPr>
            <a:r>
              <a:rPr lang="en-US" sz="2000" b="0" cap="none" dirty="0" smtClean="0"/>
              <a:t>E. There is a link between trauma and reward responses and pain as a potential moderator. </a:t>
            </a:r>
            <a:endParaRPr lang="en-US" sz="2000" dirty="0"/>
          </a:p>
          <a:p>
            <a:pPr>
              <a:lnSpc>
                <a:spcPct val="90000"/>
              </a:lnSpc>
            </a:pPr>
            <a:endParaRPr lang="en-US" sz="2000" b="0" cap="none" dirty="0" smtClean="0"/>
          </a:p>
          <a:p>
            <a:pPr>
              <a:lnSpc>
                <a:spcPct val="90000"/>
              </a:lnSpc>
            </a:pPr>
            <a:r>
              <a:rPr lang="en-US" sz="2000" b="0" cap="none" dirty="0" smtClean="0"/>
              <a:t>E. </a:t>
            </a:r>
            <a:endParaRPr lang="en-US" sz="2000" b="0" cap="none" dirty="0"/>
          </a:p>
        </p:txBody>
      </p:sp>
      <p:pic>
        <p:nvPicPr>
          <p:cNvPr id="4" name="slide 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4288" y="1196752"/>
            <a:ext cx="812800" cy="812800"/>
          </a:xfrm>
          <a:prstGeom prst="rect">
            <a:avLst/>
          </a:prstGeom>
        </p:spPr>
      </p:pic>
    </p:spTree>
    <p:extLst>
      <p:ext uri="{BB962C8B-B14F-4D97-AF65-F5344CB8AC3E}">
        <p14:creationId xmlns:p14="http://schemas.microsoft.com/office/powerpoint/2010/main" val="337247259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AAB84567-0952-9141-B636-0DC404804E61}"/>
              </a:ext>
            </a:extLst>
          </p:cNvPr>
          <p:cNvGraphicFramePr/>
          <p:nvPr>
            <p:extLst>
              <p:ext uri="{D42A27DB-BD31-4B8C-83A1-F6EECF244321}">
                <p14:modId xmlns:p14="http://schemas.microsoft.com/office/powerpoint/2010/main" val="3156808159"/>
              </p:ext>
            </p:extLst>
          </p:nvPr>
        </p:nvGraphicFramePr>
        <p:xfrm>
          <a:off x="539552" y="1018451"/>
          <a:ext cx="8280000" cy="53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a:extLst>
              <a:ext uri="{FF2B5EF4-FFF2-40B4-BE49-F238E27FC236}">
                <a16:creationId xmlns:a16="http://schemas.microsoft.com/office/drawing/2014/main" xmlns="" id="{7415B3EA-CBDE-C849-8D21-3EEBF11D6210}"/>
              </a:ext>
            </a:extLst>
          </p:cNvPr>
          <p:cNvSpPr>
            <a:spLocks noGrp="1"/>
          </p:cNvSpPr>
          <p:nvPr>
            <p:ph type="title"/>
          </p:nvPr>
        </p:nvSpPr>
        <p:spPr>
          <a:xfrm>
            <a:off x="217488" y="163512"/>
            <a:ext cx="8712200" cy="684000"/>
          </a:xfrm>
        </p:spPr>
        <p:style>
          <a:lnRef idx="1">
            <a:schemeClr val="accent4"/>
          </a:lnRef>
          <a:fillRef idx="2">
            <a:schemeClr val="accent4"/>
          </a:fillRef>
          <a:effectRef idx="1">
            <a:schemeClr val="accent4"/>
          </a:effectRef>
          <a:fontRef idx="minor">
            <a:schemeClr val="dk1"/>
          </a:fontRef>
        </p:style>
        <p:txBody>
          <a:bodyPr/>
          <a:lstStyle/>
          <a:p>
            <a:r>
              <a:rPr lang="en-US" dirty="0"/>
              <a:t>Hypothetical </a:t>
            </a:r>
            <a:r>
              <a:rPr lang="en-US" dirty="0" err="1"/>
              <a:t>moDel</a:t>
            </a:r>
            <a:endParaRPr lang="en-US" dirty="0"/>
          </a:p>
        </p:txBody>
      </p:sp>
      <p:cxnSp>
        <p:nvCxnSpPr>
          <p:cNvPr id="7" name="Straight Connector 6"/>
          <p:cNvCxnSpPr/>
          <p:nvPr/>
        </p:nvCxnSpPr>
        <p:spPr>
          <a:xfrm>
            <a:off x="2267744" y="3573016"/>
            <a:ext cx="432048" cy="0"/>
          </a:xfrm>
          <a:prstGeom prst="line">
            <a:avLst/>
          </a:prstGeom>
        </p:spPr>
        <p:style>
          <a:lnRef idx="2">
            <a:schemeClr val="dk1"/>
          </a:lnRef>
          <a:fillRef idx="0">
            <a:schemeClr val="dk1"/>
          </a:fillRef>
          <a:effectRef idx="1">
            <a:schemeClr val="dk1"/>
          </a:effectRef>
          <a:fontRef idx="minor">
            <a:schemeClr val="tx1"/>
          </a:fontRef>
        </p:style>
      </p:cxnSp>
      <p:pic>
        <p:nvPicPr>
          <p:cNvPr id="3" name="slide 1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51720" y="4365104"/>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AB84567-0952-9141-B636-0DC404804E61}"/>
              </a:ext>
            </a:extLst>
          </p:cNvPr>
          <p:cNvGraphicFramePr>
            <a:graphicFrameLocks noGrp="1"/>
          </p:cNvGraphicFramePr>
          <p:nvPr>
            <p:ph sz="quarter" idx="11"/>
            <p:extLst>
              <p:ext uri="{D42A27DB-BD31-4B8C-83A1-F6EECF244321}">
                <p14:modId xmlns:p14="http://schemas.microsoft.com/office/powerpoint/2010/main" val="3674333622"/>
              </p:ext>
            </p:extLst>
          </p:nvPr>
        </p:nvGraphicFramePr>
        <p:xfrm>
          <a:off x="433388" y="1008063"/>
          <a:ext cx="8278812" cy="53419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Connector 5"/>
          <p:cNvCxnSpPr/>
          <p:nvPr/>
        </p:nvCxnSpPr>
        <p:spPr>
          <a:xfrm>
            <a:off x="2195736" y="3501008"/>
            <a:ext cx="432048" cy="0"/>
          </a:xfrm>
          <a:prstGeom prst="line">
            <a:avLst/>
          </a:prstGeom>
        </p:spPr>
        <p:style>
          <a:lnRef idx="2">
            <a:schemeClr val="dk1"/>
          </a:lnRef>
          <a:fillRef idx="0">
            <a:schemeClr val="dk1"/>
          </a:fillRef>
          <a:effectRef idx="1">
            <a:schemeClr val="dk1"/>
          </a:effectRef>
          <a:fontRef idx="minor">
            <a:schemeClr val="tx1"/>
          </a:fontRef>
        </p:style>
      </p:cxnSp>
      <p:sp>
        <p:nvSpPr>
          <p:cNvPr id="7" name="Title 1">
            <a:extLst>
              <a:ext uri="{FF2B5EF4-FFF2-40B4-BE49-F238E27FC236}">
                <a16:creationId xmlns:a16="http://schemas.microsoft.com/office/drawing/2014/main" xmlns="" id="{7415B3EA-CBDE-C849-8D21-3EEBF11D6210}"/>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Hypothetical </a:t>
            </a:r>
            <a:r>
              <a:rPr lang="en-US" dirty="0" err="1"/>
              <a:t>moDel</a:t>
            </a:r>
            <a:endParaRPr lang="en-US" dirty="0"/>
          </a:p>
        </p:txBody>
      </p:sp>
      <p:pic>
        <p:nvPicPr>
          <p:cNvPr id="2" name="slide 1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27784" y="4365104"/>
            <a:ext cx="812800" cy="812800"/>
          </a:xfrm>
          <a:prstGeom prst="rect">
            <a:avLst/>
          </a:prstGeom>
        </p:spPr>
      </p:pic>
    </p:spTree>
    <p:extLst>
      <p:ext uri="{BB962C8B-B14F-4D97-AF65-F5344CB8AC3E}">
        <p14:creationId xmlns:p14="http://schemas.microsoft.com/office/powerpoint/2010/main" val="15905275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Methods</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R="71120">
              <a:lnSpc>
                <a:spcPct val="100000"/>
              </a:lnSpc>
              <a:buNone/>
              <a:tabLst>
                <a:tab pos="273685" algn="l"/>
                <a:tab pos="274320" algn="l"/>
              </a:tabLst>
            </a:pPr>
            <a:r>
              <a:rPr lang="en-US" sz="2000" b="0" cap="none" dirty="0"/>
              <a:t>PARTICIPANTS</a:t>
            </a:r>
          </a:p>
          <a:p>
            <a:pPr marL="342900" marR="71120" indent="-342900">
              <a:lnSpc>
                <a:spcPct val="100000"/>
              </a:lnSpc>
              <a:buFont typeface="Wingdings" charset="2"/>
              <a:buChar char="Ø"/>
              <a:tabLst>
                <a:tab pos="273685" algn="l"/>
                <a:tab pos="274320" algn="l"/>
              </a:tabLst>
            </a:pPr>
            <a:r>
              <a:rPr lang="en-US" sz="2000" b="0" cap="none" dirty="0" smtClean="0"/>
              <a:t>100 </a:t>
            </a:r>
            <a:r>
              <a:rPr lang="en-US" sz="2000" b="0" cap="none" dirty="0"/>
              <a:t>female acid attack survivors above 18 years of age living in different parts of India.</a:t>
            </a:r>
          </a:p>
          <a:p>
            <a:pPr marL="342900" marR="71120" indent="-342900">
              <a:lnSpc>
                <a:spcPct val="100000"/>
              </a:lnSpc>
              <a:buFont typeface="Wingdings" charset="2"/>
              <a:buChar char="Ø"/>
              <a:tabLst>
                <a:tab pos="273685" algn="l"/>
                <a:tab pos="274320" algn="l"/>
              </a:tabLst>
            </a:pPr>
            <a:r>
              <a:rPr lang="en-US" sz="2000" b="0" cap="none" dirty="0" smtClean="0"/>
              <a:t>100 </a:t>
            </a:r>
            <a:r>
              <a:rPr lang="en-US" sz="2000" b="0" cap="none" dirty="0"/>
              <a:t>healthy females who are not the victims of acid attack and are above 18 years of age as the control group. </a:t>
            </a:r>
          </a:p>
          <a:p>
            <a:pPr marL="342900" indent="-342900">
              <a:lnSpc>
                <a:spcPct val="100000"/>
              </a:lnSpc>
              <a:buFont typeface="Wingdings" charset="2"/>
              <a:buChar char="Ø"/>
            </a:pPr>
            <a:endParaRPr lang="en-GB" sz="2000" b="0" cap="none" dirty="0"/>
          </a:p>
          <a:p>
            <a:pPr>
              <a:lnSpc>
                <a:spcPct val="100000"/>
              </a:lnSpc>
            </a:pPr>
            <a:endParaRPr lang="en-US" sz="2000" b="0" cap="none" dirty="0"/>
          </a:p>
        </p:txBody>
      </p:sp>
      <p:pic>
        <p:nvPicPr>
          <p:cNvPr id="4" name="slide 1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6096" y="3573016"/>
            <a:ext cx="812800" cy="812800"/>
          </a:xfrm>
          <a:prstGeom prst="rect">
            <a:avLst/>
          </a:prstGeom>
        </p:spPr>
      </p:pic>
    </p:spTree>
    <p:extLst>
      <p:ext uri="{BB962C8B-B14F-4D97-AF65-F5344CB8AC3E}">
        <p14:creationId xmlns:p14="http://schemas.microsoft.com/office/powerpoint/2010/main" val="1982805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Methods</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xfrm>
            <a:off x="433388" y="1008063"/>
            <a:ext cx="8278812" cy="5341937"/>
          </a:xfrm>
          <a:solidFill>
            <a:srgbClr val="CCFFCC"/>
          </a:solidFill>
        </p:spPr>
        <p:txBody>
          <a:bodyPr vert="horz" lIns="0" tIns="0" rIns="0" bIns="0" rtlCol="0">
            <a:noAutofit/>
          </a:bodyPr>
          <a:lstStyle/>
          <a:p>
            <a:pPr marR="71120">
              <a:lnSpc>
                <a:spcPct val="100000"/>
              </a:lnSpc>
              <a:buNone/>
              <a:tabLst>
                <a:tab pos="273685" algn="l"/>
                <a:tab pos="274320" algn="l"/>
              </a:tabLst>
            </a:pPr>
            <a:r>
              <a:rPr lang="en-US" sz="2000" b="0" cap="none" dirty="0"/>
              <a:t>INSTRUMENTS</a:t>
            </a:r>
          </a:p>
          <a:p>
            <a:pPr marL="342900" marR="71120" indent="-342900">
              <a:lnSpc>
                <a:spcPct val="100000"/>
              </a:lnSpc>
              <a:spcAft>
                <a:spcPts val="0"/>
              </a:spcAft>
              <a:buFont typeface="Arial" panose="020B0604020202020204" pitchFamily="34" charset="0"/>
              <a:buChar char="•"/>
              <a:tabLst>
                <a:tab pos="273685" algn="l"/>
                <a:tab pos="274320" algn="l"/>
              </a:tabLst>
            </a:pPr>
            <a:r>
              <a:rPr lang="en-US" sz="2000" b="0" cap="none" dirty="0" smtClean="0"/>
              <a:t>M.I.N.I. Neuropsychiatric Interview</a:t>
            </a:r>
          </a:p>
          <a:p>
            <a:pPr marL="342900" marR="71120" indent="-342900">
              <a:lnSpc>
                <a:spcPct val="100000"/>
              </a:lnSpc>
              <a:spcAft>
                <a:spcPts val="0"/>
              </a:spcAft>
              <a:buFont typeface="Arial" panose="020B0604020202020204" pitchFamily="34" charset="0"/>
              <a:buChar char="•"/>
              <a:tabLst>
                <a:tab pos="273685" algn="l"/>
                <a:tab pos="274320" algn="l"/>
              </a:tabLst>
            </a:pPr>
            <a:endParaRPr lang="en-US" sz="2000" b="0" cap="none" dirty="0" smtClean="0"/>
          </a:p>
          <a:p>
            <a:pPr marL="342900" marR="71120" indent="-342900">
              <a:lnSpc>
                <a:spcPct val="100000"/>
              </a:lnSpc>
              <a:spcAft>
                <a:spcPts val="0"/>
              </a:spcAft>
              <a:buFont typeface="Arial" panose="020B0604020202020204" pitchFamily="34" charset="0"/>
              <a:buChar char="•"/>
              <a:tabLst>
                <a:tab pos="273685" algn="l"/>
                <a:tab pos="274320" algn="l"/>
              </a:tabLst>
            </a:pPr>
            <a:r>
              <a:rPr lang="en-US" sz="2000" b="0" cap="none" dirty="0" smtClean="0"/>
              <a:t>Hospital </a:t>
            </a:r>
            <a:r>
              <a:rPr lang="en-US" sz="2000" b="0" cap="none" dirty="0"/>
              <a:t>Anxiety and Depression Scale, </a:t>
            </a:r>
            <a:endParaRPr lang="en-US" sz="2000" b="0" cap="none" dirty="0" smtClean="0"/>
          </a:p>
          <a:p>
            <a:pPr marL="342900" marR="71120" indent="-342900">
              <a:lnSpc>
                <a:spcPct val="10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100000"/>
              </a:lnSpc>
              <a:spcAft>
                <a:spcPts val="0"/>
              </a:spcAft>
              <a:buFont typeface="Arial" panose="020B0604020202020204" pitchFamily="34" charset="0"/>
              <a:buChar char="•"/>
              <a:tabLst>
                <a:tab pos="273685" algn="l"/>
                <a:tab pos="274320" algn="l"/>
              </a:tabLst>
            </a:pPr>
            <a:r>
              <a:rPr lang="en-US" sz="2000" b="0" cap="none" dirty="0"/>
              <a:t>The Alcohol Smoking and Substance Involvement Screening Test (ASSIST)</a:t>
            </a:r>
            <a:r>
              <a:rPr lang="en-US" sz="2000" b="0" cap="none" dirty="0" smtClean="0"/>
              <a:t>,</a:t>
            </a:r>
          </a:p>
          <a:p>
            <a:pPr marL="342900" marR="71120" indent="-342900">
              <a:lnSpc>
                <a:spcPct val="10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100000"/>
              </a:lnSpc>
              <a:spcAft>
                <a:spcPts val="0"/>
              </a:spcAft>
              <a:buFont typeface="Arial" panose="020B0604020202020204" pitchFamily="34" charset="0"/>
              <a:buChar char="•"/>
              <a:tabLst>
                <a:tab pos="273685" algn="l"/>
                <a:tab pos="274320" algn="l"/>
              </a:tabLst>
            </a:pPr>
            <a:r>
              <a:rPr lang="en-US" sz="2000" b="0" cap="none" dirty="0"/>
              <a:t>Physical Symptoms (PHQ- 15), </a:t>
            </a:r>
            <a:endParaRPr lang="en-US" sz="2000" b="0" cap="none" dirty="0" smtClean="0"/>
          </a:p>
          <a:p>
            <a:pPr marR="71120">
              <a:lnSpc>
                <a:spcPct val="100000"/>
              </a:lnSpc>
              <a:spcAft>
                <a:spcPts val="0"/>
              </a:spcAft>
              <a:buNone/>
              <a:tabLst>
                <a:tab pos="273685" algn="l"/>
                <a:tab pos="274320" algn="l"/>
              </a:tabLst>
            </a:pPr>
            <a:endParaRPr lang="en-US" sz="2000" b="0" cap="none" dirty="0"/>
          </a:p>
          <a:p>
            <a:pPr marL="342900" marR="71120" indent="-342900">
              <a:lnSpc>
                <a:spcPct val="100000"/>
              </a:lnSpc>
              <a:spcAft>
                <a:spcPts val="0"/>
              </a:spcAft>
              <a:buFont typeface="Arial" panose="020B0604020202020204" pitchFamily="34" charset="0"/>
              <a:buChar char="•"/>
              <a:tabLst>
                <a:tab pos="273685" algn="l"/>
                <a:tab pos="274320" algn="l"/>
              </a:tabLst>
            </a:pPr>
            <a:r>
              <a:rPr lang="en-US" sz="2000" b="0" cap="none" dirty="0" smtClean="0"/>
              <a:t>Post Traumatic Stress Disorder </a:t>
            </a:r>
            <a:r>
              <a:rPr lang="en-US" sz="2000" b="0" cap="none" dirty="0"/>
              <a:t>Checklist (PCL; DSM-5), </a:t>
            </a:r>
          </a:p>
          <a:p>
            <a:pPr marL="342900" marR="71120" indent="-342900">
              <a:lnSpc>
                <a:spcPct val="100000"/>
              </a:lnSpc>
              <a:spcAft>
                <a:spcPts val="0"/>
              </a:spcAft>
              <a:buFont typeface="Arial" panose="020B0604020202020204" pitchFamily="34" charset="0"/>
              <a:buChar char="•"/>
              <a:tabLst>
                <a:tab pos="273685" algn="l"/>
                <a:tab pos="274320" algn="l"/>
              </a:tabLst>
            </a:pPr>
            <a:endParaRPr lang="en-US" sz="2000" b="0" cap="none" dirty="0" smtClean="0"/>
          </a:p>
          <a:p>
            <a:pPr marR="71120">
              <a:lnSpc>
                <a:spcPct val="100000"/>
              </a:lnSpc>
              <a:buNone/>
              <a:tabLst>
                <a:tab pos="273685" algn="l"/>
                <a:tab pos="274320" algn="l"/>
              </a:tabLst>
            </a:pPr>
            <a:endParaRPr lang="en-GB" sz="2000" b="0" cap="none" dirty="0"/>
          </a:p>
          <a:p>
            <a:pPr marR="71120">
              <a:lnSpc>
                <a:spcPct val="100000"/>
              </a:lnSpc>
              <a:buNone/>
              <a:tabLst>
                <a:tab pos="273685" algn="l"/>
                <a:tab pos="274320" algn="l"/>
              </a:tabLst>
            </a:pPr>
            <a:endParaRPr lang="en-US" sz="2000" b="0" cap="none" dirty="0"/>
          </a:p>
        </p:txBody>
      </p:sp>
      <p:pic>
        <p:nvPicPr>
          <p:cNvPr id="1026" name="Picture 2" descr="Résultat de recherche d'images pour &quot;CHECK&quot;">
            <a:extLst>
              <a:ext uri="{FF2B5EF4-FFF2-40B4-BE49-F238E27FC236}">
                <a16:creationId xmlns:a16="http://schemas.microsoft.com/office/drawing/2014/main" xmlns="" id="{1FE81C1C-4363-CD4F-B6FD-A55609C65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4869160"/>
            <a:ext cx="1894641" cy="1401018"/>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1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43808" y="5085184"/>
            <a:ext cx="812800" cy="812800"/>
          </a:xfrm>
          <a:prstGeom prst="rect">
            <a:avLst/>
          </a:prstGeom>
        </p:spPr>
      </p:pic>
    </p:spTree>
    <p:extLst>
      <p:ext uri="{BB962C8B-B14F-4D97-AF65-F5344CB8AC3E}">
        <p14:creationId xmlns:p14="http://schemas.microsoft.com/office/powerpoint/2010/main" val="15554523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Methods</a:t>
            </a:r>
          </a:p>
        </p:txBody>
      </p:sp>
      <p:sp>
        <p:nvSpPr>
          <p:cNvPr id="5"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vert="horz" lIns="0" tIns="0" rIns="0" bIns="0" rtlCol="0">
            <a:noAutofit/>
          </a:bodyPr>
          <a:lstStyle/>
          <a:p>
            <a:pPr marR="71120">
              <a:lnSpc>
                <a:spcPct val="100000"/>
              </a:lnSpc>
              <a:buNone/>
              <a:tabLst>
                <a:tab pos="273685" algn="l"/>
                <a:tab pos="274320" algn="l"/>
              </a:tabLst>
            </a:pPr>
            <a:r>
              <a:rPr lang="en-US" sz="2000" cap="none" dirty="0" smtClean="0"/>
              <a:t>INSTRUMENTS</a:t>
            </a:r>
            <a:endParaRPr lang="en-US" sz="1800" b="0" cap="none" dirty="0"/>
          </a:p>
          <a:p>
            <a:pPr marL="342900" marR="71120" indent="-342900">
              <a:lnSpc>
                <a:spcPct val="80000"/>
              </a:lnSpc>
              <a:spcAft>
                <a:spcPts val="0"/>
              </a:spcAft>
              <a:buFont typeface="Arial" panose="020B0604020202020204" pitchFamily="34" charset="0"/>
              <a:buChar char="•"/>
              <a:tabLst>
                <a:tab pos="273685" algn="l"/>
                <a:tab pos="274320" algn="l"/>
              </a:tabLst>
            </a:pPr>
            <a:r>
              <a:rPr lang="en-US" sz="2000" b="0" cap="none" dirty="0"/>
              <a:t>Post Traumatic Growth Scale, </a:t>
            </a:r>
            <a:endParaRPr lang="en-US" sz="2000" b="0" cap="none" dirty="0" smtClean="0"/>
          </a:p>
          <a:p>
            <a:pPr marL="342900" marR="71120" indent="-342900">
              <a:lnSpc>
                <a:spcPct val="8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80000"/>
              </a:lnSpc>
              <a:spcAft>
                <a:spcPts val="0"/>
              </a:spcAft>
              <a:buFont typeface="Arial" panose="020B0604020202020204" pitchFamily="34" charset="0"/>
              <a:buChar char="•"/>
              <a:tabLst>
                <a:tab pos="273685" algn="l"/>
                <a:tab pos="274320" algn="l"/>
              </a:tabLst>
            </a:pPr>
            <a:r>
              <a:rPr lang="en-US" sz="2000" b="0" cap="none" dirty="0"/>
              <a:t>Social Support Questionnaire</a:t>
            </a:r>
            <a:r>
              <a:rPr lang="en-US" sz="2000" b="0" cap="none" dirty="0" smtClean="0"/>
              <a:t>,</a:t>
            </a:r>
          </a:p>
          <a:p>
            <a:pPr marL="342900" marR="71120" indent="-342900">
              <a:lnSpc>
                <a:spcPct val="8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80000"/>
              </a:lnSpc>
              <a:spcAft>
                <a:spcPts val="0"/>
              </a:spcAft>
              <a:buFont typeface="Arial" panose="020B0604020202020204" pitchFamily="34" charset="0"/>
              <a:buChar char="•"/>
              <a:tabLst>
                <a:tab pos="273685" algn="l"/>
                <a:tab pos="274320" algn="l"/>
              </a:tabLst>
            </a:pPr>
            <a:r>
              <a:rPr lang="en-US" sz="2000" b="0" cap="none" dirty="0"/>
              <a:t>Sense of Coherence Scale, </a:t>
            </a:r>
            <a:endParaRPr lang="en-US" sz="2000" b="0" cap="none" dirty="0" smtClean="0"/>
          </a:p>
          <a:p>
            <a:pPr marL="342900" marR="71120" indent="-342900">
              <a:lnSpc>
                <a:spcPct val="8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80000"/>
              </a:lnSpc>
              <a:spcAft>
                <a:spcPts val="0"/>
              </a:spcAft>
              <a:buFont typeface="Arial" panose="020B0604020202020204" pitchFamily="34" charset="0"/>
              <a:buChar char="•"/>
              <a:tabLst>
                <a:tab pos="273685" algn="l"/>
                <a:tab pos="274320" algn="l"/>
              </a:tabLst>
            </a:pPr>
            <a:r>
              <a:rPr lang="en-US" sz="2000" b="0" cap="none" dirty="0"/>
              <a:t>Life Orientation Test- Revised, </a:t>
            </a:r>
            <a:endParaRPr lang="en-US" sz="2000" b="0" cap="none" dirty="0" smtClean="0"/>
          </a:p>
          <a:p>
            <a:pPr marL="342900" marR="71120" indent="-342900">
              <a:lnSpc>
                <a:spcPct val="8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80000"/>
              </a:lnSpc>
              <a:spcAft>
                <a:spcPts val="0"/>
              </a:spcAft>
              <a:buFont typeface="Arial" panose="020B0604020202020204" pitchFamily="34" charset="0"/>
              <a:buChar char="•"/>
              <a:tabLst>
                <a:tab pos="273685" algn="l"/>
                <a:tab pos="274320" algn="l"/>
              </a:tabLst>
            </a:pPr>
            <a:r>
              <a:rPr lang="en-US" sz="2000" b="0" cap="none" dirty="0"/>
              <a:t>Spiritual Well being Scale, </a:t>
            </a:r>
            <a:endParaRPr lang="en-US" sz="2000" b="0" cap="none" dirty="0" smtClean="0"/>
          </a:p>
          <a:p>
            <a:pPr marL="342900" marR="71120" indent="-342900">
              <a:lnSpc>
                <a:spcPct val="80000"/>
              </a:lnSpc>
              <a:spcAft>
                <a:spcPts val="0"/>
              </a:spcAft>
              <a:buFont typeface="Arial" panose="020B0604020202020204" pitchFamily="34" charset="0"/>
              <a:buChar char="•"/>
              <a:tabLst>
                <a:tab pos="273685" algn="l"/>
                <a:tab pos="274320" algn="l"/>
              </a:tabLst>
            </a:pPr>
            <a:endParaRPr lang="en-US" sz="2000" b="0" cap="none" dirty="0"/>
          </a:p>
          <a:p>
            <a:pPr marL="342900" marR="71120" indent="-342900">
              <a:lnSpc>
                <a:spcPct val="80000"/>
              </a:lnSpc>
              <a:spcAft>
                <a:spcPts val="0"/>
              </a:spcAft>
              <a:buFont typeface="Arial" panose="020B0604020202020204" pitchFamily="34" charset="0"/>
              <a:buChar char="•"/>
              <a:tabLst>
                <a:tab pos="273685" algn="l"/>
                <a:tab pos="274320" algn="l"/>
              </a:tabLst>
            </a:pPr>
            <a:r>
              <a:rPr lang="en-US" sz="2000" b="0" cap="none" dirty="0"/>
              <a:t>Brief COPE, </a:t>
            </a:r>
            <a:endParaRPr lang="en-US" sz="2000" b="0" cap="none" dirty="0" smtClean="0"/>
          </a:p>
          <a:p>
            <a:pPr marR="71120">
              <a:lnSpc>
                <a:spcPct val="80000"/>
              </a:lnSpc>
              <a:spcAft>
                <a:spcPts val="0"/>
              </a:spcAft>
              <a:buNone/>
              <a:tabLst>
                <a:tab pos="273685" algn="l"/>
                <a:tab pos="274320" algn="l"/>
              </a:tabLst>
            </a:pPr>
            <a:endParaRPr lang="en-US" sz="2000" b="0" cap="none" dirty="0"/>
          </a:p>
          <a:p>
            <a:pPr marR="71120">
              <a:lnSpc>
                <a:spcPct val="100000"/>
              </a:lnSpc>
              <a:buNone/>
              <a:tabLst>
                <a:tab pos="273685" algn="l"/>
                <a:tab pos="274320" algn="l"/>
              </a:tabLst>
            </a:pPr>
            <a:endParaRPr lang="en-US" sz="2000" b="0" cap="none" dirty="0"/>
          </a:p>
        </p:txBody>
      </p:sp>
      <p:pic>
        <p:nvPicPr>
          <p:cNvPr id="6" name="Picture 2" descr="Résultat de recherche d'images pour &quot;CHECK&quot;">
            <a:extLst>
              <a:ext uri="{FF2B5EF4-FFF2-40B4-BE49-F238E27FC236}">
                <a16:creationId xmlns:a16="http://schemas.microsoft.com/office/drawing/2014/main" xmlns="" id="{1FE81C1C-4363-CD4F-B6FD-A55609C65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005064"/>
            <a:ext cx="2089398" cy="1545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881539"/>
      </p:ext>
    </p:extLst>
  </p:cSld>
  <p:clrMapOvr>
    <a:masterClrMapping/>
  </p:clrMapOvr>
</p:sld>
</file>

<file path=ppt/theme/theme1.xml><?xml version="1.0" encoding="utf-8"?>
<a:theme xmlns:a="http://schemas.openxmlformats.org/drawingml/2006/main" name="04_UNIFR_PPT_Template_Acad_Lettres">
  <a:themeElements>
    <a:clrScheme name="UNI FR Colors">
      <a:dk1>
        <a:sysClr val="windowText" lastClr="000000"/>
      </a:dk1>
      <a:lt1>
        <a:sysClr val="window" lastClr="FFFFFF"/>
      </a:lt1>
      <a:dk2>
        <a:srgbClr val="0A3859"/>
      </a:dk2>
      <a:lt2>
        <a:srgbClr val="FFFFFF"/>
      </a:lt2>
      <a:accent1>
        <a:srgbClr val="0A3859"/>
      </a:accent1>
      <a:accent2>
        <a:srgbClr val="54748B"/>
      </a:accent2>
      <a:accent3>
        <a:srgbClr val="9DAFBD"/>
      </a:accent3>
      <a:accent4>
        <a:srgbClr val="D06516"/>
      </a:accent4>
      <a:accent5>
        <a:srgbClr val="DE945C"/>
      </a:accent5>
      <a:accent6>
        <a:srgbClr val="ECC1A2"/>
      </a:accent6>
      <a:hlink>
        <a:srgbClr val="0A3859"/>
      </a:hlink>
      <a:folHlink>
        <a:srgbClr val="D06516"/>
      </a:folHlink>
    </a:clrScheme>
    <a:fontScheme name="UNI FR 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lnSpc>
            <a:spcPts val="2700"/>
          </a:lnSpc>
          <a:defRPr sz="2000" dirty="0" smtClean="0"/>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04_UNIFR_PPT_Template_Acad_Lettres.potx</Template>
  <TotalTime>1440</TotalTime>
  <Words>565</Words>
  <Application>Microsoft Macintosh PowerPoint</Application>
  <PresentationFormat>On-screen Show (4:3)</PresentationFormat>
  <Paragraphs>99</Paragraphs>
  <Slides>12</Slides>
  <Notes>0</Notes>
  <HiddenSlides>0</HiddenSlides>
  <MMClips>10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04_UNIFR_PPT_Template_Acad_Lettres</vt:lpstr>
      <vt:lpstr>PowerPoint Presentation</vt:lpstr>
      <vt:lpstr>AIMs of the study</vt:lpstr>
      <vt:lpstr>AIMs of the study</vt:lpstr>
      <vt:lpstr>Hypotheses</vt:lpstr>
      <vt:lpstr>Hypothetical moDel</vt:lpstr>
      <vt:lpstr>Hypothetical moDel</vt:lpstr>
      <vt:lpstr>Methods</vt:lpstr>
      <vt:lpstr>Methods</vt:lpstr>
      <vt:lpstr>Methods</vt:lpstr>
      <vt:lpstr>Methods</vt:lpstr>
      <vt:lpstr>CONCLUSION _ Expected Value</vt:lpstr>
      <vt:lpstr>PowerPoint Presentation</vt:lpstr>
    </vt:vector>
  </TitlesOfParts>
  <Company>UNIFR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SCHOENMANN Daniel</dc:creator>
  <cp:lastModifiedBy>Pradeep tandon</cp:lastModifiedBy>
  <cp:revision>90</cp:revision>
  <dcterms:created xsi:type="dcterms:W3CDTF">2014-01-16T17:47:06Z</dcterms:created>
  <dcterms:modified xsi:type="dcterms:W3CDTF">2020-04-22T04:00:06Z</dcterms:modified>
</cp:coreProperties>
</file>