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0"/>
  </p:notesMasterIdLst>
  <p:sldIdLst>
    <p:sldId id="256" r:id="rId2"/>
    <p:sldId id="259" r:id="rId3"/>
    <p:sldId id="257" r:id="rId4"/>
    <p:sldId id="262" r:id="rId5"/>
    <p:sldId id="258" r:id="rId6"/>
    <p:sldId id="263" r:id="rId7"/>
    <p:sldId id="261" r:id="rId8"/>
    <p:sldId id="260" r:id="rId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660"/>
  </p:normalViewPr>
  <p:slideViewPr>
    <p:cSldViewPr>
      <p:cViewPr varScale="1">
        <p:scale>
          <a:sx n="127" d="100"/>
          <a:sy n="127" d="100"/>
        </p:scale>
        <p:origin x="1911" y="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1FB2A-6F57-4D97-83C0-E59C30510509}" type="datetimeFigureOut">
              <a:rPr lang="de-CH" smtClean="0"/>
              <a:t>28.04.2020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45BB3-555B-409E-9887-9FE9A72993B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6250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50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69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2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85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74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03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484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23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46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5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30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28.04.2020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68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5145F37-824F-413B-832A-D9F683879244}"/>
              </a:ext>
            </a:extLst>
          </p:cNvPr>
          <p:cNvSpPr txBox="1"/>
          <p:nvPr/>
        </p:nvSpPr>
        <p:spPr>
          <a:xfrm>
            <a:off x="251520" y="116632"/>
            <a:ext cx="100091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Übung 3 – Ikonographie der Passion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Grafik 3" descr="Ein Bild, das drinnen, Foto, bedeckt, Zeichnung enthält.&#10;&#10;Automatisch generierte Beschreibung">
            <a:extLst>
              <a:ext uri="{FF2B5EF4-FFF2-40B4-BE49-F238E27FC236}">
                <a16:creationId xmlns:a16="http://schemas.microsoft.com/office/drawing/2014/main" id="{DBA2461A-FEDE-4C33-B0C9-926D17DB0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48882" r="-401" b="6405"/>
          <a:stretch/>
        </p:blipFill>
        <p:spPr>
          <a:xfrm>
            <a:off x="0" y="836712"/>
            <a:ext cx="9180512" cy="43716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0454170-60F4-451C-AA98-D47A3AAC41B4}"/>
              </a:ext>
            </a:extLst>
          </p:cNvPr>
          <p:cNvSpPr txBox="1"/>
          <p:nvPr/>
        </p:nvSpPr>
        <p:spPr>
          <a:xfrm>
            <a:off x="251520" y="5445224"/>
            <a:ext cx="34563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1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9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sitzend, alt, Graffiti enthält.&#10;&#10;Automatisch generierte Beschreibung">
            <a:extLst>
              <a:ext uri="{FF2B5EF4-FFF2-40B4-BE49-F238E27FC236}">
                <a16:creationId xmlns:a16="http://schemas.microsoft.com/office/drawing/2014/main" id="{B03B7C29-3B02-4C1F-8DB8-ACFCA264C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0"/>
            <a:ext cx="8220405" cy="616530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2081AFB-073A-44E6-9E3C-5D3A05831160}"/>
              </a:ext>
            </a:extLst>
          </p:cNvPr>
          <p:cNvSpPr txBox="1"/>
          <p:nvPr/>
        </p:nvSpPr>
        <p:spPr>
          <a:xfrm>
            <a:off x="107504" y="6381328"/>
            <a:ext cx="34563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2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17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alt, Zeichnung, Stein enthält.&#10;&#10;Automatisch generierte Beschreibung">
            <a:extLst>
              <a:ext uri="{FF2B5EF4-FFF2-40B4-BE49-F238E27FC236}">
                <a16:creationId xmlns:a16="http://schemas.microsoft.com/office/drawing/2014/main" id="{8C1B8E14-A471-464C-AB4A-5DB291D77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" y="144016"/>
            <a:ext cx="7641796" cy="573325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3657E5-8086-4E4A-9F67-E2089AFB2821}"/>
              </a:ext>
            </a:extLst>
          </p:cNvPr>
          <p:cNvSpPr txBox="1"/>
          <p:nvPr/>
        </p:nvSpPr>
        <p:spPr>
          <a:xfrm>
            <a:off x="251520" y="6021288"/>
            <a:ext cx="27363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3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88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webe, alt enthält.&#10;&#10;Automatisch generierte Beschreibung">
            <a:extLst>
              <a:ext uri="{FF2B5EF4-FFF2-40B4-BE49-F238E27FC236}">
                <a16:creationId xmlns:a16="http://schemas.microsoft.com/office/drawing/2014/main" id="{A3C1CB1F-E362-433B-A285-186628129A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57250" y="857250"/>
            <a:ext cx="6857999" cy="51434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C6B9CE7-AB69-4E09-AB0E-BFB7F7A525F9}"/>
              </a:ext>
            </a:extLst>
          </p:cNvPr>
          <p:cNvSpPr txBox="1"/>
          <p:nvPr/>
        </p:nvSpPr>
        <p:spPr>
          <a:xfrm>
            <a:off x="8460432" y="116632"/>
            <a:ext cx="683568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4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5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Gebäude, alt, Foto enthält.&#10;&#10;Automatisch generierte Beschreibung">
            <a:extLst>
              <a:ext uri="{FF2B5EF4-FFF2-40B4-BE49-F238E27FC236}">
                <a16:creationId xmlns:a16="http://schemas.microsoft.com/office/drawing/2014/main" id="{F3274976-79EF-42DC-9ECE-A49F87F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0405" cy="61653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A6D92EA-1E82-4CA5-853F-13B248146298}"/>
              </a:ext>
            </a:extLst>
          </p:cNvPr>
          <p:cNvSpPr txBox="1"/>
          <p:nvPr/>
        </p:nvSpPr>
        <p:spPr>
          <a:xfrm>
            <a:off x="8460432" y="116632"/>
            <a:ext cx="683568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5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72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sitzend, Tür, alt enthält.&#10;&#10;Automatisch generierte Beschreibung">
            <a:extLst>
              <a:ext uri="{FF2B5EF4-FFF2-40B4-BE49-F238E27FC236}">
                <a16:creationId xmlns:a16="http://schemas.microsoft.com/office/drawing/2014/main" id="{AE595E3A-0CFE-4CA8-8CB6-EDB8D6208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16416" cy="62373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483A2B7-BFD0-4BA6-9235-D475CFA7E741}"/>
              </a:ext>
            </a:extLst>
          </p:cNvPr>
          <p:cNvSpPr txBox="1"/>
          <p:nvPr/>
        </p:nvSpPr>
        <p:spPr>
          <a:xfrm>
            <a:off x="8460432" y="116632"/>
            <a:ext cx="683568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6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81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sitzend, alt, Tisch enthält.&#10;&#10;Automatisch generierte Beschreibung">
            <a:extLst>
              <a:ext uri="{FF2B5EF4-FFF2-40B4-BE49-F238E27FC236}">
                <a16:creationId xmlns:a16="http://schemas.microsoft.com/office/drawing/2014/main" id="{1165DE33-3587-47AD-A013-2FAEC6E9D4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4301" r="40550" b="11150"/>
          <a:stretch/>
        </p:blipFill>
        <p:spPr>
          <a:xfrm>
            <a:off x="0" y="0"/>
            <a:ext cx="695459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2DCD57D-BB46-4B5B-A869-9980B89FD596}"/>
              </a:ext>
            </a:extLst>
          </p:cNvPr>
          <p:cNvSpPr txBox="1"/>
          <p:nvPr/>
        </p:nvSpPr>
        <p:spPr>
          <a:xfrm>
            <a:off x="8460432" y="116632"/>
            <a:ext cx="683568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7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346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Stein, sitzend, Ziegelstein enthält.&#10;&#10;Automatisch generierte Beschreibung">
            <a:extLst>
              <a:ext uri="{FF2B5EF4-FFF2-40B4-BE49-F238E27FC236}">
                <a16:creationId xmlns:a16="http://schemas.microsoft.com/office/drawing/2014/main" id="{382C287B-C938-469E-8F69-E0F5B2DC4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412427" cy="630932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E5574AA-2DA7-422B-A412-236FFFCE5977}"/>
              </a:ext>
            </a:extLst>
          </p:cNvPr>
          <p:cNvSpPr txBox="1"/>
          <p:nvPr/>
        </p:nvSpPr>
        <p:spPr>
          <a:xfrm>
            <a:off x="8460432" y="116632"/>
            <a:ext cx="683568" cy="2880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  <a:latin typeface="Garamond" panose="02020404030301010803" pitchFamily="18" charset="0"/>
              </a:rPr>
              <a:t>Bild 8</a:t>
            </a:r>
            <a:endParaRPr lang="de-CH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894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>
            <a:solidFill>
              <a:schemeClr val="bg1"/>
            </a:solidFill>
            <a:latin typeface="Garamond" panose="020204040303010108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</Words>
  <Application>Microsoft Office PowerPoint</Application>
  <PresentationFormat>Bildschirmpräsentation (4:3)</PresentationFormat>
  <Paragraphs>9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Garamond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</dc:creator>
  <cp:lastModifiedBy>Thomas Kaffenberger</cp:lastModifiedBy>
  <cp:revision>602</cp:revision>
  <dcterms:created xsi:type="dcterms:W3CDTF">2016-02-24T14:43:37Z</dcterms:created>
  <dcterms:modified xsi:type="dcterms:W3CDTF">2020-04-28T11:59:30Z</dcterms:modified>
</cp:coreProperties>
</file>